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80" r:id="rId3"/>
    <p:sldId id="258" r:id="rId4"/>
    <p:sldId id="297" r:id="rId5"/>
    <p:sldId id="263" r:id="rId6"/>
    <p:sldId id="296" r:id="rId7"/>
    <p:sldId id="294" r:id="rId8"/>
    <p:sldId id="259" r:id="rId9"/>
    <p:sldId id="277" r:id="rId10"/>
    <p:sldId id="293" r:id="rId11"/>
    <p:sldId id="264" r:id="rId12"/>
    <p:sldId id="265" r:id="rId13"/>
    <p:sldId id="266" r:id="rId14"/>
    <p:sldId id="267" r:id="rId15"/>
    <p:sldId id="269" r:id="rId16"/>
    <p:sldId id="271" r:id="rId17"/>
    <p:sldId id="270" r:id="rId18"/>
    <p:sldId id="306" r:id="rId19"/>
  </p:sldIdLst>
  <p:sldSz cx="9144000" cy="6858000" type="screen4x3"/>
  <p:notesSz cx="6805613" cy="9944100"/>
  <p:defaultTextStyle>
    <a:defPPr>
      <a:defRPr lang="en-US"/>
    </a:defPPr>
    <a:lvl1pPr algn="l" defTabSz="457200" rtl="0" fontAlgn="base">
      <a:spcBef>
        <a:spcPct val="0"/>
      </a:spcBef>
      <a:spcAft>
        <a:spcPct val="0"/>
      </a:spcAft>
      <a:defRPr kern="1200">
        <a:solidFill>
          <a:schemeClr val="tx1"/>
        </a:solidFill>
        <a:latin typeface="Calibri" pitchFamily="34" charset="0"/>
        <a:ea typeface="+mn-ea"/>
        <a:cs typeface="Helvetica" pitchFamily="34" charset="0"/>
        <a:sym typeface="Calibri" pitchFamily="34" charset="0"/>
      </a:defRPr>
    </a:lvl1pPr>
    <a:lvl2pPr marL="457200" algn="l" defTabSz="457200" rtl="0" fontAlgn="base">
      <a:spcBef>
        <a:spcPct val="0"/>
      </a:spcBef>
      <a:spcAft>
        <a:spcPct val="0"/>
      </a:spcAft>
      <a:defRPr kern="1200">
        <a:solidFill>
          <a:schemeClr val="tx1"/>
        </a:solidFill>
        <a:latin typeface="Calibri" pitchFamily="34" charset="0"/>
        <a:ea typeface="+mn-ea"/>
        <a:cs typeface="Helvetica" pitchFamily="34" charset="0"/>
        <a:sym typeface="Calibri" pitchFamily="34" charset="0"/>
      </a:defRPr>
    </a:lvl2pPr>
    <a:lvl3pPr marL="914400" algn="l" defTabSz="457200" rtl="0" fontAlgn="base">
      <a:spcBef>
        <a:spcPct val="0"/>
      </a:spcBef>
      <a:spcAft>
        <a:spcPct val="0"/>
      </a:spcAft>
      <a:defRPr kern="1200">
        <a:solidFill>
          <a:schemeClr val="tx1"/>
        </a:solidFill>
        <a:latin typeface="Calibri" pitchFamily="34" charset="0"/>
        <a:ea typeface="+mn-ea"/>
        <a:cs typeface="Helvetica" pitchFamily="34" charset="0"/>
        <a:sym typeface="Calibri" pitchFamily="34" charset="0"/>
      </a:defRPr>
    </a:lvl3pPr>
    <a:lvl4pPr marL="1371600" algn="l" defTabSz="457200" rtl="0" fontAlgn="base">
      <a:spcBef>
        <a:spcPct val="0"/>
      </a:spcBef>
      <a:spcAft>
        <a:spcPct val="0"/>
      </a:spcAft>
      <a:defRPr kern="1200">
        <a:solidFill>
          <a:schemeClr val="tx1"/>
        </a:solidFill>
        <a:latin typeface="Calibri" pitchFamily="34" charset="0"/>
        <a:ea typeface="+mn-ea"/>
        <a:cs typeface="Helvetica" pitchFamily="34" charset="0"/>
        <a:sym typeface="Calibri" pitchFamily="34" charset="0"/>
      </a:defRPr>
    </a:lvl4pPr>
    <a:lvl5pPr marL="1828800" algn="l" defTabSz="457200" rtl="0" fontAlgn="base">
      <a:spcBef>
        <a:spcPct val="0"/>
      </a:spcBef>
      <a:spcAft>
        <a:spcPct val="0"/>
      </a:spcAft>
      <a:defRPr kern="1200">
        <a:solidFill>
          <a:schemeClr val="tx1"/>
        </a:solidFill>
        <a:latin typeface="Calibri" pitchFamily="34" charset="0"/>
        <a:ea typeface="+mn-ea"/>
        <a:cs typeface="Helvetica" pitchFamily="34" charset="0"/>
        <a:sym typeface="Calibri" pitchFamily="34" charset="0"/>
      </a:defRPr>
    </a:lvl5pPr>
    <a:lvl6pPr marL="2286000" algn="l" defTabSz="914400" rtl="0" eaLnBrk="1" latinLnBrk="0" hangingPunct="1">
      <a:defRPr kern="1200">
        <a:solidFill>
          <a:schemeClr val="tx1"/>
        </a:solidFill>
        <a:latin typeface="Calibri" pitchFamily="34" charset="0"/>
        <a:ea typeface="+mn-ea"/>
        <a:cs typeface="Helvetica" pitchFamily="34" charset="0"/>
        <a:sym typeface="Calibri" pitchFamily="34" charset="0"/>
      </a:defRPr>
    </a:lvl6pPr>
    <a:lvl7pPr marL="2743200" algn="l" defTabSz="914400" rtl="0" eaLnBrk="1" latinLnBrk="0" hangingPunct="1">
      <a:defRPr kern="1200">
        <a:solidFill>
          <a:schemeClr val="tx1"/>
        </a:solidFill>
        <a:latin typeface="Calibri" pitchFamily="34" charset="0"/>
        <a:ea typeface="+mn-ea"/>
        <a:cs typeface="Helvetica" pitchFamily="34" charset="0"/>
        <a:sym typeface="Calibri" pitchFamily="34" charset="0"/>
      </a:defRPr>
    </a:lvl7pPr>
    <a:lvl8pPr marL="3200400" algn="l" defTabSz="914400" rtl="0" eaLnBrk="1" latinLnBrk="0" hangingPunct="1">
      <a:defRPr kern="1200">
        <a:solidFill>
          <a:schemeClr val="tx1"/>
        </a:solidFill>
        <a:latin typeface="Calibri" pitchFamily="34" charset="0"/>
        <a:ea typeface="+mn-ea"/>
        <a:cs typeface="Helvetica" pitchFamily="34" charset="0"/>
        <a:sym typeface="Calibri" pitchFamily="34" charset="0"/>
      </a:defRPr>
    </a:lvl8pPr>
    <a:lvl9pPr marL="3657600" algn="l" defTabSz="914400" rtl="0" eaLnBrk="1" latinLnBrk="0" hangingPunct="1">
      <a:defRPr kern="1200">
        <a:solidFill>
          <a:schemeClr val="tx1"/>
        </a:solidFill>
        <a:latin typeface="Calibri" pitchFamily="34" charset="0"/>
        <a:ea typeface="+mn-ea"/>
        <a:cs typeface="Helvetica" pitchFamily="34" charset="0"/>
        <a:sym typeface="Calibri"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p:cViewPr varScale="1">
        <p:scale>
          <a:sx n="109" d="100"/>
          <a:sy n="109" d="100"/>
        </p:scale>
        <p:origin x="1704" y="78"/>
      </p:cViewPr>
      <p:guideLst>
        <p:guide orient="horz" pos="2160"/>
        <p:guide pos="2880"/>
      </p:guideLst>
    </p:cSldViewPr>
  </p:slideViewPr>
  <p:notesTextViewPr>
    <p:cViewPr>
      <p:scale>
        <a:sx n="1" d="1"/>
        <a:sy n="1" d="1"/>
      </p:scale>
      <p:origin x="0" y="0"/>
    </p:cViewPr>
  </p:notesTextViewPr>
  <p:sorterViewPr>
    <p:cViewPr varScale="1">
      <p:scale>
        <a:sx n="1" d="1"/>
        <a:sy n="1" d="1"/>
      </p:scale>
      <p:origin x="0" y="-77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44035" name="Rectangle 3"/>
          <p:cNvSpPr>
            <a:spLocks noGrp="1" noChangeArrowheads="1"/>
          </p:cNvSpPr>
          <p:nvPr>
            <p:ph type="dt" sz="quarter" idx="1"/>
          </p:nvPr>
        </p:nvSpPr>
        <p:spPr bwMode="auto">
          <a:xfrm>
            <a:off x="385445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fld id="{25CD2709-6F6B-4675-B332-DD4B0646B463}" type="datetimeFigureOut">
              <a:rPr lang="en-GB"/>
              <a:pPr>
                <a:defRPr/>
              </a:pPr>
              <a:t>30/05/2018</a:t>
            </a:fld>
            <a:endParaRPr lang="en-GB"/>
          </a:p>
        </p:txBody>
      </p:sp>
      <p:sp>
        <p:nvSpPr>
          <p:cNvPr id="44036" name="Rectangle 4"/>
          <p:cNvSpPr>
            <a:spLocks noGrp="1" noChangeArrowheads="1"/>
          </p:cNvSpPr>
          <p:nvPr>
            <p:ph type="ftr" sz="quarter" idx="2"/>
          </p:nvPr>
        </p:nvSpPr>
        <p:spPr bwMode="auto">
          <a:xfrm>
            <a:off x="0" y="9445625"/>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44037" name="Rectangle 5"/>
          <p:cNvSpPr>
            <a:spLocks noGrp="1" noChangeArrowheads="1"/>
          </p:cNvSpPr>
          <p:nvPr>
            <p:ph type="sldNum" sz="quarter" idx="3"/>
          </p:nvPr>
        </p:nvSpPr>
        <p:spPr bwMode="auto">
          <a:xfrm>
            <a:off x="3854450" y="9445625"/>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6D0ACCC-2EA9-48E8-B2F5-E6D97409CC3E}" type="slidenum">
              <a:rPr lang="en-GB"/>
              <a:pPr>
                <a:defRPr/>
              </a:pPr>
              <a:t>‹#›</a:t>
            </a:fld>
            <a:endParaRPr lang="en-GB"/>
          </a:p>
        </p:txBody>
      </p:sp>
    </p:spTree>
    <p:extLst>
      <p:ext uri="{BB962C8B-B14F-4D97-AF65-F5344CB8AC3E}">
        <p14:creationId xmlns:p14="http://schemas.microsoft.com/office/powerpoint/2010/main" val="1972319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4" name="Shape 74"/>
          <p:cNvSpPr>
            <a:spLocks noGrp="1" noRot="1" noChangeAspect="1"/>
          </p:cNvSpPr>
          <p:nvPr>
            <p:ph type="sldImg"/>
          </p:nvPr>
        </p:nvSpPr>
        <p:spPr>
          <a:xfrm>
            <a:off x="917575" y="746125"/>
            <a:ext cx="4972050" cy="3729038"/>
          </a:xfrm>
          <a:prstGeom prst="rect">
            <a:avLst/>
          </a:prstGeom>
        </p:spPr>
        <p:txBody>
          <a:bodyPr/>
          <a:lstStyle/>
          <a:p>
            <a:pPr lvl="0"/>
            <a:endParaRPr noProof="0">
              <a:sym typeface="Helvetica Neue"/>
            </a:endParaRPr>
          </a:p>
        </p:txBody>
      </p:sp>
      <p:sp>
        <p:nvSpPr>
          <p:cNvPr id="75" name="Shape 75"/>
          <p:cNvSpPr>
            <a:spLocks noGrp="1"/>
          </p:cNvSpPr>
          <p:nvPr>
            <p:ph type="body" sz="quarter" idx="1"/>
          </p:nvPr>
        </p:nvSpPr>
        <p:spPr>
          <a:xfrm>
            <a:off x="908050" y="4722813"/>
            <a:ext cx="4989513" cy="4475162"/>
          </a:xfrm>
          <a:prstGeom prst="rect">
            <a:avLst/>
          </a:prstGeom>
        </p:spPr>
        <p:txBody>
          <a:bodyPr/>
          <a:lstStyle/>
          <a:p>
            <a:pPr lvl="0"/>
            <a:endParaRPr noProof="0">
              <a:sym typeface="Helvetica Neue"/>
            </a:endParaRPr>
          </a:p>
        </p:txBody>
      </p:sp>
    </p:spTree>
    <p:extLst>
      <p:ext uri="{BB962C8B-B14F-4D97-AF65-F5344CB8AC3E}">
        <p14:creationId xmlns:p14="http://schemas.microsoft.com/office/powerpoint/2010/main" val="427035878"/>
      </p:ext>
    </p:extLst>
  </p:cSld>
  <p:clrMap bg1="lt1" tx1="dk1" bg2="lt2" tx2="dk2" accent1="accent1" accent2="accent2" accent3="accent3" accent4="accent4" accent5="accent5" accent6="accent6" hlink="hlink" folHlink="folHlink"/>
  <p:notesStyle>
    <a:lvl1pPr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1pPr>
    <a:lvl2pPr marL="742950" indent="-285750"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2pPr>
    <a:lvl3pPr marL="1143000" indent="-228600"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3pPr>
    <a:lvl4pPr marL="1600200" indent="-228600"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4pPr>
    <a:lvl5pPr marL="2057400" indent="-228600" algn="l" defTabSz="457200" rtl="0" eaLnBrk="0" fontAlgn="base" hangingPunct="0">
      <a:lnSpc>
        <a:spcPct val="118000"/>
      </a:lnSpc>
      <a:spcBef>
        <a:spcPct val="30000"/>
      </a:spcBef>
      <a:spcAft>
        <a:spcPct val="0"/>
      </a:spcAft>
      <a:defRPr sz="2200">
        <a:solidFill>
          <a:schemeClr val="tx1"/>
        </a:solidFill>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bg>
      <p:bgPr>
        <a:solidFill>
          <a:srgbClr val="662046"/>
        </a:solidFill>
        <a:effectLst/>
      </p:bgPr>
    </p:bg>
    <p:spTree>
      <p:nvGrpSpPr>
        <p:cNvPr id="1" name=""/>
        <p:cNvGrpSpPr/>
        <p:nvPr/>
      </p:nvGrpSpPr>
      <p:grpSpPr>
        <a:xfrm>
          <a:off x="0" y="0"/>
          <a:ext cx="0" cy="0"/>
          <a:chOff x="0" y="0"/>
          <a:chExt cx="0" cy="0"/>
        </a:xfrm>
      </p:grpSpPr>
      <p:sp>
        <p:nvSpPr>
          <p:cNvPr id="4" name="Shape 6"/>
          <p:cNvSpPr>
            <a:spLocks noChangeArrowheads="1"/>
          </p:cNvSpPr>
          <p:nvPr/>
        </p:nvSpPr>
        <p:spPr bwMode="auto">
          <a:xfrm>
            <a:off x="-762000" y="5749925"/>
            <a:ext cx="10210800" cy="1514475"/>
          </a:xfrm>
          <a:prstGeom prst="rect">
            <a:avLst/>
          </a:prstGeom>
          <a:solidFill>
            <a:srgbClr val="CDC6C0"/>
          </a:solidFill>
          <a:ln w="76200">
            <a:solidFill>
              <a:srgbClr val="FFFFFF"/>
            </a:solidFill>
            <a:round/>
            <a:headEnd/>
            <a:tailEnd/>
          </a:ln>
        </p:spPr>
        <p:txBody>
          <a:bodyPr lIns="0" tIns="0" rIns="0" bIns="0" anchor="ctr"/>
          <a:lstStyle/>
          <a:p>
            <a:pPr algn="ctr">
              <a:defRPr/>
            </a:pPr>
            <a:endParaRPr lang="en-GB">
              <a:solidFill>
                <a:srgbClr val="FFFFFF"/>
              </a:solidFill>
              <a:cs typeface="+mn-cs"/>
            </a:endParaRPr>
          </a:p>
        </p:txBody>
      </p:sp>
      <p:sp>
        <p:nvSpPr>
          <p:cNvPr id="5" name="Shape 7"/>
          <p:cNvSpPr>
            <a:spLocks noChangeArrowheads="1"/>
          </p:cNvSpPr>
          <p:nvPr/>
        </p:nvSpPr>
        <p:spPr bwMode="auto">
          <a:xfrm>
            <a:off x="6667500" y="896938"/>
            <a:ext cx="2560638" cy="558800"/>
          </a:xfrm>
          <a:prstGeom prst="rect">
            <a:avLst/>
          </a:prstGeom>
          <a:solidFill>
            <a:srgbClr val="FFFFFF"/>
          </a:solidFill>
          <a:ln w="12700">
            <a:noFill/>
            <a:miter lim="400000"/>
            <a:headEnd/>
            <a:tailEnd/>
          </a:ln>
        </p:spPr>
        <p:txBody>
          <a:bodyPr lIns="0" tIns="0" rIns="0" bIns="0" anchor="ctr"/>
          <a:lstStyle/>
          <a:p>
            <a:pPr algn="ctr">
              <a:defRPr/>
            </a:pPr>
            <a:endParaRPr lang="en-GB">
              <a:solidFill>
                <a:srgbClr val="FFFFFF"/>
              </a:solidFill>
              <a:cs typeface="+mn-cs"/>
            </a:endParaRPr>
          </a:p>
        </p:txBody>
      </p:sp>
      <p:pic>
        <p:nvPicPr>
          <p:cNvPr id="6" name="image1.png" descr="/Users/events/Desktop/MCC_Logo_FINAL_Black.png"/>
          <p:cNvPicPr>
            <a:picLocks noChangeAspect="1" noChangeArrowheads="1"/>
          </p:cNvPicPr>
          <p:nvPr/>
        </p:nvPicPr>
        <p:blipFill>
          <a:blip r:embed="rId2"/>
          <a:srcRect/>
          <a:stretch>
            <a:fillRect/>
          </a:stretch>
        </p:blipFill>
        <p:spPr bwMode="auto">
          <a:xfrm>
            <a:off x="6772275" y="1006475"/>
            <a:ext cx="1711325" cy="360363"/>
          </a:xfrm>
          <a:prstGeom prst="rect">
            <a:avLst/>
          </a:prstGeom>
          <a:noFill/>
          <a:ln w="12700">
            <a:noFill/>
            <a:miter lim="400000"/>
            <a:headEnd/>
            <a:tailEnd/>
          </a:ln>
        </p:spPr>
      </p:pic>
      <p:sp>
        <p:nvSpPr>
          <p:cNvPr id="9" name="Shape 9"/>
          <p:cNvSpPr>
            <a:spLocks noGrp="1"/>
          </p:cNvSpPr>
          <p:nvPr>
            <p:ph type="title"/>
          </p:nvPr>
        </p:nvSpPr>
        <p:spPr>
          <a:xfrm>
            <a:off x="852487" y="1860713"/>
            <a:ext cx="7239301" cy="1949620"/>
          </a:xfrm>
          <a:prstGeom prst="rect">
            <a:avLst/>
          </a:prstGeom>
        </p:spPr>
        <p:txBody>
          <a:bodyPr lIns="0" tIns="0" rIns="0" bIns="0" anchor="t"/>
          <a:lstStyle>
            <a:lvl1pPr algn="l" defTabSz="457200">
              <a:defRPr sz="5600">
                <a:solidFill>
                  <a:srgbClr val="FFFFFF"/>
                </a:solidFill>
                <a:latin typeface="Arial"/>
                <a:ea typeface="Arial"/>
                <a:cs typeface="Arial"/>
                <a:sym typeface="Arial"/>
              </a:defRPr>
            </a:lvl1pPr>
          </a:lstStyle>
          <a:p>
            <a:pPr lvl="0"/>
            <a:r>
              <a:rPr/>
              <a:t>Title Text</a:t>
            </a:r>
          </a:p>
        </p:txBody>
      </p:sp>
      <p:sp>
        <p:nvSpPr>
          <p:cNvPr id="10" name="Shape 10"/>
          <p:cNvSpPr>
            <a:spLocks noGrp="1"/>
          </p:cNvSpPr>
          <p:nvPr>
            <p:ph type="body" idx="1"/>
          </p:nvPr>
        </p:nvSpPr>
        <p:spPr>
          <a:xfrm>
            <a:off x="852487" y="3810332"/>
            <a:ext cx="7239301" cy="3047668"/>
          </a:xfrm>
          <a:prstGeom prst="rect">
            <a:avLst/>
          </a:prstGeom>
        </p:spPr>
        <p:txBody>
          <a:bodyPr lIns="0" tIns="0" rIns="0" bIns="0">
            <a:normAutofit/>
          </a:bodyPr>
          <a:lstStyle>
            <a:lvl1pPr marL="0" indent="0" defTabSz="457200">
              <a:spcBef>
                <a:spcPts val="500"/>
              </a:spcBef>
              <a:buSzTx/>
              <a:buFontTx/>
              <a:buNone/>
              <a:defRPr sz="2200">
                <a:solidFill>
                  <a:srgbClr val="FFFFFF"/>
                </a:solidFill>
                <a:latin typeface="Arial"/>
                <a:ea typeface="Arial"/>
                <a:cs typeface="Arial"/>
                <a:sym typeface="Arial"/>
              </a:defRPr>
            </a:lvl1pPr>
            <a:lvl2pPr marL="0" indent="457200" defTabSz="457200">
              <a:spcBef>
                <a:spcPts val="500"/>
              </a:spcBef>
              <a:buSzTx/>
              <a:buFontTx/>
              <a:buNone/>
              <a:defRPr sz="2200">
                <a:solidFill>
                  <a:srgbClr val="FFFFFF"/>
                </a:solidFill>
                <a:latin typeface="Arial"/>
                <a:ea typeface="Arial"/>
                <a:cs typeface="Arial"/>
                <a:sym typeface="Arial"/>
              </a:defRPr>
            </a:lvl2pPr>
            <a:lvl3pPr marL="0" indent="914400" defTabSz="457200">
              <a:spcBef>
                <a:spcPts val="500"/>
              </a:spcBef>
              <a:buSzTx/>
              <a:buFontTx/>
              <a:buNone/>
              <a:defRPr sz="2200">
                <a:solidFill>
                  <a:srgbClr val="FFFFFF"/>
                </a:solidFill>
                <a:latin typeface="Arial"/>
                <a:ea typeface="Arial"/>
                <a:cs typeface="Arial"/>
                <a:sym typeface="Arial"/>
              </a:defRPr>
            </a:lvl3pPr>
            <a:lvl4pPr marL="0" indent="1371600" defTabSz="457200">
              <a:spcBef>
                <a:spcPts val="500"/>
              </a:spcBef>
              <a:buSzTx/>
              <a:buFontTx/>
              <a:buNone/>
              <a:defRPr sz="2200">
                <a:solidFill>
                  <a:srgbClr val="FFFFFF"/>
                </a:solidFill>
                <a:latin typeface="Arial"/>
                <a:ea typeface="Arial"/>
                <a:cs typeface="Arial"/>
                <a:sym typeface="Arial"/>
              </a:defRPr>
            </a:lvl4pPr>
            <a:lvl5pPr marL="0" indent="1828800" defTabSz="457200">
              <a:spcBef>
                <a:spcPts val="500"/>
              </a:spcBef>
              <a:buSzTx/>
              <a:buFontTx/>
              <a:buNone/>
              <a:defRPr sz="2200">
                <a:solidFill>
                  <a:srgbClr val="FFFFFF"/>
                </a:solidFill>
                <a:latin typeface="Arial"/>
                <a:ea typeface="Arial"/>
                <a:cs typeface="Arial"/>
                <a:sym typeface="Arial"/>
              </a:defRPr>
            </a:lvl5pPr>
          </a:lstStyle>
          <a:p>
            <a:pPr lvl="0"/>
            <a:r>
              <a:rPr/>
              <a:t>Body Level One</a:t>
            </a:r>
          </a:p>
          <a:p>
            <a:pPr lvl="1"/>
            <a:r>
              <a:rPr/>
              <a:t>Body Level Two</a:t>
            </a:r>
          </a:p>
          <a:p>
            <a:pPr lvl="2"/>
            <a:r>
              <a:rPr/>
              <a:t>Body Level Three</a:t>
            </a:r>
          </a:p>
          <a:p>
            <a:pPr lvl="3"/>
            <a:r>
              <a:rPr/>
              <a:t>Body Level Four</a:t>
            </a:r>
          </a:p>
          <a:p>
            <a:pPr lvl="4"/>
            <a:r>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0" name="Shape 50"/>
          <p:cNvSpPr>
            <a:spLocks noGrp="1"/>
          </p:cNvSpPr>
          <p:nvPr>
            <p:ph type="title"/>
          </p:nvPr>
        </p:nvSpPr>
        <p:spPr>
          <a:xfrm>
            <a:off x="457200" y="256810"/>
            <a:ext cx="8229600" cy="1178656"/>
          </a:xfrm>
          <a:prstGeom prst="rect">
            <a:avLst/>
          </a:prstGeom>
        </p:spPr>
        <p:txBody>
          <a:bodyPr/>
          <a:lstStyle/>
          <a:p>
            <a:pPr lvl="0"/>
            <a:r>
              <a:rPr/>
              <a:t>Title Text</a:t>
            </a:r>
          </a:p>
        </p:txBody>
      </p:sp>
      <p:sp>
        <p:nvSpPr>
          <p:cNvPr id="51" name="Shape 51"/>
          <p:cNvSpPr>
            <a:spLocks noGrp="1"/>
          </p:cNvSpPr>
          <p:nvPr>
            <p:ph type="body" idx="1"/>
          </p:nvPr>
        </p:nvSpPr>
        <p:spPr>
          <a:xfrm>
            <a:off x="457200" y="1435465"/>
            <a:ext cx="4040188" cy="739410"/>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4"/>
          <p:cNvSpPr>
            <a:spLocks noGrp="1"/>
          </p:cNvSpPr>
          <p:nvPr>
            <p:ph type="sldNum" sz="quarter" idx="10"/>
          </p:nvPr>
        </p:nvSpPr>
        <p:spPr>
          <a:ln/>
        </p:spPr>
        <p:txBody>
          <a:bodyPr/>
          <a:lstStyle>
            <a:lvl1pPr>
              <a:defRPr/>
            </a:lvl1pPr>
          </a:lstStyle>
          <a:p>
            <a:pPr>
              <a:defRPr/>
            </a:pPr>
            <a:fld id="{E05F72C6-5F1C-4E69-8B9F-7D9C29CBDCA7}" type="slidenum">
              <a:rPr lang="en-GB"/>
              <a:pPr>
                <a:defRPr/>
              </a:pPr>
              <a:t>‹#›</a:t>
            </a:fld>
            <a:endParaRPr lang="en-GB"/>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4" name="Shape 54"/>
          <p:cNvSpPr>
            <a:spLocks noGrp="1"/>
          </p:cNvSpPr>
          <p:nvPr>
            <p:ph type="title"/>
          </p:nvPr>
        </p:nvSpPr>
        <p:spPr>
          <a:xfrm>
            <a:off x="457200" y="92075"/>
            <a:ext cx="8229600" cy="1508125"/>
          </a:xfrm>
          <a:prstGeom prst="rect">
            <a:avLst/>
          </a:prstGeom>
        </p:spPr>
        <p:txBody>
          <a:bodyPr/>
          <a:lstStyle/>
          <a:p>
            <a:pPr lvl="0"/>
            <a:r>
              <a:rPr/>
              <a:t>Title Text</a:t>
            </a:r>
          </a:p>
        </p:txBody>
      </p:sp>
      <p:sp>
        <p:nvSpPr>
          <p:cNvPr id="3" name="Shape 4"/>
          <p:cNvSpPr>
            <a:spLocks noGrp="1"/>
          </p:cNvSpPr>
          <p:nvPr>
            <p:ph type="sldNum" sz="quarter" idx="10"/>
          </p:nvPr>
        </p:nvSpPr>
        <p:spPr>
          <a:ln/>
        </p:spPr>
        <p:txBody>
          <a:bodyPr/>
          <a:lstStyle>
            <a:lvl1pPr>
              <a:defRPr/>
            </a:lvl1pPr>
          </a:lstStyle>
          <a:p>
            <a:pPr>
              <a:defRPr/>
            </a:pPr>
            <a:fld id="{F54344CD-4A0C-4762-91F5-963C504BE113}" type="slidenum">
              <a:rPr lang="en-GB"/>
              <a:pPr>
                <a:defRPr/>
              </a:pPr>
              <a:t>‹#›</a:t>
            </a:fld>
            <a:endParaRPr lang="en-GB"/>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 name="Shape 4"/>
          <p:cNvSpPr>
            <a:spLocks noGrp="1"/>
          </p:cNvSpPr>
          <p:nvPr>
            <p:ph type="sldNum" sz="quarter" idx="10"/>
          </p:nvPr>
        </p:nvSpPr>
        <p:spPr>
          <a:ln/>
        </p:spPr>
        <p:txBody>
          <a:bodyPr/>
          <a:lstStyle>
            <a:lvl1pPr>
              <a:defRPr/>
            </a:lvl1pPr>
          </a:lstStyle>
          <a:p>
            <a:pPr>
              <a:defRPr/>
            </a:pPr>
            <a:fld id="{77ED3F1C-FD67-4BEA-8FAF-CACFC1E749BD}" type="slidenum">
              <a:rPr lang="en-GB"/>
              <a:pPr>
                <a:defRPr/>
              </a:pPr>
              <a:t>‹#›</a:t>
            </a:fld>
            <a:endParaRPr lang="en-GB"/>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59" name="Shape 59"/>
          <p:cNvSpPr>
            <a:spLocks noGrp="1"/>
          </p:cNvSpPr>
          <p:nvPr>
            <p:ph type="title"/>
          </p:nvPr>
        </p:nvSpPr>
        <p:spPr>
          <a:xfrm>
            <a:off x="457200" y="0"/>
            <a:ext cx="3008313" cy="1435100"/>
          </a:xfrm>
          <a:prstGeom prst="rect">
            <a:avLst/>
          </a:prstGeom>
        </p:spPr>
        <p:txBody>
          <a:bodyPr anchor="b"/>
          <a:lstStyle>
            <a:lvl1pPr algn="l">
              <a:defRPr sz="2000" b="1"/>
            </a:lvl1pPr>
          </a:lstStyle>
          <a:p>
            <a:pPr lvl="0"/>
            <a:r>
              <a:rPr/>
              <a:t>Title Text</a:t>
            </a:r>
          </a:p>
        </p:txBody>
      </p:sp>
      <p:sp>
        <p:nvSpPr>
          <p:cNvPr id="60" name="Shape 60"/>
          <p:cNvSpPr>
            <a:spLocks noGrp="1"/>
          </p:cNvSpPr>
          <p:nvPr>
            <p:ph type="body" idx="1"/>
          </p:nvPr>
        </p:nvSpPr>
        <p:spPr>
          <a:xfrm>
            <a:off x="3575050" y="273050"/>
            <a:ext cx="5111750" cy="6584950"/>
          </a:xfrm>
          <a:prstGeom prst="rect">
            <a:avLst/>
          </a:prstGeom>
        </p:spPr>
        <p:txBody>
          <a:body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4"/>
          <p:cNvSpPr>
            <a:spLocks noGrp="1"/>
          </p:cNvSpPr>
          <p:nvPr>
            <p:ph type="sldNum" sz="quarter" idx="10"/>
          </p:nvPr>
        </p:nvSpPr>
        <p:spPr>
          <a:ln/>
        </p:spPr>
        <p:txBody>
          <a:bodyPr/>
          <a:lstStyle>
            <a:lvl1pPr>
              <a:defRPr/>
            </a:lvl1pPr>
          </a:lstStyle>
          <a:p>
            <a:pPr>
              <a:defRPr/>
            </a:pPr>
            <a:fld id="{0A1DA16F-C7BA-4118-8844-B6EE62A1BB6D}" type="slidenum">
              <a:rPr lang="en-GB"/>
              <a:pPr>
                <a:defRPr/>
              </a:pPr>
              <a:t>‹#›</a:t>
            </a:fld>
            <a:endParaRPr lang="en-GB"/>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63" name="Shape 63"/>
          <p:cNvSpPr>
            <a:spLocks noGrp="1"/>
          </p:cNvSpPr>
          <p:nvPr>
            <p:ph type="title"/>
          </p:nvPr>
        </p:nvSpPr>
        <p:spPr>
          <a:xfrm>
            <a:off x="1792288" y="3086100"/>
            <a:ext cx="5486400" cy="2281238"/>
          </a:xfrm>
          <a:prstGeom prst="rect">
            <a:avLst/>
          </a:prstGeom>
        </p:spPr>
        <p:txBody>
          <a:bodyPr anchor="b"/>
          <a:lstStyle>
            <a:lvl1pPr algn="l">
              <a:defRPr sz="2000" b="1"/>
            </a:lvl1pPr>
          </a:lstStyle>
          <a:p>
            <a:pPr lvl="0"/>
            <a:r>
              <a:rPr/>
              <a:t>Title Text</a:t>
            </a:r>
          </a:p>
        </p:txBody>
      </p:sp>
      <p:sp>
        <p:nvSpPr>
          <p:cNvPr id="64" name="Shape 64"/>
          <p:cNvSpPr>
            <a:spLocks noGrp="1"/>
          </p:cNvSpPr>
          <p:nvPr>
            <p:ph type="body" idx="1"/>
          </p:nvPr>
        </p:nvSpPr>
        <p:spPr>
          <a:xfrm>
            <a:off x="1792288" y="5367338"/>
            <a:ext cx="5486400" cy="1490662"/>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4"/>
          <p:cNvSpPr>
            <a:spLocks noGrp="1"/>
          </p:cNvSpPr>
          <p:nvPr>
            <p:ph type="sldNum" sz="quarter" idx="10"/>
          </p:nvPr>
        </p:nvSpPr>
        <p:spPr>
          <a:ln/>
        </p:spPr>
        <p:txBody>
          <a:bodyPr/>
          <a:lstStyle>
            <a:lvl1pPr>
              <a:defRPr/>
            </a:lvl1pPr>
          </a:lstStyle>
          <a:p>
            <a:pPr>
              <a:defRPr/>
            </a:pPr>
            <a:fld id="{DCD54D45-ABAE-42BE-B861-5A6828EAD332}" type="slidenum">
              <a:rPr lang="en-GB"/>
              <a:pPr>
                <a:defRPr/>
              </a:pPr>
              <a:t>‹#›</a:t>
            </a:fld>
            <a:endParaRPr lang="en-GB"/>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67" name="Shape 67"/>
          <p:cNvSpPr>
            <a:spLocks noGrp="1"/>
          </p:cNvSpPr>
          <p:nvPr>
            <p:ph type="title"/>
          </p:nvPr>
        </p:nvSpPr>
        <p:spPr>
          <a:prstGeom prst="rect">
            <a:avLst/>
          </a:prstGeom>
        </p:spPr>
        <p:txBody>
          <a:bodyPr/>
          <a:lstStyle/>
          <a:p>
            <a:pPr lvl="0"/>
            <a:r>
              <a:rPr/>
              <a:t>Title Text</a:t>
            </a:r>
          </a:p>
        </p:txBody>
      </p:sp>
      <p:sp>
        <p:nvSpPr>
          <p:cNvPr id="68" name="Shape 68"/>
          <p:cNvSpPr>
            <a:spLocks noGrp="1"/>
          </p:cNvSpPr>
          <p:nvPr>
            <p:ph type="body" idx="1"/>
          </p:nvPr>
        </p:nvSpPr>
        <p:spPr>
          <a:prstGeom prst="rect">
            <a:avLst/>
          </a:prstGeom>
        </p:spPr>
        <p:txBody>
          <a:body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4"/>
          <p:cNvSpPr>
            <a:spLocks noGrp="1"/>
          </p:cNvSpPr>
          <p:nvPr>
            <p:ph type="sldNum" sz="quarter" idx="10"/>
          </p:nvPr>
        </p:nvSpPr>
        <p:spPr>
          <a:ln/>
        </p:spPr>
        <p:txBody>
          <a:bodyPr/>
          <a:lstStyle>
            <a:lvl1pPr>
              <a:defRPr/>
            </a:lvl1pPr>
          </a:lstStyle>
          <a:p>
            <a:pPr>
              <a:defRPr/>
            </a:pPr>
            <a:fld id="{D0D1B304-A0A6-4A52-A674-522D8388E5D7}" type="slidenum">
              <a:rPr lang="en-GB"/>
              <a:pPr>
                <a:defRPr/>
              </a:pPr>
              <a:t>‹#›</a:t>
            </a:fld>
            <a:endParaRPr lang="en-GB"/>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71" name="Shape 71"/>
          <p:cNvSpPr>
            <a:spLocks noGrp="1"/>
          </p:cNvSpPr>
          <p:nvPr>
            <p:ph type="title"/>
          </p:nvPr>
        </p:nvSpPr>
        <p:spPr>
          <a:xfrm>
            <a:off x="6629400" y="0"/>
            <a:ext cx="2057400" cy="6400802"/>
          </a:xfrm>
          <a:prstGeom prst="rect">
            <a:avLst/>
          </a:prstGeom>
        </p:spPr>
        <p:txBody>
          <a:bodyPr/>
          <a:lstStyle/>
          <a:p>
            <a:pPr lvl="0"/>
            <a:r>
              <a:rPr/>
              <a:t>Title Text</a:t>
            </a:r>
          </a:p>
        </p:txBody>
      </p:sp>
      <p:sp>
        <p:nvSpPr>
          <p:cNvPr id="72" name="Shape 72"/>
          <p:cNvSpPr>
            <a:spLocks noGrp="1"/>
          </p:cNvSpPr>
          <p:nvPr>
            <p:ph type="body" idx="1"/>
          </p:nvPr>
        </p:nvSpPr>
        <p:spPr>
          <a:xfrm>
            <a:off x="457200" y="274638"/>
            <a:ext cx="6019800" cy="6583362"/>
          </a:xfrm>
          <a:prstGeom prst="rect">
            <a:avLst/>
          </a:prstGeom>
        </p:spPr>
        <p:txBody>
          <a:body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4"/>
          <p:cNvSpPr>
            <a:spLocks noGrp="1"/>
          </p:cNvSpPr>
          <p:nvPr>
            <p:ph type="sldNum" sz="quarter" idx="10"/>
          </p:nvPr>
        </p:nvSpPr>
        <p:spPr>
          <a:ln/>
        </p:spPr>
        <p:txBody>
          <a:bodyPr/>
          <a:lstStyle>
            <a:lvl1pPr>
              <a:defRPr/>
            </a:lvl1pPr>
          </a:lstStyle>
          <a:p>
            <a:pPr>
              <a:defRPr/>
            </a:pPr>
            <a:fld id="{C8DA9AFA-BEAB-438C-A6F0-E7EA02A7B4EC}" type="slidenum">
              <a:rPr lang="en-GB"/>
              <a:pPr>
                <a:defRPr/>
              </a:pPr>
              <a:t>‹#›</a:t>
            </a:fld>
            <a:endParaRPr lang="en-GB"/>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Shape 4"/>
          <p:cNvSpPr>
            <a:spLocks noGrp="1"/>
          </p:cNvSpPr>
          <p:nvPr>
            <p:ph type="sldNum" sz="quarter" idx="10"/>
          </p:nvPr>
        </p:nvSpPr>
        <p:spPr>
          <a:ln/>
        </p:spPr>
        <p:txBody>
          <a:bodyPr/>
          <a:lstStyle>
            <a:lvl1pPr>
              <a:defRPr/>
            </a:lvl1pPr>
          </a:lstStyle>
          <a:p>
            <a:pPr>
              <a:defRPr/>
            </a:pPr>
            <a:fld id="{F0B82FD1-20BB-46DC-A4C6-B7BD5F0DB248}"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 name="Shape 12"/>
          <p:cNvSpPr>
            <a:spLocks noChangeArrowheads="1"/>
          </p:cNvSpPr>
          <p:nvPr/>
        </p:nvSpPr>
        <p:spPr bwMode="auto">
          <a:xfrm>
            <a:off x="-762000" y="5749925"/>
            <a:ext cx="10210800" cy="1514475"/>
          </a:xfrm>
          <a:prstGeom prst="rect">
            <a:avLst/>
          </a:prstGeom>
          <a:solidFill>
            <a:srgbClr val="CDC6C0"/>
          </a:solidFill>
          <a:ln w="76200">
            <a:solidFill>
              <a:srgbClr val="FFFFFF"/>
            </a:solidFill>
            <a:round/>
            <a:headEnd/>
            <a:tailEnd/>
          </a:ln>
        </p:spPr>
        <p:txBody>
          <a:bodyPr lIns="0" tIns="0" rIns="0" bIns="0" anchor="ctr"/>
          <a:lstStyle/>
          <a:p>
            <a:pPr algn="ctr">
              <a:defRPr/>
            </a:pPr>
            <a:endParaRPr lang="en-GB">
              <a:solidFill>
                <a:srgbClr val="FFFFFF"/>
              </a:solidFill>
              <a:cs typeface="+mn-cs"/>
            </a:endParaRPr>
          </a:p>
        </p:txBody>
      </p:sp>
      <p:sp>
        <p:nvSpPr>
          <p:cNvPr id="13" name="Shape 13"/>
          <p:cNvSpPr>
            <a:spLocks noGrp="1"/>
          </p:cNvSpPr>
          <p:nvPr>
            <p:ph type="title"/>
          </p:nvPr>
        </p:nvSpPr>
        <p:spPr>
          <a:xfrm>
            <a:off x="863600" y="503238"/>
            <a:ext cx="7380289" cy="895351"/>
          </a:xfrm>
          <a:prstGeom prst="rect">
            <a:avLst/>
          </a:prstGeom>
        </p:spPr>
        <p:txBody>
          <a:bodyPr lIns="0" tIns="0" rIns="0" bIns="0" anchor="t"/>
          <a:lstStyle>
            <a:lvl1pPr algn="l" defTabSz="457200">
              <a:defRPr sz="4200">
                <a:solidFill>
                  <a:srgbClr val="662046"/>
                </a:solidFill>
                <a:latin typeface="Arial"/>
                <a:ea typeface="Arial"/>
                <a:cs typeface="Arial"/>
                <a:sym typeface="Arial"/>
              </a:defRPr>
            </a:lvl1pPr>
          </a:lstStyle>
          <a:p>
            <a:pPr lvl="0"/>
            <a:r>
              <a:rPr/>
              <a:t>Title Text</a:t>
            </a:r>
          </a:p>
        </p:txBody>
      </p:sp>
      <p:sp>
        <p:nvSpPr>
          <p:cNvPr id="14" name="Shape 14"/>
          <p:cNvSpPr>
            <a:spLocks noGrp="1"/>
          </p:cNvSpPr>
          <p:nvPr>
            <p:ph type="body" idx="1"/>
          </p:nvPr>
        </p:nvSpPr>
        <p:spPr>
          <a:xfrm>
            <a:off x="863600" y="1398588"/>
            <a:ext cx="7380289" cy="5459412"/>
          </a:xfrm>
          <a:prstGeom prst="rect">
            <a:avLst/>
          </a:prstGeom>
        </p:spPr>
        <p:txBody>
          <a:bodyPr lIns="0" tIns="0" rIns="0" bIns="0"/>
          <a:lstStyle>
            <a:lvl1pPr marL="363538" indent="-363538" defTabSz="457200">
              <a:spcBef>
                <a:spcPts val="800"/>
              </a:spcBef>
              <a:buSzTx/>
              <a:buFontTx/>
              <a:buNone/>
              <a:defRPr sz="3400">
                <a:latin typeface="Arial"/>
                <a:ea typeface="Arial"/>
                <a:cs typeface="Arial"/>
                <a:sym typeface="Arial"/>
              </a:defRPr>
            </a:lvl1pPr>
            <a:lvl2pPr marL="382588" indent="-382588" defTabSz="457200">
              <a:spcBef>
                <a:spcPts val="800"/>
              </a:spcBef>
              <a:buFontTx/>
              <a:buChar char="•"/>
              <a:defRPr sz="3400">
                <a:latin typeface="Arial"/>
                <a:ea typeface="Arial"/>
                <a:cs typeface="Arial"/>
                <a:sym typeface="Arial"/>
              </a:defRPr>
            </a:lvl2pPr>
            <a:lvl3pPr marL="1213338" indent="-298938" defTabSz="457200">
              <a:spcBef>
                <a:spcPts val="800"/>
              </a:spcBef>
              <a:buFontTx/>
              <a:buChar char="-"/>
              <a:defRPr sz="3400">
                <a:latin typeface="Arial"/>
                <a:ea typeface="Arial"/>
                <a:cs typeface="Arial"/>
                <a:sym typeface="Arial"/>
              </a:defRPr>
            </a:lvl3pPr>
            <a:lvl4pPr marL="1760220" indent="-388620" defTabSz="457200">
              <a:spcBef>
                <a:spcPts val="800"/>
              </a:spcBef>
              <a:buFontTx/>
              <a:buChar char="-"/>
              <a:defRPr sz="3400">
                <a:latin typeface="Arial"/>
                <a:ea typeface="Arial"/>
                <a:cs typeface="Arial"/>
                <a:sym typeface="Arial"/>
              </a:defRPr>
            </a:lvl4pPr>
            <a:lvl5pPr marL="2314575" indent="-485775" defTabSz="457200">
              <a:spcBef>
                <a:spcPts val="800"/>
              </a:spcBef>
              <a:buFontTx/>
              <a:buChar char="-"/>
              <a:defRPr sz="3400">
                <a:latin typeface="Arial"/>
                <a:ea typeface="Arial"/>
                <a:cs typeface="Arial"/>
                <a:sym typeface="Arial"/>
              </a:defRPr>
            </a:lvl5p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5" name="Shape 15"/>
          <p:cNvSpPr>
            <a:spLocks noGrp="1"/>
          </p:cNvSpPr>
          <p:nvPr>
            <p:ph type="sldNum" sz="quarter" idx="10"/>
          </p:nvPr>
        </p:nvSpPr>
        <p:spPr>
          <a:xfrm>
            <a:off x="6072188" y="6130925"/>
            <a:ext cx="2133600" cy="182563"/>
          </a:xfrm>
        </p:spPr>
        <p:txBody>
          <a:bodyPr lIns="0" tIns="0" rIns="0" bIns="0" anchor="t"/>
          <a:lstStyle>
            <a:lvl1pPr>
              <a:defRPr>
                <a:solidFill>
                  <a:srgbClr val="662046"/>
                </a:solidFill>
              </a:defRPr>
            </a:lvl1pPr>
          </a:lstStyle>
          <a:p>
            <a:pPr>
              <a:defRPr/>
            </a:pPr>
            <a:fld id="{C169EF3B-8840-499A-861B-EE48C51E7CD5}" type="slidenum">
              <a:rPr lang="en-GB"/>
              <a:pPr>
                <a:defRPr/>
              </a:pPr>
              <a:t>‹#›</a:t>
            </a:fld>
            <a:endParaRPr lang="en-GB"/>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 name="Shape 17"/>
          <p:cNvSpPr>
            <a:spLocks noChangeArrowheads="1"/>
          </p:cNvSpPr>
          <p:nvPr/>
        </p:nvSpPr>
        <p:spPr bwMode="auto">
          <a:xfrm>
            <a:off x="-762000" y="5749925"/>
            <a:ext cx="10210800" cy="1514475"/>
          </a:xfrm>
          <a:prstGeom prst="rect">
            <a:avLst/>
          </a:prstGeom>
          <a:solidFill>
            <a:srgbClr val="CDC6C0"/>
          </a:solidFill>
          <a:ln w="76200">
            <a:solidFill>
              <a:srgbClr val="FFFFFF"/>
            </a:solidFill>
            <a:round/>
            <a:headEnd/>
            <a:tailEnd/>
          </a:ln>
        </p:spPr>
        <p:txBody>
          <a:bodyPr lIns="0" tIns="0" rIns="0" bIns="0" anchor="ctr"/>
          <a:lstStyle/>
          <a:p>
            <a:pPr algn="ctr">
              <a:defRPr/>
            </a:pPr>
            <a:endParaRPr lang="en-GB">
              <a:solidFill>
                <a:srgbClr val="FFFFFF"/>
              </a:solidFill>
              <a:cs typeface="+mn-cs"/>
            </a:endParaRPr>
          </a:p>
        </p:txBody>
      </p:sp>
      <p:sp>
        <p:nvSpPr>
          <p:cNvPr id="18" name="Shape 18"/>
          <p:cNvSpPr>
            <a:spLocks noGrp="1"/>
          </p:cNvSpPr>
          <p:nvPr>
            <p:ph type="title"/>
          </p:nvPr>
        </p:nvSpPr>
        <p:spPr>
          <a:xfrm>
            <a:off x="863600" y="503238"/>
            <a:ext cx="7380289" cy="840834"/>
          </a:xfrm>
          <a:prstGeom prst="rect">
            <a:avLst/>
          </a:prstGeom>
        </p:spPr>
        <p:txBody>
          <a:bodyPr lIns="0" tIns="0" rIns="0" bIns="0" anchor="t"/>
          <a:lstStyle>
            <a:lvl1pPr algn="l" defTabSz="457200">
              <a:defRPr sz="4200">
                <a:solidFill>
                  <a:srgbClr val="662046"/>
                </a:solidFill>
                <a:latin typeface="Arial"/>
                <a:ea typeface="Arial"/>
                <a:cs typeface="Arial"/>
                <a:sym typeface="Arial"/>
              </a:defRPr>
            </a:lvl1pPr>
          </a:lstStyle>
          <a:p>
            <a:pPr lvl="0"/>
            <a:r>
              <a:rPr/>
              <a:t>Title Text</a:t>
            </a:r>
          </a:p>
        </p:txBody>
      </p:sp>
      <p:sp>
        <p:nvSpPr>
          <p:cNvPr id="19" name="Shape 19"/>
          <p:cNvSpPr>
            <a:spLocks noGrp="1"/>
          </p:cNvSpPr>
          <p:nvPr>
            <p:ph type="body" idx="1"/>
          </p:nvPr>
        </p:nvSpPr>
        <p:spPr>
          <a:xfrm>
            <a:off x="864000" y="1344072"/>
            <a:ext cx="3564000" cy="5513928"/>
          </a:xfrm>
          <a:prstGeom prst="rect">
            <a:avLst/>
          </a:prstGeom>
        </p:spPr>
        <p:txBody>
          <a:bodyPr lIns="0" tIns="0" rIns="0" bIns="0"/>
          <a:lstStyle>
            <a:lvl1pPr marL="363538" indent="-363538" defTabSz="457200">
              <a:spcBef>
                <a:spcPts val="600"/>
              </a:spcBef>
              <a:buSzTx/>
              <a:buFontTx/>
              <a:buNone/>
              <a:defRPr sz="2800">
                <a:latin typeface="Arial"/>
                <a:ea typeface="Arial"/>
                <a:cs typeface="Arial"/>
                <a:sym typeface="Arial"/>
              </a:defRPr>
            </a:lvl1pPr>
            <a:lvl2pPr marL="446352" indent="-446352" defTabSz="457200">
              <a:spcBef>
                <a:spcPts val="600"/>
              </a:spcBef>
              <a:buFontTx/>
              <a:buChar char="•"/>
              <a:defRPr sz="2800">
                <a:latin typeface="Arial"/>
                <a:ea typeface="Arial"/>
                <a:cs typeface="Arial"/>
                <a:sym typeface="Arial"/>
              </a:defRPr>
            </a:lvl2pPr>
            <a:lvl3pPr marL="1234439" indent="-320039" defTabSz="457200">
              <a:spcBef>
                <a:spcPts val="600"/>
              </a:spcBef>
              <a:buFontTx/>
              <a:buChar char="-"/>
              <a:defRPr sz="2800">
                <a:latin typeface="Arial"/>
                <a:ea typeface="Arial"/>
                <a:cs typeface="Arial"/>
                <a:sym typeface="Arial"/>
              </a:defRPr>
            </a:lvl3pPr>
            <a:lvl4pPr marL="1727200" indent="-355600" defTabSz="457200">
              <a:spcBef>
                <a:spcPts val="600"/>
              </a:spcBef>
              <a:buFontTx/>
              <a:buChar char="-"/>
              <a:defRPr sz="2800">
                <a:latin typeface="Arial"/>
                <a:ea typeface="Arial"/>
                <a:cs typeface="Arial"/>
                <a:sym typeface="Arial"/>
              </a:defRPr>
            </a:lvl4pPr>
            <a:lvl5pPr marL="2184400" indent="-355600" defTabSz="457200">
              <a:spcBef>
                <a:spcPts val="600"/>
              </a:spcBef>
              <a:buFontTx/>
              <a:buChar char="-"/>
              <a:defRPr sz="2800">
                <a:latin typeface="Arial"/>
                <a:ea typeface="Arial"/>
                <a:cs typeface="Arial"/>
                <a:sym typeface="Arial"/>
              </a:defRPr>
            </a:lvl5p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5" name="Shape 20"/>
          <p:cNvSpPr>
            <a:spLocks noGrp="1"/>
          </p:cNvSpPr>
          <p:nvPr>
            <p:ph type="sldNum" sz="quarter" idx="10"/>
          </p:nvPr>
        </p:nvSpPr>
        <p:spPr>
          <a:xfrm>
            <a:off x="6072188" y="6132513"/>
            <a:ext cx="2133600" cy="182562"/>
          </a:xfrm>
        </p:spPr>
        <p:txBody>
          <a:bodyPr lIns="0" tIns="0" rIns="0" bIns="0" anchor="t"/>
          <a:lstStyle>
            <a:lvl1pPr>
              <a:defRPr>
                <a:solidFill>
                  <a:srgbClr val="662046"/>
                </a:solidFill>
              </a:defRPr>
            </a:lvl1pPr>
          </a:lstStyle>
          <a:p>
            <a:pPr>
              <a:defRPr/>
            </a:pPr>
            <a:fld id="{4A1582D4-F7D0-49B2-94FE-C5ECFC1B1647}" type="slidenum">
              <a:rPr lang="en-GB"/>
              <a:pPr>
                <a:defRPr/>
              </a:pPr>
              <a:t>‹#›</a:t>
            </a:fld>
            <a:endParaRPr lang="en-GB"/>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3" name="Shape 22"/>
          <p:cNvSpPr>
            <a:spLocks noChangeArrowheads="1"/>
          </p:cNvSpPr>
          <p:nvPr/>
        </p:nvSpPr>
        <p:spPr bwMode="auto">
          <a:xfrm>
            <a:off x="-762000" y="5749925"/>
            <a:ext cx="10210800" cy="1514475"/>
          </a:xfrm>
          <a:prstGeom prst="rect">
            <a:avLst/>
          </a:prstGeom>
          <a:solidFill>
            <a:srgbClr val="CDC6C0"/>
          </a:solidFill>
          <a:ln w="76200">
            <a:solidFill>
              <a:srgbClr val="FFFFFF"/>
            </a:solidFill>
            <a:round/>
            <a:headEnd/>
            <a:tailEnd/>
          </a:ln>
        </p:spPr>
        <p:txBody>
          <a:bodyPr lIns="0" tIns="0" rIns="0" bIns="0" anchor="ctr"/>
          <a:lstStyle/>
          <a:p>
            <a:pPr algn="ctr">
              <a:defRPr/>
            </a:pPr>
            <a:endParaRPr lang="en-GB">
              <a:solidFill>
                <a:srgbClr val="FFFFFF"/>
              </a:solidFill>
              <a:cs typeface="+mn-cs"/>
            </a:endParaRPr>
          </a:p>
        </p:txBody>
      </p:sp>
      <p:sp>
        <p:nvSpPr>
          <p:cNvPr id="23" name="Shape 23"/>
          <p:cNvSpPr>
            <a:spLocks noGrp="1"/>
          </p:cNvSpPr>
          <p:nvPr>
            <p:ph type="title"/>
          </p:nvPr>
        </p:nvSpPr>
        <p:spPr>
          <a:xfrm>
            <a:off x="863600" y="503238"/>
            <a:ext cx="7380289" cy="1096962"/>
          </a:xfrm>
          <a:prstGeom prst="rect">
            <a:avLst/>
          </a:prstGeom>
        </p:spPr>
        <p:txBody>
          <a:bodyPr lIns="0" tIns="0" rIns="0" bIns="0" anchor="t"/>
          <a:lstStyle>
            <a:lvl1pPr algn="l" defTabSz="457200">
              <a:defRPr sz="4200">
                <a:solidFill>
                  <a:srgbClr val="662046"/>
                </a:solidFill>
                <a:latin typeface="Arial"/>
                <a:ea typeface="Arial"/>
                <a:cs typeface="Arial"/>
                <a:sym typeface="Arial"/>
              </a:defRPr>
            </a:lvl1pPr>
          </a:lstStyle>
          <a:p>
            <a:pPr lvl="0"/>
            <a:r>
              <a:rPr/>
              <a:t>Title Text</a:t>
            </a:r>
          </a:p>
        </p:txBody>
      </p:sp>
      <p:sp>
        <p:nvSpPr>
          <p:cNvPr id="4" name="Shape 24"/>
          <p:cNvSpPr>
            <a:spLocks noGrp="1"/>
          </p:cNvSpPr>
          <p:nvPr>
            <p:ph type="sldNum" sz="quarter" idx="10"/>
          </p:nvPr>
        </p:nvSpPr>
        <p:spPr>
          <a:xfrm>
            <a:off x="6072188" y="6132513"/>
            <a:ext cx="2133600" cy="182562"/>
          </a:xfrm>
        </p:spPr>
        <p:txBody>
          <a:bodyPr lIns="0" tIns="0" rIns="0" bIns="0" anchor="t"/>
          <a:lstStyle>
            <a:lvl1pPr>
              <a:defRPr>
                <a:solidFill>
                  <a:srgbClr val="662046"/>
                </a:solidFill>
              </a:defRPr>
            </a:lvl1pPr>
          </a:lstStyle>
          <a:p>
            <a:pPr>
              <a:defRPr/>
            </a:pPr>
            <a:fld id="{799A815D-EB7B-43CA-9408-43EFF0FFDF0F}" type="slidenum">
              <a:rPr lang="en-GB"/>
              <a:pPr>
                <a:defRPr/>
              </a:pPr>
              <a:t>‹#›</a:t>
            </a:fld>
            <a:endParaRPr lang="en-GB"/>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4" name="Shape 29"/>
          <p:cNvSpPr>
            <a:spLocks noChangeArrowheads="1"/>
          </p:cNvSpPr>
          <p:nvPr/>
        </p:nvSpPr>
        <p:spPr bwMode="auto">
          <a:xfrm>
            <a:off x="-762000" y="5749925"/>
            <a:ext cx="10210800" cy="1514475"/>
          </a:xfrm>
          <a:prstGeom prst="rect">
            <a:avLst/>
          </a:prstGeom>
          <a:solidFill>
            <a:srgbClr val="CDC6C0"/>
          </a:solidFill>
          <a:ln w="76200">
            <a:solidFill>
              <a:srgbClr val="FFFFFF"/>
            </a:solidFill>
            <a:round/>
            <a:headEnd/>
            <a:tailEnd/>
          </a:ln>
        </p:spPr>
        <p:txBody>
          <a:bodyPr lIns="0" tIns="0" rIns="0" bIns="0" anchor="ctr"/>
          <a:lstStyle/>
          <a:p>
            <a:pPr algn="ctr">
              <a:defRPr/>
            </a:pPr>
            <a:endParaRPr lang="en-GB">
              <a:solidFill>
                <a:srgbClr val="FFFFFF"/>
              </a:solidFill>
              <a:cs typeface="+mn-cs"/>
            </a:endParaRPr>
          </a:p>
        </p:txBody>
      </p:sp>
      <p:sp>
        <p:nvSpPr>
          <p:cNvPr id="30" name="Shape 30"/>
          <p:cNvSpPr>
            <a:spLocks noGrp="1"/>
          </p:cNvSpPr>
          <p:nvPr>
            <p:ph type="title"/>
          </p:nvPr>
        </p:nvSpPr>
        <p:spPr>
          <a:xfrm>
            <a:off x="864000" y="329406"/>
            <a:ext cx="7342516" cy="2281238"/>
          </a:xfrm>
          <a:prstGeom prst="rect">
            <a:avLst/>
          </a:prstGeom>
        </p:spPr>
        <p:txBody>
          <a:bodyPr lIns="0" tIns="0" rIns="0" bIns="0" anchor="t"/>
          <a:lstStyle>
            <a:lvl1pPr algn="l" defTabSz="457200">
              <a:defRPr sz="3500">
                <a:latin typeface="Arial"/>
                <a:ea typeface="Arial"/>
                <a:cs typeface="Arial"/>
                <a:sym typeface="Arial"/>
              </a:defRPr>
            </a:lvl1pPr>
          </a:lstStyle>
          <a:p>
            <a:pPr lvl="0"/>
            <a:r>
              <a:rPr/>
              <a:t>Title Text</a:t>
            </a:r>
          </a:p>
        </p:txBody>
      </p:sp>
      <p:sp>
        <p:nvSpPr>
          <p:cNvPr id="31" name="Shape 31"/>
          <p:cNvSpPr>
            <a:spLocks noGrp="1"/>
          </p:cNvSpPr>
          <p:nvPr>
            <p:ph type="body" idx="1"/>
          </p:nvPr>
        </p:nvSpPr>
        <p:spPr>
          <a:xfrm>
            <a:off x="864000" y="4568995"/>
            <a:ext cx="4710342" cy="2112708"/>
          </a:xfrm>
          <a:prstGeom prst="rect">
            <a:avLst/>
          </a:prstGeom>
        </p:spPr>
        <p:txBody>
          <a:bodyPr lIns="0" tIns="0" rIns="0" bIns="0"/>
          <a:lstStyle>
            <a:lvl1pPr marL="0" indent="0" defTabSz="457200">
              <a:spcBef>
                <a:spcPts val="300"/>
              </a:spcBef>
              <a:buSzTx/>
              <a:buFontTx/>
              <a:buNone/>
              <a:defRPr sz="1400">
                <a:latin typeface="Arial"/>
                <a:ea typeface="Arial"/>
                <a:cs typeface="Arial"/>
                <a:sym typeface="Arial"/>
              </a:defRPr>
            </a:lvl1pPr>
            <a:lvl2pPr marL="0" indent="457200" defTabSz="457200">
              <a:spcBef>
                <a:spcPts val="300"/>
              </a:spcBef>
              <a:buSzTx/>
              <a:buFontTx/>
              <a:buNone/>
              <a:defRPr sz="1400">
                <a:latin typeface="Arial"/>
                <a:ea typeface="Arial"/>
                <a:cs typeface="Arial"/>
                <a:sym typeface="Arial"/>
              </a:defRPr>
            </a:lvl2pPr>
            <a:lvl3pPr marL="0" indent="914400" defTabSz="457200">
              <a:spcBef>
                <a:spcPts val="300"/>
              </a:spcBef>
              <a:buSzTx/>
              <a:buFontTx/>
              <a:buNone/>
              <a:defRPr sz="1400">
                <a:latin typeface="Arial"/>
                <a:ea typeface="Arial"/>
                <a:cs typeface="Arial"/>
                <a:sym typeface="Arial"/>
              </a:defRPr>
            </a:lvl3pPr>
            <a:lvl4pPr marL="0" indent="1371600" defTabSz="457200">
              <a:spcBef>
                <a:spcPts val="300"/>
              </a:spcBef>
              <a:buSzTx/>
              <a:buFontTx/>
              <a:buNone/>
              <a:defRPr sz="1400">
                <a:latin typeface="Arial"/>
                <a:ea typeface="Arial"/>
                <a:cs typeface="Arial"/>
                <a:sym typeface="Arial"/>
              </a:defRPr>
            </a:lvl4pPr>
            <a:lvl5pPr marL="0" indent="1828800" defTabSz="457200">
              <a:spcBef>
                <a:spcPts val="300"/>
              </a:spcBef>
              <a:buSzTx/>
              <a:buFontTx/>
              <a:buNone/>
              <a:defRPr sz="1400">
                <a:latin typeface="Arial"/>
                <a:ea typeface="Arial"/>
                <a:cs typeface="Arial"/>
                <a:sym typeface="Arial"/>
              </a:defRPr>
            </a:lvl5p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5" name="Shape 32"/>
          <p:cNvSpPr>
            <a:spLocks noGrp="1"/>
          </p:cNvSpPr>
          <p:nvPr>
            <p:ph type="sldNum" sz="quarter" idx="10"/>
          </p:nvPr>
        </p:nvSpPr>
        <p:spPr>
          <a:xfrm>
            <a:off x="6072188" y="6132513"/>
            <a:ext cx="2133600" cy="182562"/>
          </a:xfrm>
        </p:spPr>
        <p:txBody>
          <a:bodyPr lIns="0" tIns="0" rIns="0" bIns="0" anchor="t"/>
          <a:lstStyle>
            <a:lvl1pPr>
              <a:defRPr>
                <a:solidFill>
                  <a:srgbClr val="662046"/>
                </a:solidFill>
              </a:defRPr>
            </a:lvl1pPr>
          </a:lstStyle>
          <a:p>
            <a:pPr>
              <a:defRPr/>
            </a:pPr>
            <a:fld id="{22FA6266-AFBD-4ED1-AAA4-E6953E5F360C}" type="slidenum">
              <a:rPr lang="en-GB"/>
              <a:pPr>
                <a:defRPr/>
              </a:pPr>
              <a:t>‹#›</a:t>
            </a:fld>
            <a:endParaRPr lang="en-GB"/>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34" name="Shape 34"/>
          <p:cNvSpPr>
            <a:spLocks noGrp="1"/>
          </p:cNvSpPr>
          <p:nvPr>
            <p:ph type="title"/>
          </p:nvPr>
        </p:nvSpPr>
        <p:spPr>
          <a:xfrm>
            <a:off x="685800" y="1844675"/>
            <a:ext cx="7772400" cy="2041525"/>
          </a:xfrm>
          <a:prstGeom prst="rect">
            <a:avLst/>
          </a:prstGeom>
        </p:spPr>
        <p:txBody>
          <a:bodyPr/>
          <a:lstStyle/>
          <a:p>
            <a:pPr lvl="0"/>
            <a:r>
              <a:rPr/>
              <a:t>Title Text</a:t>
            </a:r>
          </a:p>
        </p:txBody>
      </p:sp>
      <p:sp>
        <p:nvSpPr>
          <p:cNvPr id="35" name="Shape 35"/>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4"/>
          <p:cNvSpPr>
            <a:spLocks noGrp="1"/>
          </p:cNvSpPr>
          <p:nvPr>
            <p:ph type="sldNum" sz="quarter" idx="10"/>
          </p:nvPr>
        </p:nvSpPr>
        <p:spPr>
          <a:ln/>
        </p:spPr>
        <p:txBody>
          <a:bodyPr/>
          <a:lstStyle>
            <a:lvl1pPr>
              <a:defRPr/>
            </a:lvl1pPr>
          </a:lstStyle>
          <a:p>
            <a:pPr>
              <a:defRPr/>
            </a:pPr>
            <a:fld id="{13FEA5D0-08E4-4037-8BA4-26AC4AC9B1A8}" type="slidenum">
              <a:rPr lang="en-GB"/>
              <a:pPr>
                <a:defRPr/>
              </a:pPr>
              <a:t>‹#›</a:t>
            </a:fld>
            <a:endParaRPr lang="en-GB"/>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pPr lvl="0"/>
            <a:r>
              <a:rPr/>
              <a:t>Title Text</a:t>
            </a:r>
          </a:p>
        </p:txBody>
      </p:sp>
      <p:sp>
        <p:nvSpPr>
          <p:cNvPr id="39" name="Shape 39"/>
          <p:cNvSpPr>
            <a:spLocks noGrp="1"/>
          </p:cNvSpPr>
          <p:nvPr>
            <p:ph type="body" idx="1"/>
          </p:nvPr>
        </p:nvSpPr>
        <p:spPr>
          <a:prstGeom prst="rect">
            <a:avLst/>
          </a:prstGeom>
        </p:spPr>
        <p:txBody>
          <a:body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4"/>
          <p:cNvSpPr>
            <a:spLocks noGrp="1"/>
          </p:cNvSpPr>
          <p:nvPr>
            <p:ph type="sldNum" sz="quarter" idx="10"/>
          </p:nvPr>
        </p:nvSpPr>
        <p:spPr>
          <a:ln/>
        </p:spPr>
        <p:txBody>
          <a:bodyPr/>
          <a:lstStyle>
            <a:lvl1pPr>
              <a:defRPr/>
            </a:lvl1pPr>
          </a:lstStyle>
          <a:p>
            <a:pPr>
              <a:defRPr/>
            </a:pPr>
            <a:fld id="{6C061302-5A3A-4F9A-8684-70B4462F4435}" type="slidenum">
              <a:rPr lang="en-GB"/>
              <a:pPr>
                <a:defRPr/>
              </a:pPr>
              <a:t>‹#›</a:t>
            </a:fld>
            <a:endParaRPr lang="en-GB"/>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2" name="Shape 42"/>
          <p:cNvSpPr>
            <a:spLocks noGrp="1"/>
          </p:cNvSpPr>
          <p:nvPr>
            <p:ph type="title"/>
          </p:nvPr>
        </p:nvSpPr>
        <p:spPr>
          <a:xfrm>
            <a:off x="722312" y="4406900"/>
            <a:ext cx="7772401" cy="2451100"/>
          </a:xfrm>
          <a:prstGeom prst="rect">
            <a:avLst/>
          </a:prstGeom>
        </p:spPr>
        <p:txBody>
          <a:bodyPr anchor="t"/>
          <a:lstStyle>
            <a:lvl1pPr algn="l">
              <a:defRPr sz="4000" b="1" cap="all"/>
            </a:lvl1pPr>
          </a:lstStyle>
          <a:p>
            <a:pPr lvl="0"/>
            <a:r>
              <a:rPr/>
              <a:t>Title Text</a:t>
            </a:r>
          </a:p>
        </p:txBody>
      </p:sp>
      <p:sp>
        <p:nvSpPr>
          <p:cNvPr id="43" name="Shape 43"/>
          <p:cNvSpPr>
            <a:spLocks noGrp="1"/>
          </p:cNvSpPr>
          <p:nvPr>
            <p:ph type="body" idx="1"/>
          </p:nvPr>
        </p:nvSpPr>
        <p:spPr>
          <a:xfrm>
            <a:off x="722312" y="1192213"/>
            <a:ext cx="7772401" cy="3214687"/>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4"/>
          <p:cNvSpPr>
            <a:spLocks noGrp="1"/>
          </p:cNvSpPr>
          <p:nvPr>
            <p:ph type="sldNum" sz="quarter" idx="10"/>
          </p:nvPr>
        </p:nvSpPr>
        <p:spPr>
          <a:ln/>
        </p:spPr>
        <p:txBody>
          <a:bodyPr/>
          <a:lstStyle>
            <a:lvl1pPr>
              <a:defRPr/>
            </a:lvl1pPr>
          </a:lstStyle>
          <a:p>
            <a:pPr>
              <a:defRPr/>
            </a:pPr>
            <a:fld id="{5D411B42-BCD9-4509-9823-014D8BD594DB}" type="slidenum">
              <a:rPr lang="en-GB"/>
              <a:pPr>
                <a:defRPr/>
              </a:pPr>
              <a:t>‹#›</a:t>
            </a:fld>
            <a:endParaRPr lang="en-GB"/>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6" name="Shape 46"/>
          <p:cNvSpPr>
            <a:spLocks noGrp="1"/>
          </p:cNvSpPr>
          <p:nvPr>
            <p:ph type="title"/>
          </p:nvPr>
        </p:nvSpPr>
        <p:spPr>
          <a:prstGeom prst="rect">
            <a:avLst/>
          </a:prstGeom>
        </p:spPr>
        <p:txBody>
          <a:bodyPr/>
          <a:lstStyle/>
          <a:p>
            <a:pPr lvl="0"/>
            <a:r>
              <a:rPr/>
              <a:t>Title Text</a:t>
            </a:r>
          </a:p>
        </p:txBody>
      </p:sp>
      <p:sp>
        <p:nvSpPr>
          <p:cNvPr id="47" name="Shape 47"/>
          <p:cNvSpPr>
            <a:spLocks noGrp="1"/>
          </p:cNvSpPr>
          <p:nvPr>
            <p:ph type="body" idx="1"/>
          </p:nvPr>
        </p:nvSpPr>
        <p:spPr>
          <a:xfrm>
            <a:off x="457200" y="1600199"/>
            <a:ext cx="4038600" cy="5257801"/>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4"/>
          <p:cNvSpPr>
            <a:spLocks noGrp="1"/>
          </p:cNvSpPr>
          <p:nvPr>
            <p:ph type="sldNum" sz="quarter" idx="10"/>
          </p:nvPr>
        </p:nvSpPr>
        <p:spPr>
          <a:ln/>
        </p:spPr>
        <p:txBody>
          <a:bodyPr/>
          <a:lstStyle>
            <a:lvl1pPr>
              <a:defRPr/>
            </a:lvl1pPr>
          </a:lstStyle>
          <a:p>
            <a:pPr>
              <a:defRPr/>
            </a:pPr>
            <a:fld id="{C2B68EA1-74A7-46DB-820A-F1F40ADD251A}" type="slidenum">
              <a:rPr lang="en-GB"/>
              <a:pPr>
                <a:defRPr/>
              </a:pPr>
              <a:t>‹#›</a:t>
            </a:fld>
            <a:endParaRPr lang="en-GB"/>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Shape 2"/>
          <p:cNvSpPr>
            <a:spLocks noGrp="1"/>
          </p:cNvSpPr>
          <p:nvPr>
            <p:ph type="title"/>
          </p:nvPr>
        </p:nvSpPr>
        <p:spPr bwMode="auto">
          <a:xfrm>
            <a:off x="457200" y="92075"/>
            <a:ext cx="8229600" cy="1508125"/>
          </a:xfrm>
          <a:prstGeom prst="rect">
            <a:avLst/>
          </a:prstGeom>
          <a:noFill/>
          <a:ln w="12700">
            <a:noFill/>
            <a:miter lim="400000"/>
            <a:headEnd/>
            <a:tailEnd/>
          </a:ln>
        </p:spPr>
        <p:txBody>
          <a:bodyPr vert="horz" wrap="square" lIns="45719" tIns="45720" rIns="45719" bIns="45720" numCol="1" anchor="ctr" anchorCtr="0" compatLnSpc="1">
            <a:prstTxWarp prst="textNoShape">
              <a:avLst/>
            </a:prstTxWarp>
          </a:bodyPr>
          <a:lstStyle/>
          <a:p>
            <a:pPr lvl="0"/>
            <a:r>
              <a:rPr lang="en-GB" smtClean="0">
                <a:sym typeface="Calibri" pitchFamily="34" charset="0"/>
              </a:rPr>
              <a:t>Title Text</a:t>
            </a:r>
          </a:p>
        </p:txBody>
      </p:sp>
      <p:sp>
        <p:nvSpPr>
          <p:cNvPr id="1027" name="Shape 3"/>
          <p:cNvSpPr>
            <a:spLocks noGrp="1"/>
          </p:cNvSpPr>
          <p:nvPr>
            <p:ph type="body" idx="1"/>
          </p:nvPr>
        </p:nvSpPr>
        <p:spPr bwMode="auto">
          <a:xfrm>
            <a:off x="457200" y="1600200"/>
            <a:ext cx="8229600" cy="5257800"/>
          </a:xfrm>
          <a:prstGeom prst="rect">
            <a:avLst/>
          </a:prstGeom>
          <a:noFill/>
          <a:ln w="12700">
            <a:noFill/>
            <a:miter lim="400000"/>
            <a:headEnd/>
            <a:tailEnd/>
          </a:ln>
        </p:spPr>
        <p:txBody>
          <a:bodyPr vert="horz" wrap="square" lIns="45719" tIns="45720" rIns="45719" bIns="45720" numCol="1" anchor="t" anchorCtr="0" compatLnSpc="1">
            <a:prstTxWarp prst="textNoShape">
              <a:avLst/>
            </a:prstTxWarp>
          </a:bodyPr>
          <a:lstStyle/>
          <a:p>
            <a:pPr lvl="0"/>
            <a:r>
              <a:rPr lang="en-GB" smtClean="0">
                <a:sym typeface="Calibri" pitchFamily="34" charset="0"/>
              </a:rPr>
              <a:t>Body Level One</a:t>
            </a:r>
          </a:p>
          <a:p>
            <a:pPr lvl="1"/>
            <a:r>
              <a:rPr lang="en-GB" smtClean="0">
                <a:sym typeface="Calibri" pitchFamily="34" charset="0"/>
              </a:rPr>
              <a:t>Body Level Two</a:t>
            </a:r>
          </a:p>
          <a:p>
            <a:pPr lvl="2"/>
            <a:r>
              <a:rPr lang="en-GB" smtClean="0">
                <a:sym typeface="Calibri" pitchFamily="34" charset="0"/>
              </a:rPr>
              <a:t>Body Level Three</a:t>
            </a:r>
          </a:p>
          <a:p>
            <a:pPr lvl="3"/>
            <a:r>
              <a:rPr lang="en-GB" smtClean="0">
                <a:sym typeface="Calibri" pitchFamily="34" charset="0"/>
              </a:rPr>
              <a:t>Body Level Four</a:t>
            </a:r>
          </a:p>
          <a:p>
            <a:pPr lvl="4"/>
            <a:r>
              <a:rPr lang="en-GB" smtClean="0">
                <a:sym typeface="Calibri" pitchFamily="34" charset="0"/>
              </a:rPr>
              <a:t>Body Level Five</a:t>
            </a:r>
          </a:p>
        </p:txBody>
      </p:sp>
      <p:sp>
        <p:nvSpPr>
          <p:cNvPr id="1028" name="Shape 4"/>
          <p:cNvSpPr>
            <a:spLocks noGrp="1"/>
          </p:cNvSpPr>
          <p:nvPr>
            <p:ph type="sldNum" sz="quarter" idx="2"/>
          </p:nvPr>
        </p:nvSpPr>
        <p:spPr bwMode="auto">
          <a:xfrm>
            <a:off x="6553200" y="6402388"/>
            <a:ext cx="2133600" cy="274637"/>
          </a:xfrm>
          <a:prstGeom prst="rect">
            <a:avLst/>
          </a:prstGeom>
          <a:noFill/>
          <a:ln w="12700">
            <a:noFill/>
            <a:miter lim="400000"/>
            <a:headEnd/>
            <a:tailEnd/>
          </a:ln>
        </p:spPr>
        <p:txBody>
          <a:bodyPr vert="horz" wrap="square" lIns="45719" tIns="45720" rIns="45719" bIns="45720" numCol="1" anchor="ctr" anchorCtr="0" compatLnSpc="1">
            <a:prstTxWarp prst="textNoShape">
              <a:avLst/>
            </a:prstTxWarp>
            <a:spAutoFit/>
          </a:bodyPr>
          <a:lstStyle>
            <a:lvl1pPr algn="r">
              <a:defRPr sz="1200">
                <a:solidFill>
                  <a:srgbClr val="888888"/>
                </a:solidFill>
                <a:latin typeface="Arial" charset="0"/>
                <a:cs typeface="Arial" charset="0"/>
                <a:sym typeface="Arial" charset="0"/>
              </a:defRPr>
            </a:lvl1pPr>
          </a:lstStyle>
          <a:p>
            <a:pPr>
              <a:defRPr/>
            </a:pPr>
            <a:fld id="{6C9D05B6-2C6E-4AC2-AE05-54FE4557463D}"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2" r:id="rId5"/>
    <p:sldLayoutId id="2147483666" r:id="rId6"/>
    <p:sldLayoutId id="2147483665" r:id="rId7"/>
    <p:sldLayoutId id="2147483664" r:id="rId8"/>
    <p:sldLayoutId id="2147483663" r:id="rId9"/>
    <p:sldLayoutId id="2147483662" r:id="rId10"/>
    <p:sldLayoutId id="2147483661" r:id="rId11"/>
    <p:sldLayoutId id="2147483660" r:id="rId12"/>
    <p:sldLayoutId id="2147483659" r:id="rId13"/>
    <p:sldLayoutId id="2147483658" r:id="rId14"/>
    <p:sldLayoutId id="2147483657" r:id="rId15"/>
    <p:sldLayoutId id="2147483656" r:id="rId16"/>
    <p:sldLayoutId id="2147483655" r:id="rId17"/>
  </p:sldLayoutIdLst>
  <p:transition spd="med"/>
  <p:txStyles>
    <p:titleStyle>
      <a:lvl1pPr algn="ctr" rtl="0" eaLnBrk="0" fontAlgn="base" hangingPunct="0">
        <a:spcBef>
          <a:spcPct val="0"/>
        </a:spcBef>
        <a:spcAft>
          <a:spcPct val="0"/>
        </a:spcAft>
        <a:defRPr sz="4400">
          <a:solidFill>
            <a:schemeClr val="tx2"/>
          </a:solidFill>
          <a:latin typeface="Calibri"/>
          <a:ea typeface="Calibri"/>
          <a:cs typeface="Calibri"/>
          <a:sym typeface="Calibri" pitchFamily="34" charset="0"/>
        </a:defRPr>
      </a:lvl1pPr>
      <a:lvl2pPr algn="ctr" rtl="0" eaLnBrk="0" fontAlgn="base" hangingPunct="0">
        <a:spcBef>
          <a:spcPct val="0"/>
        </a:spcBef>
        <a:spcAft>
          <a:spcPct val="0"/>
        </a:spcAft>
        <a:defRPr sz="4400">
          <a:solidFill>
            <a:schemeClr val="tx2"/>
          </a:solidFill>
          <a:latin typeface="Calibri"/>
          <a:ea typeface="Calibri"/>
          <a:cs typeface="Calibri"/>
          <a:sym typeface="Calibri" pitchFamily="34" charset="0"/>
        </a:defRPr>
      </a:lvl2pPr>
      <a:lvl3pPr algn="ctr" rtl="0" eaLnBrk="0" fontAlgn="base" hangingPunct="0">
        <a:spcBef>
          <a:spcPct val="0"/>
        </a:spcBef>
        <a:spcAft>
          <a:spcPct val="0"/>
        </a:spcAft>
        <a:defRPr sz="4400">
          <a:solidFill>
            <a:schemeClr val="tx2"/>
          </a:solidFill>
          <a:latin typeface="Calibri"/>
          <a:ea typeface="Calibri"/>
          <a:cs typeface="Calibri"/>
          <a:sym typeface="Calibri" pitchFamily="34" charset="0"/>
        </a:defRPr>
      </a:lvl3pPr>
      <a:lvl4pPr algn="ctr" rtl="0" eaLnBrk="0" fontAlgn="base" hangingPunct="0">
        <a:spcBef>
          <a:spcPct val="0"/>
        </a:spcBef>
        <a:spcAft>
          <a:spcPct val="0"/>
        </a:spcAft>
        <a:defRPr sz="4400">
          <a:solidFill>
            <a:schemeClr val="tx2"/>
          </a:solidFill>
          <a:latin typeface="Calibri"/>
          <a:ea typeface="Calibri"/>
          <a:cs typeface="Calibri"/>
          <a:sym typeface="Calibri" pitchFamily="34" charset="0"/>
        </a:defRPr>
      </a:lvl4pPr>
      <a:lvl5pPr algn="ctr" rtl="0" eaLnBrk="0" fontAlgn="base" hangingPunct="0">
        <a:spcBef>
          <a:spcPct val="0"/>
        </a:spcBef>
        <a:spcAft>
          <a:spcPct val="0"/>
        </a:spcAft>
        <a:defRPr sz="4400">
          <a:solidFill>
            <a:schemeClr val="tx2"/>
          </a:solidFill>
          <a:latin typeface="Calibri"/>
          <a:ea typeface="Calibri"/>
          <a:cs typeface="Calibri"/>
          <a:sym typeface="Calibri" pitchFamily="34" charset="0"/>
        </a:defRPr>
      </a:lvl5pPr>
      <a:lvl6pPr indent="457200" algn="ctr">
        <a:defRPr sz="4400">
          <a:latin typeface="Calibri"/>
          <a:ea typeface="Calibri"/>
          <a:cs typeface="Calibri"/>
          <a:sym typeface="Calibri"/>
        </a:defRPr>
      </a:lvl6pPr>
      <a:lvl7pPr indent="914400" algn="ctr">
        <a:defRPr sz="4400">
          <a:latin typeface="Calibri"/>
          <a:ea typeface="Calibri"/>
          <a:cs typeface="Calibri"/>
          <a:sym typeface="Calibri"/>
        </a:defRPr>
      </a:lvl7pPr>
      <a:lvl8pPr indent="1371600" algn="ctr">
        <a:defRPr sz="4400">
          <a:latin typeface="Calibri"/>
          <a:ea typeface="Calibri"/>
          <a:cs typeface="Calibri"/>
          <a:sym typeface="Calibri"/>
        </a:defRPr>
      </a:lvl8pPr>
      <a:lvl9pPr indent="1828800" algn="ctr">
        <a:defRPr sz="4400">
          <a:latin typeface="Calibri"/>
          <a:ea typeface="Calibri"/>
          <a:cs typeface="Calibri"/>
          <a:sym typeface="Calibri"/>
        </a:defRPr>
      </a:lvl9pPr>
    </p:titleStyle>
    <p:bodyStyle>
      <a:lvl1pPr marL="342900" indent="-342900" algn="l" rtl="0" eaLnBrk="0" fontAlgn="base" hangingPunct="0">
        <a:spcBef>
          <a:spcPts val="700"/>
        </a:spcBef>
        <a:spcAft>
          <a:spcPct val="0"/>
        </a:spcAft>
        <a:buSzPct val="100000"/>
        <a:buFont typeface="Arial" charset="0"/>
        <a:buChar char="•"/>
        <a:defRPr sz="3200">
          <a:solidFill>
            <a:schemeClr val="tx1"/>
          </a:solidFill>
          <a:latin typeface="Calibri"/>
          <a:ea typeface="Calibri"/>
          <a:cs typeface="Calibri"/>
          <a:sym typeface="Calibri" pitchFamily="34" charset="0"/>
        </a:defRPr>
      </a:lvl1pPr>
      <a:lvl2pPr marL="782638" indent="-325438" algn="l" rtl="0" eaLnBrk="0" fontAlgn="base" hangingPunct="0">
        <a:spcBef>
          <a:spcPts val="700"/>
        </a:spcBef>
        <a:spcAft>
          <a:spcPct val="0"/>
        </a:spcAft>
        <a:buSzPct val="100000"/>
        <a:buFont typeface="Arial" charset="0"/>
        <a:buChar char="–"/>
        <a:defRPr sz="3200">
          <a:solidFill>
            <a:schemeClr val="tx1"/>
          </a:solidFill>
          <a:latin typeface="Calibri"/>
          <a:ea typeface="Calibri"/>
          <a:cs typeface="Calibri"/>
          <a:sym typeface="Calibri" pitchFamily="34" charset="0"/>
        </a:defRPr>
      </a:lvl2pPr>
      <a:lvl3pPr marL="1219200" indent="-304800" algn="l" rtl="0" eaLnBrk="0" fontAlgn="base" hangingPunct="0">
        <a:spcBef>
          <a:spcPts val="700"/>
        </a:spcBef>
        <a:spcAft>
          <a:spcPct val="0"/>
        </a:spcAft>
        <a:buSzPct val="100000"/>
        <a:buFont typeface="Arial" charset="0"/>
        <a:buChar char="•"/>
        <a:defRPr sz="3200">
          <a:solidFill>
            <a:schemeClr val="tx1"/>
          </a:solidFill>
          <a:latin typeface="Calibri"/>
          <a:ea typeface="Calibri"/>
          <a:cs typeface="Calibri"/>
          <a:sym typeface="Calibri" pitchFamily="34" charset="0"/>
        </a:defRPr>
      </a:lvl3pPr>
      <a:lvl4pPr marL="1736725" indent="-365125" algn="l" rtl="0" eaLnBrk="0" fontAlgn="base" hangingPunct="0">
        <a:spcBef>
          <a:spcPts val="700"/>
        </a:spcBef>
        <a:spcAft>
          <a:spcPct val="0"/>
        </a:spcAft>
        <a:buSzPct val="100000"/>
        <a:buFont typeface="Arial" charset="0"/>
        <a:buChar char="–"/>
        <a:defRPr sz="3200">
          <a:solidFill>
            <a:schemeClr val="tx1"/>
          </a:solidFill>
          <a:latin typeface="Calibri"/>
          <a:ea typeface="Calibri"/>
          <a:cs typeface="Calibri"/>
          <a:sym typeface="Calibri" pitchFamily="34" charset="0"/>
        </a:defRPr>
      </a:lvl4pPr>
      <a:lvl5pPr marL="2193925" indent="-365125" algn="l" rtl="0" eaLnBrk="0" fontAlgn="base" hangingPunct="0">
        <a:spcBef>
          <a:spcPts val="700"/>
        </a:spcBef>
        <a:spcAft>
          <a:spcPct val="0"/>
        </a:spcAft>
        <a:buSzPct val="100000"/>
        <a:buFont typeface="Arial" charset="0"/>
        <a:buChar char="»"/>
        <a:defRPr sz="3200">
          <a:solidFill>
            <a:schemeClr val="tx1"/>
          </a:solidFill>
          <a:latin typeface="Calibri"/>
          <a:ea typeface="Calibri"/>
          <a:cs typeface="Calibri"/>
          <a:sym typeface="Calibri" pitchFamily="34" charset="0"/>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defTabSz="457200">
        <a:defRPr sz="1200">
          <a:solidFill>
            <a:schemeClr val="tx1"/>
          </a:solidFill>
          <a:latin typeface="+mn-lt"/>
          <a:ea typeface="+mn-ea"/>
          <a:cs typeface="+mn-cs"/>
          <a:sym typeface="Arial"/>
        </a:defRPr>
      </a:lvl1pPr>
      <a:lvl2pPr indent="457200" algn="r" defTabSz="457200">
        <a:defRPr sz="1200">
          <a:solidFill>
            <a:schemeClr val="tx1"/>
          </a:solidFill>
          <a:latin typeface="+mn-lt"/>
          <a:ea typeface="+mn-ea"/>
          <a:cs typeface="+mn-cs"/>
          <a:sym typeface="Arial"/>
        </a:defRPr>
      </a:lvl2pPr>
      <a:lvl3pPr indent="914400" algn="r" defTabSz="457200">
        <a:defRPr sz="1200">
          <a:solidFill>
            <a:schemeClr val="tx1"/>
          </a:solidFill>
          <a:latin typeface="+mn-lt"/>
          <a:ea typeface="+mn-ea"/>
          <a:cs typeface="+mn-cs"/>
          <a:sym typeface="Arial"/>
        </a:defRPr>
      </a:lvl3pPr>
      <a:lvl4pPr indent="1371600" algn="r" defTabSz="457200">
        <a:defRPr sz="1200">
          <a:solidFill>
            <a:schemeClr val="tx1"/>
          </a:solidFill>
          <a:latin typeface="+mn-lt"/>
          <a:ea typeface="+mn-ea"/>
          <a:cs typeface="+mn-cs"/>
          <a:sym typeface="Arial"/>
        </a:defRPr>
      </a:lvl4pPr>
      <a:lvl5pPr indent="1828800" algn="r" defTabSz="457200">
        <a:defRPr sz="1200">
          <a:solidFill>
            <a:schemeClr val="tx1"/>
          </a:solidFill>
          <a:latin typeface="+mn-lt"/>
          <a:ea typeface="+mn-ea"/>
          <a:cs typeface="+mn-cs"/>
          <a:sym typeface="Arial"/>
        </a:defRPr>
      </a:lvl5pPr>
      <a:lvl6pPr indent="2286000" algn="r" defTabSz="457200">
        <a:defRPr sz="1200">
          <a:solidFill>
            <a:schemeClr val="tx1"/>
          </a:solidFill>
          <a:latin typeface="+mn-lt"/>
          <a:ea typeface="+mn-ea"/>
          <a:cs typeface="+mn-cs"/>
          <a:sym typeface="Arial"/>
        </a:defRPr>
      </a:lvl6pPr>
      <a:lvl7pPr indent="2743200" algn="r" defTabSz="457200">
        <a:defRPr sz="1200">
          <a:solidFill>
            <a:schemeClr val="tx1"/>
          </a:solidFill>
          <a:latin typeface="+mn-lt"/>
          <a:ea typeface="+mn-ea"/>
          <a:cs typeface="+mn-cs"/>
          <a:sym typeface="Arial"/>
        </a:defRPr>
      </a:lvl7pPr>
      <a:lvl8pPr indent="3200400" algn="r" defTabSz="457200">
        <a:defRPr sz="1200">
          <a:solidFill>
            <a:schemeClr val="tx1"/>
          </a:solidFill>
          <a:latin typeface="+mn-lt"/>
          <a:ea typeface="+mn-ea"/>
          <a:cs typeface="+mn-cs"/>
          <a:sym typeface="Arial"/>
        </a:defRPr>
      </a:lvl8pPr>
      <a:lvl9pPr indent="3657600" algn="r" defTabSz="457200">
        <a:defRPr sz="1200">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mcc001m311:8443/intellishare/"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hape 77"/>
          <p:cNvSpPr>
            <a:spLocks noChangeArrowheads="1"/>
          </p:cNvSpPr>
          <p:nvPr/>
        </p:nvSpPr>
        <p:spPr bwMode="auto">
          <a:xfrm>
            <a:off x="863600" y="6046788"/>
            <a:ext cx="2895600" cy="350837"/>
          </a:xfrm>
          <a:prstGeom prst="rect">
            <a:avLst/>
          </a:prstGeom>
          <a:noFill/>
          <a:ln w="12700">
            <a:noFill/>
            <a:miter lim="400000"/>
            <a:headEnd/>
            <a:tailEnd/>
          </a:ln>
        </p:spPr>
        <p:txBody>
          <a:bodyPr lIns="0" tIns="0" rIns="0" bIns="0">
            <a:spAutoFit/>
          </a:bodyPr>
          <a:lstStyle/>
          <a:p>
            <a:r>
              <a:rPr lang="en-GB" sz="1200">
                <a:solidFill>
                  <a:srgbClr val="662046"/>
                </a:solidFill>
                <a:latin typeface="Arial" charset="0"/>
                <a:cs typeface="Arial" charset="0"/>
                <a:sym typeface="Arial" charset="0"/>
              </a:rPr>
              <a:t>Corporate Research &amp; Intelligence</a:t>
            </a:r>
            <a:br>
              <a:rPr lang="en-GB" sz="1200">
                <a:solidFill>
                  <a:srgbClr val="662046"/>
                </a:solidFill>
                <a:latin typeface="Arial" charset="0"/>
                <a:cs typeface="Arial" charset="0"/>
                <a:sym typeface="Arial" charset="0"/>
              </a:rPr>
            </a:br>
            <a:r>
              <a:rPr lang="en-GB" sz="1200">
                <a:solidFill>
                  <a:srgbClr val="662046"/>
                </a:solidFill>
                <a:latin typeface="Arial" charset="0"/>
                <a:cs typeface="Arial" charset="0"/>
                <a:sym typeface="Arial" charset="0"/>
              </a:rPr>
              <a:t>Chief Executives</a:t>
            </a:r>
          </a:p>
        </p:txBody>
      </p:sp>
      <p:sp>
        <p:nvSpPr>
          <p:cNvPr id="22530" name="Shape 78"/>
          <p:cNvSpPr>
            <a:spLocks noGrp="1"/>
          </p:cNvSpPr>
          <p:nvPr>
            <p:ph type="title"/>
          </p:nvPr>
        </p:nvSpPr>
        <p:spPr>
          <a:xfrm>
            <a:off x="1042988" y="2060575"/>
            <a:ext cx="7239000" cy="1470025"/>
          </a:xfrm>
        </p:spPr>
        <p:txBody>
          <a:bodyPr/>
          <a:lstStyle/>
          <a:p>
            <a:pPr eaLnBrk="1" hangingPunct="1"/>
            <a:r>
              <a:rPr lang="en-GB" sz="5000" dirty="0" smtClean="0">
                <a:latin typeface="Arial" charset="0"/>
                <a:cs typeface="Arial" charset="0"/>
                <a:sym typeface="Arial" charset="0"/>
              </a:rPr>
              <a:t>iBase: 	User Training</a:t>
            </a:r>
            <a:br>
              <a:rPr lang="en-GB" sz="5000" dirty="0" smtClean="0">
                <a:latin typeface="Arial" charset="0"/>
                <a:cs typeface="Arial" charset="0"/>
                <a:sym typeface="Arial" charset="0"/>
              </a:rPr>
            </a:br>
            <a:r>
              <a:rPr lang="en-GB" sz="5000" dirty="0" smtClean="0">
                <a:latin typeface="Arial" charset="0"/>
                <a:cs typeface="Arial" charset="0"/>
                <a:sym typeface="Arial" charset="0"/>
              </a:rPr>
              <a:t/>
            </a:r>
            <a:br>
              <a:rPr lang="en-GB" sz="5000" dirty="0" smtClean="0">
                <a:latin typeface="Arial" charset="0"/>
                <a:cs typeface="Arial" charset="0"/>
                <a:sym typeface="Arial" charset="0"/>
              </a:rPr>
            </a:br>
            <a:r>
              <a:rPr lang="en-GB" sz="5000" dirty="0" smtClean="0">
                <a:latin typeface="Arial" charset="0"/>
                <a:cs typeface="Arial" charset="0"/>
                <a:sym typeface="Arial" charset="0"/>
              </a:rPr>
              <a:t/>
            </a:r>
            <a:br>
              <a:rPr lang="en-GB" sz="5000" dirty="0" smtClean="0">
                <a:latin typeface="Arial" charset="0"/>
                <a:cs typeface="Arial" charset="0"/>
                <a:sym typeface="Arial" charset="0"/>
              </a:rPr>
            </a:br>
            <a:r>
              <a:rPr lang="en-GB" sz="2400" dirty="0" smtClean="0">
                <a:latin typeface="Arial" charset="0"/>
                <a:cs typeface="Arial" charset="0"/>
                <a:sym typeface="Arial" charset="0"/>
              </a:rPr>
              <a:t>Paul Holme		Research &amp; Intelligence Manager</a:t>
            </a:r>
            <a:br>
              <a:rPr lang="en-GB" sz="2400" dirty="0" smtClean="0">
                <a:latin typeface="Arial" charset="0"/>
                <a:cs typeface="Arial" charset="0"/>
                <a:sym typeface="Arial" charset="0"/>
              </a:rPr>
            </a:br>
            <a:r>
              <a:rPr lang="en-GB" sz="2400" dirty="0" smtClean="0">
                <a:latin typeface="Arial" charset="0"/>
                <a:cs typeface="Arial" charset="0"/>
                <a:sym typeface="Arial" charset="0"/>
              </a:rPr>
              <a:t>Lee McNichol	Senior Research Officer</a:t>
            </a:r>
            <a:br>
              <a:rPr lang="en-GB" sz="2400" dirty="0" smtClean="0">
                <a:latin typeface="Arial" charset="0"/>
                <a:cs typeface="Arial" charset="0"/>
                <a:sym typeface="Arial" charset="0"/>
              </a:rPr>
            </a:br>
            <a:r>
              <a:rPr lang="en-GB" sz="2400" dirty="0" smtClean="0">
                <a:latin typeface="Arial" charset="0"/>
                <a:cs typeface="Arial" charset="0"/>
                <a:sym typeface="Arial" charset="0"/>
              </a:rPr>
              <a:t>Andy Quigley		Project Manager</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hape 86"/>
          <p:cNvSpPr>
            <a:spLocks noGrp="1"/>
          </p:cNvSpPr>
          <p:nvPr>
            <p:ph type="title" idx="4294967295"/>
          </p:nvPr>
        </p:nvSpPr>
        <p:spPr>
          <a:xfrm>
            <a:off x="863600" y="503238"/>
            <a:ext cx="7380288" cy="736600"/>
          </a:xfrm>
        </p:spPr>
        <p:txBody>
          <a:bodyPr lIns="0" tIns="0" rIns="0" bIns="0" anchor="t"/>
          <a:lstStyle/>
          <a:p>
            <a:pPr algn="l" defTabSz="457200" eaLnBrk="1" hangingPunct="1"/>
            <a:r>
              <a:rPr lang="en-GB" sz="3600" dirty="0" smtClean="0">
                <a:solidFill>
                  <a:srgbClr val="662046"/>
                </a:solidFill>
                <a:latin typeface="Arial" charset="0"/>
                <a:cs typeface="Arial" charset="0"/>
                <a:sym typeface="Arial" charset="0"/>
              </a:rPr>
              <a:t>Data Governance: Rules &amp; </a:t>
            </a:r>
            <a:r>
              <a:rPr lang="en-GB" sz="3600" dirty="0" err="1" smtClean="0">
                <a:solidFill>
                  <a:srgbClr val="662046"/>
                </a:solidFill>
                <a:latin typeface="Arial" charset="0"/>
                <a:cs typeface="Arial" charset="0"/>
                <a:sym typeface="Arial" charset="0"/>
              </a:rPr>
              <a:t>Regs</a:t>
            </a:r>
            <a:endParaRPr lang="en-GB" sz="3600" dirty="0" smtClean="0">
              <a:solidFill>
                <a:srgbClr val="662046"/>
              </a:solidFill>
              <a:latin typeface="Arial" charset="0"/>
              <a:cs typeface="Arial" charset="0"/>
              <a:sym typeface="Arial" charset="0"/>
            </a:endParaRPr>
          </a:p>
        </p:txBody>
      </p:sp>
      <p:sp>
        <p:nvSpPr>
          <p:cNvPr id="57348" name="Shape 87"/>
          <p:cNvSpPr>
            <a:spLocks noGrp="1"/>
          </p:cNvSpPr>
          <p:nvPr>
            <p:ph type="body" idx="4294967295"/>
          </p:nvPr>
        </p:nvSpPr>
        <p:spPr>
          <a:xfrm>
            <a:off x="863600" y="1398588"/>
            <a:ext cx="7380288" cy="4119562"/>
          </a:xfrm>
        </p:spPr>
        <p:txBody>
          <a:bodyPr lIns="0" tIns="0" rIns="0" bIns="0"/>
          <a:lstStyle/>
          <a:p>
            <a:pPr marL="212725" indent="-212725" algn="just" defTabSz="457200" eaLnBrk="1" hangingPunct="1">
              <a:spcBef>
                <a:spcPts val="400"/>
              </a:spcBef>
            </a:pPr>
            <a:endParaRPr lang="en-GB" dirty="0" smtClean="0">
              <a:solidFill>
                <a:srgbClr val="000000"/>
              </a:solidFill>
              <a:latin typeface="Arial" charset="0"/>
              <a:cs typeface="Arial" charset="0"/>
              <a:sym typeface="Arial" charset="0"/>
            </a:endParaRPr>
          </a:p>
          <a:p>
            <a:pPr marL="212725" indent="-212725" algn="just" defTabSz="457200" eaLnBrk="1" hangingPunct="1">
              <a:spcBef>
                <a:spcPts val="400"/>
              </a:spcBef>
            </a:pPr>
            <a:r>
              <a:rPr lang="en-GB" sz="2400" dirty="0">
                <a:solidFill>
                  <a:srgbClr val="000000"/>
                </a:solidFill>
                <a:latin typeface="Arial" charset="0"/>
                <a:cs typeface="Arial" charset="0"/>
                <a:sym typeface="Arial" charset="0"/>
              </a:rPr>
              <a:t>Intellishare User Handbook Part 1 (pgs 1-4, pgs 15-17). Read and </a:t>
            </a:r>
            <a:r>
              <a:rPr lang="en-GB" sz="2400" dirty="0" smtClean="0">
                <a:solidFill>
                  <a:srgbClr val="000000"/>
                </a:solidFill>
                <a:latin typeface="Arial" charset="0"/>
                <a:cs typeface="Arial" charset="0"/>
                <a:sym typeface="Arial" charset="0"/>
              </a:rPr>
              <a:t>sign Annex B</a:t>
            </a:r>
          </a:p>
          <a:p>
            <a:pPr marL="212725" indent="-212725" algn="just" defTabSz="457200" eaLnBrk="1" hangingPunct="1">
              <a:spcBef>
                <a:spcPts val="400"/>
              </a:spcBef>
            </a:pPr>
            <a:endParaRPr lang="en-GB" sz="2400" dirty="0">
              <a:solidFill>
                <a:srgbClr val="000000"/>
              </a:solidFill>
              <a:latin typeface="Arial" charset="0"/>
              <a:cs typeface="Arial" charset="0"/>
              <a:sym typeface="Arial" charset="0"/>
            </a:endParaRPr>
          </a:p>
          <a:p>
            <a:pPr marL="212725" indent="-212725" algn="just" defTabSz="457200" eaLnBrk="1" hangingPunct="1">
              <a:spcBef>
                <a:spcPts val="400"/>
              </a:spcBef>
            </a:pPr>
            <a:r>
              <a:rPr lang="en-GB" sz="2400" dirty="0">
                <a:solidFill>
                  <a:srgbClr val="000000"/>
                </a:solidFill>
                <a:latin typeface="Arial" charset="0"/>
                <a:cs typeface="Arial" charset="0"/>
                <a:sym typeface="Arial" charset="0"/>
              </a:rPr>
              <a:t>Risk </a:t>
            </a:r>
            <a:r>
              <a:rPr lang="en-GB" sz="2400" dirty="0" smtClean="0">
                <a:solidFill>
                  <a:srgbClr val="000000"/>
                </a:solidFill>
                <a:latin typeface="Arial" charset="0"/>
                <a:cs typeface="Arial" charset="0"/>
                <a:sym typeface="Arial" charset="0"/>
              </a:rPr>
              <a:t>Mitigation</a:t>
            </a:r>
            <a:endParaRPr lang="en-US" sz="2400" dirty="0" smtClean="0">
              <a:solidFill>
                <a:srgbClr val="000000"/>
              </a:solidFill>
              <a:latin typeface="Arial" charset="0"/>
              <a:cs typeface="Arial" charset="0"/>
              <a:sym typeface="Arial" charset="0"/>
            </a:endParaRPr>
          </a:p>
          <a:p>
            <a:pPr marL="212725" indent="-212725" algn="just" defTabSz="457200" eaLnBrk="1" hangingPunct="1">
              <a:spcBef>
                <a:spcPts val="400"/>
              </a:spcBef>
            </a:pPr>
            <a:endParaRPr lang="en-US" sz="2400" dirty="0">
              <a:solidFill>
                <a:srgbClr val="000000"/>
              </a:solidFill>
              <a:latin typeface="Arial" charset="0"/>
              <a:cs typeface="Arial" charset="0"/>
              <a:sym typeface="Arial" charset="0"/>
            </a:endParaRPr>
          </a:p>
          <a:p>
            <a:pPr marL="212725" indent="-212725" algn="just" defTabSz="457200" eaLnBrk="1" hangingPunct="1">
              <a:spcBef>
                <a:spcPts val="400"/>
              </a:spcBef>
            </a:pPr>
            <a:r>
              <a:rPr lang="en-GB" sz="2400" dirty="0" smtClean="0">
                <a:solidFill>
                  <a:srgbClr val="000000"/>
                </a:solidFill>
                <a:latin typeface="Arial" charset="0"/>
                <a:cs typeface="Arial" charset="0"/>
                <a:sym typeface="Arial" charset="0"/>
              </a:rPr>
              <a:t>Safeguarding: Privacy Impact Assessment</a:t>
            </a:r>
            <a:endParaRPr lang="en-US" sz="2400" dirty="0" smtClean="0">
              <a:solidFill>
                <a:srgbClr val="000000"/>
              </a:solidFill>
              <a:latin typeface="Arial" charset="0"/>
              <a:cs typeface="Arial" charset="0"/>
              <a:sym typeface="Arial" charset="0"/>
            </a:endParaRPr>
          </a:p>
          <a:p>
            <a:pPr marL="212725" indent="-212725" algn="just" defTabSz="457200" eaLnBrk="1" hangingPunct="1">
              <a:spcBef>
                <a:spcPts val="800"/>
              </a:spcBef>
            </a:pPr>
            <a:endParaRPr lang="en-US" sz="2800" dirty="0" smtClean="0">
              <a:solidFill>
                <a:srgbClr val="000000"/>
              </a:solidFill>
              <a:latin typeface="Arial" charset="0"/>
              <a:cs typeface="Arial" charset="0"/>
              <a:sym typeface="Arial" charset="0"/>
            </a:endParaRPr>
          </a:p>
          <a:p>
            <a:pPr marL="0" indent="0" algn="just" defTabSz="457200" eaLnBrk="1" hangingPunct="1">
              <a:spcBef>
                <a:spcPts val="800"/>
              </a:spcBef>
              <a:buNone/>
            </a:pPr>
            <a:endParaRPr lang="en-US" sz="2800" dirty="0" smtClean="0">
              <a:solidFill>
                <a:srgbClr val="000000"/>
              </a:solidFill>
              <a:latin typeface="Arial" charset="0"/>
              <a:cs typeface="Arial" charset="0"/>
              <a:sym typeface="Arial" charset="0"/>
            </a:endParaRPr>
          </a:p>
        </p:txBody>
      </p:sp>
      <p:sp>
        <p:nvSpPr>
          <p:cNvPr id="88" name="Shape 88"/>
          <p:cNvSpPr txBox="1">
            <a:spLocks noGrp="1"/>
          </p:cNvSpPr>
          <p:nvPr/>
        </p:nvSpPr>
        <p:spPr bwMode="auto">
          <a:xfrm>
            <a:off x="6072188" y="6130925"/>
            <a:ext cx="2133600" cy="173038"/>
          </a:xfrm>
          <a:prstGeom prst="rect">
            <a:avLst/>
          </a:prstGeom>
          <a:noFill/>
          <a:ln w="12700">
            <a:miter lim="400000"/>
            <a:headEnd/>
            <a:tailEnd/>
          </a:ln>
          <a:extLst>
            <a:ext uri="{C572A759-6A51-4108-AA02-DFA0A04FC94B}"/>
          </a:extLst>
        </p:spPr>
        <p:txBody>
          <a:bodyPr lIns="0" tIns="0" rIns="0" bIns="0">
            <a:normAutofit fontScale="77500" lnSpcReduction="20000"/>
          </a:bodyPr>
          <a:lstStyle/>
          <a:p>
            <a:pPr algn="r" fontAlgn="auto">
              <a:spcBef>
                <a:spcPts val="0"/>
              </a:spcBef>
              <a:spcAft>
                <a:spcPts val="0"/>
              </a:spcAft>
              <a:defRPr sz="1800">
                <a:solidFill>
                  <a:srgbClr val="000000"/>
                </a:solidFill>
              </a:defRPr>
            </a:pPr>
            <a:fld id="{4CC906D2-426A-474F-824F-DFD82A84C492}" type="slidenum">
              <a:rPr kern="0">
                <a:solidFill>
                  <a:srgbClr val="000000"/>
                </a:solidFill>
                <a:latin typeface="Arial"/>
                <a:ea typeface="Arial"/>
                <a:cs typeface="Arial"/>
                <a:sym typeface="Arial"/>
              </a:rPr>
              <a:pPr algn="r" fontAlgn="auto">
                <a:spcBef>
                  <a:spcPts val="0"/>
                </a:spcBef>
                <a:spcAft>
                  <a:spcPts val="0"/>
                </a:spcAft>
                <a:defRPr sz="1800">
                  <a:solidFill>
                    <a:srgbClr val="000000"/>
                  </a:solidFill>
                </a:defRPr>
              </a:pPr>
              <a:t>10</a:t>
            </a:fld>
            <a:endParaRPr kern="0" dirty="0">
              <a:solidFill>
                <a:srgbClr val="000000"/>
              </a:solidFill>
              <a:latin typeface="Arial"/>
              <a:ea typeface="Arial"/>
              <a:cs typeface="Arial"/>
              <a:sym typeface="Arial"/>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hape 155"/>
          <p:cNvSpPr>
            <a:spLocks noChangeArrowheads="1"/>
          </p:cNvSpPr>
          <p:nvPr/>
        </p:nvSpPr>
        <p:spPr bwMode="auto">
          <a:xfrm>
            <a:off x="863600" y="6057900"/>
            <a:ext cx="2895600" cy="369888"/>
          </a:xfrm>
          <a:prstGeom prst="rect">
            <a:avLst/>
          </a:prstGeom>
          <a:noFill/>
          <a:ln w="12700">
            <a:noFill/>
            <a:miter lim="400000"/>
            <a:headEnd/>
            <a:tailEnd/>
          </a:ln>
        </p:spPr>
        <p:txBody>
          <a:bodyPr lIns="0" tIns="0" rIns="0" bIns="0">
            <a:spAutoFit/>
          </a:bodyPr>
          <a:lstStyle/>
          <a:p>
            <a:r>
              <a:rPr lang="en-GB" sz="1200" b="1">
                <a:solidFill>
                  <a:srgbClr val="662046"/>
                </a:solidFill>
                <a:latin typeface="Arial" charset="0"/>
                <a:cs typeface="Arial" charset="0"/>
                <a:sym typeface="Arial" charset="0"/>
              </a:rPr>
              <a:t>Access</a:t>
            </a:r>
            <a:r>
              <a:rPr lang="en-GB" sz="1200">
                <a:solidFill>
                  <a:srgbClr val="662046"/>
                </a:solidFill>
                <a:latin typeface="Arial" charset="0"/>
                <a:cs typeface="Arial" charset="0"/>
                <a:sym typeface="Arial" charset="0"/>
              </a:rPr>
              <a:t/>
            </a:r>
            <a:br>
              <a:rPr lang="en-GB" sz="1200">
                <a:solidFill>
                  <a:srgbClr val="662046"/>
                </a:solidFill>
                <a:latin typeface="Arial" charset="0"/>
                <a:cs typeface="Arial" charset="0"/>
                <a:sym typeface="Arial" charset="0"/>
              </a:rPr>
            </a:br>
            <a:r>
              <a:rPr lang="en-GB" sz="1200">
                <a:solidFill>
                  <a:srgbClr val="662046"/>
                </a:solidFill>
                <a:latin typeface="Arial" charset="0"/>
                <a:cs typeface="Arial" charset="0"/>
                <a:sym typeface="Arial" charset="0"/>
              </a:rPr>
              <a:t>Step one and Step two </a:t>
            </a:r>
          </a:p>
        </p:txBody>
      </p:sp>
      <p:sp>
        <p:nvSpPr>
          <p:cNvPr id="31746" name="Shape 156"/>
          <p:cNvSpPr>
            <a:spLocks noGrp="1"/>
          </p:cNvSpPr>
          <p:nvPr>
            <p:ph type="title"/>
          </p:nvPr>
        </p:nvSpPr>
        <p:spPr>
          <a:xfrm>
            <a:off x="863600" y="503238"/>
            <a:ext cx="7380288" cy="736600"/>
          </a:xfrm>
        </p:spPr>
        <p:txBody>
          <a:bodyPr/>
          <a:lstStyle/>
          <a:p>
            <a:pPr eaLnBrk="1" hangingPunct="1"/>
            <a:r>
              <a:rPr lang="en-GB" dirty="0" smtClean="0">
                <a:latin typeface="Arial" charset="0"/>
                <a:cs typeface="Arial" charset="0"/>
                <a:sym typeface="Arial" charset="0"/>
              </a:rPr>
              <a:t>Access Process #1 &amp; #2</a:t>
            </a:r>
          </a:p>
        </p:txBody>
      </p:sp>
      <p:sp>
        <p:nvSpPr>
          <p:cNvPr id="31747" name="Shape 157"/>
          <p:cNvSpPr>
            <a:spLocks noGrp="1"/>
          </p:cNvSpPr>
          <p:nvPr>
            <p:ph type="body" idx="1"/>
          </p:nvPr>
        </p:nvSpPr>
        <p:spPr>
          <a:xfrm>
            <a:off x="863600" y="1398588"/>
            <a:ext cx="7513638" cy="4119562"/>
          </a:xfrm>
        </p:spPr>
        <p:txBody>
          <a:bodyPr/>
          <a:lstStyle/>
          <a:p>
            <a:pPr marL="0" indent="0" algn="just" eaLnBrk="1" hangingPunct="1">
              <a:spcBef>
                <a:spcPts val="400"/>
              </a:spcBef>
            </a:pPr>
            <a:r>
              <a:rPr lang="en-GB" sz="1800" dirty="0" smtClean="0">
                <a:solidFill>
                  <a:srgbClr val="000000"/>
                </a:solidFill>
                <a:latin typeface="Arial" charset="0"/>
                <a:cs typeface="Arial" charset="0"/>
                <a:sym typeface="Arial" charset="0"/>
              </a:rPr>
              <a:t>To gain access to Intellishare there are three key steps: </a:t>
            </a:r>
          </a:p>
          <a:p>
            <a:pPr marL="0" indent="0" algn="just" eaLnBrk="1" hangingPunct="1">
              <a:buSzPct val="100000"/>
              <a:buFont typeface="Arial" charset="0"/>
              <a:buChar char="•"/>
            </a:pPr>
            <a:endParaRPr lang="en-GB" sz="1800" dirty="0" smtClean="0">
              <a:solidFill>
                <a:srgbClr val="000000"/>
              </a:solidFill>
              <a:latin typeface="Arial" charset="0"/>
              <a:cs typeface="Arial" charset="0"/>
              <a:sym typeface="Arial" charset="0"/>
            </a:endParaRPr>
          </a:p>
          <a:p>
            <a:pPr marL="0" indent="0" algn="just" eaLnBrk="1" hangingPunct="1">
              <a:spcBef>
                <a:spcPts val="400"/>
              </a:spcBef>
              <a:buSzPct val="100000"/>
              <a:buFont typeface="Arial" charset="0"/>
              <a:buChar char="•"/>
            </a:pPr>
            <a:r>
              <a:rPr lang="en-GB" sz="1800" b="1" dirty="0" smtClean="0">
                <a:solidFill>
                  <a:srgbClr val="000000"/>
                </a:solidFill>
                <a:latin typeface="Arial" charset="0"/>
                <a:cs typeface="Arial" charset="0"/>
                <a:sym typeface="Arial" charset="0"/>
              </a:rPr>
              <a:t>Step one</a:t>
            </a:r>
            <a:r>
              <a:rPr lang="en-GB" sz="1800" dirty="0" smtClean="0">
                <a:solidFill>
                  <a:srgbClr val="000000"/>
                </a:solidFill>
                <a:latin typeface="Arial" charset="0"/>
                <a:cs typeface="Arial" charset="0"/>
                <a:sym typeface="Arial" charset="0"/>
              </a:rPr>
              <a:t>: Manager approval and completion of the </a:t>
            </a:r>
            <a:r>
              <a:rPr lang="en-GB" sz="1800" i="1" dirty="0" smtClean="0">
                <a:solidFill>
                  <a:srgbClr val="000000"/>
                </a:solidFill>
                <a:latin typeface="Arial" charset="0"/>
                <a:cs typeface="Arial" charset="0"/>
                <a:sym typeface="Arial" charset="0"/>
              </a:rPr>
              <a:t>Baseline Personnel Security Standard Verification Record </a:t>
            </a:r>
            <a:r>
              <a:rPr lang="en-GB" sz="1800" dirty="0" smtClean="0">
                <a:solidFill>
                  <a:srgbClr val="000000"/>
                </a:solidFill>
                <a:latin typeface="Arial" charset="0"/>
                <a:cs typeface="Arial" charset="0"/>
                <a:sym typeface="Arial" charset="0"/>
              </a:rPr>
              <a:t>form (BPSS), you’ll also need a Disclosure and Barring Service (DBS – formally CRB) check if not already completed. </a:t>
            </a:r>
            <a:r>
              <a:rPr lang="en-GB" sz="1800" b="1" dirty="0" smtClean="0">
                <a:solidFill>
                  <a:srgbClr val="000000"/>
                </a:solidFill>
                <a:latin typeface="Arial" charset="0"/>
                <a:cs typeface="Arial" charset="0"/>
                <a:sym typeface="Arial" charset="0"/>
              </a:rPr>
              <a:t>Yes / No</a:t>
            </a:r>
          </a:p>
          <a:p>
            <a:pPr marL="0" indent="0" algn="just" eaLnBrk="1" hangingPunct="1">
              <a:buSzPct val="100000"/>
              <a:buFont typeface="Arial" charset="0"/>
              <a:buChar char="•"/>
            </a:pPr>
            <a:endParaRPr lang="en-GB" sz="1800" dirty="0" smtClean="0">
              <a:solidFill>
                <a:srgbClr val="000000"/>
              </a:solidFill>
              <a:latin typeface="Arial" charset="0"/>
              <a:cs typeface="Arial" charset="0"/>
              <a:sym typeface="Arial" charset="0"/>
            </a:endParaRPr>
          </a:p>
          <a:p>
            <a:pPr marL="0" indent="0" algn="just" eaLnBrk="1" hangingPunct="1">
              <a:spcBef>
                <a:spcPts val="400"/>
              </a:spcBef>
              <a:buSzPct val="100000"/>
              <a:buFont typeface="Arial" charset="0"/>
              <a:buChar char="•"/>
            </a:pPr>
            <a:r>
              <a:rPr lang="en-GB" sz="1800" b="1" dirty="0" smtClean="0">
                <a:solidFill>
                  <a:srgbClr val="000000"/>
                </a:solidFill>
                <a:latin typeface="Arial" charset="0"/>
                <a:cs typeface="Arial" charset="0"/>
                <a:sym typeface="Arial" charset="0"/>
              </a:rPr>
              <a:t>Step two: Management complete: </a:t>
            </a:r>
            <a:r>
              <a:rPr lang="en-GB" sz="1800" dirty="0" smtClean="0">
                <a:solidFill>
                  <a:srgbClr val="000000"/>
                </a:solidFill>
                <a:latin typeface="Arial" charset="0"/>
                <a:cs typeface="Arial" charset="0"/>
                <a:sym typeface="Arial" charset="0"/>
              </a:rPr>
              <a:t>Complete all sections of the ‘</a:t>
            </a:r>
            <a:r>
              <a:rPr lang="en-GB" sz="1800" i="1" dirty="0" smtClean="0">
                <a:solidFill>
                  <a:srgbClr val="000000"/>
                </a:solidFill>
                <a:latin typeface="Arial" charset="0"/>
                <a:cs typeface="Arial" charset="0"/>
                <a:sym typeface="Arial" charset="0"/>
              </a:rPr>
              <a:t>Access Request form</a:t>
            </a:r>
            <a:r>
              <a:rPr lang="en-GB" sz="1800" dirty="0" smtClean="0">
                <a:solidFill>
                  <a:srgbClr val="000000"/>
                </a:solidFill>
                <a:latin typeface="Arial" charset="0"/>
                <a:cs typeface="Arial" charset="0"/>
                <a:sym typeface="Arial" charset="0"/>
              </a:rPr>
              <a:t>’, ticking the box ‘Intellishare’ in the ‘Other Applications’ section and finally reading the declaration before signing.</a:t>
            </a:r>
          </a:p>
          <a:p>
            <a:pPr marL="0" indent="0" algn="just" eaLnBrk="1" hangingPunct="1">
              <a:spcBef>
                <a:spcPts val="400"/>
              </a:spcBef>
            </a:pPr>
            <a:r>
              <a:rPr lang="en-GB" sz="1800" dirty="0" smtClean="0">
                <a:solidFill>
                  <a:srgbClr val="000000"/>
                </a:solidFill>
                <a:latin typeface="Arial" charset="0"/>
                <a:cs typeface="Arial" charset="0"/>
                <a:sym typeface="Arial" charset="0"/>
              </a:rPr>
              <a:t> </a:t>
            </a:r>
          </a:p>
          <a:p>
            <a:pPr marL="0" indent="0" algn="just" eaLnBrk="1" hangingPunct="1">
              <a:spcBef>
                <a:spcPts val="400"/>
              </a:spcBef>
            </a:pPr>
            <a:r>
              <a:rPr lang="en-GB" sz="1800" dirty="0" smtClean="0">
                <a:solidFill>
                  <a:srgbClr val="000000"/>
                </a:solidFill>
                <a:latin typeface="Arial" charset="0"/>
                <a:cs typeface="Arial" charset="0"/>
                <a:sym typeface="Arial" charset="0"/>
              </a:rPr>
              <a:t>The Access Request form is attached in  </a:t>
            </a:r>
            <a:r>
              <a:rPr lang="en-GB" sz="1800" i="1" u="sng" dirty="0" smtClean="0">
                <a:solidFill>
                  <a:srgbClr val="000000"/>
                </a:solidFill>
                <a:latin typeface="Arial" charset="0"/>
                <a:cs typeface="Arial" charset="0"/>
                <a:sym typeface="Arial" charset="0"/>
              </a:rPr>
              <a:t>Annex A</a:t>
            </a:r>
            <a:r>
              <a:rPr lang="en-GB" sz="1800" i="1" dirty="0" smtClean="0">
                <a:solidFill>
                  <a:srgbClr val="000000"/>
                </a:solidFill>
                <a:latin typeface="Arial" charset="0"/>
                <a:cs typeface="Arial" charset="0"/>
                <a:sym typeface="Arial" charset="0"/>
              </a:rPr>
              <a:t> </a:t>
            </a:r>
            <a:r>
              <a:rPr lang="en-GB" sz="1800" dirty="0" smtClean="0">
                <a:solidFill>
                  <a:srgbClr val="000000"/>
                </a:solidFill>
                <a:latin typeface="Arial" charset="0"/>
                <a:cs typeface="Arial" charset="0"/>
                <a:sym typeface="Arial" charset="0"/>
              </a:rPr>
              <a:t>of the Intellishare Handbook. </a:t>
            </a:r>
            <a:r>
              <a:rPr lang="en-GB" sz="1800" b="1" dirty="0" smtClean="0">
                <a:solidFill>
                  <a:srgbClr val="000000"/>
                </a:solidFill>
                <a:latin typeface="Arial" charset="0"/>
                <a:cs typeface="Arial" charset="0"/>
                <a:sym typeface="Arial" charset="0"/>
              </a:rPr>
              <a:t>Management complete</a:t>
            </a:r>
          </a:p>
        </p:txBody>
      </p:sp>
      <p:sp>
        <p:nvSpPr>
          <p:cNvPr id="158" name="Shape 158"/>
          <p:cNvSpPr>
            <a:spLocks noGrp="1"/>
          </p:cNvSpPr>
          <p:nvPr>
            <p:ph type="sldNum" sz="quarter" idx="10"/>
          </p:nvPr>
        </p:nvSpPr>
        <p:spPr>
          <a:xfrm>
            <a:off x="6072188" y="6130925"/>
            <a:ext cx="2133600" cy="173038"/>
          </a:xfrm>
          <a:extLst>
            <a:ext uri="{C572A759-6A51-4108-AA02-DFA0A04FC94B}"/>
          </a:extLst>
        </p:spPr>
        <p:txBody>
          <a:bodyPr>
            <a:normAutofit fontScale="77500" lnSpcReduction="20000"/>
          </a:bodyPr>
          <a:lstStyle/>
          <a:p>
            <a:pPr fontAlgn="auto">
              <a:spcBef>
                <a:spcPts val="0"/>
              </a:spcBef>
              <a:spcAft>
                <a:spcPts val="0"/>
              </a:spcAft>
              <a:defRPr sz="1800">
                <a:solidFill>
                  <a:srgbClr val="000000"/>
                </a:solidFill>
              </a:defRPr>
            </a:pPr>
            <a:fld id="{1678A284-EFF8-42E3-AD71-A64DBEB4E530}" type="slidenum">
              <a:rPr sz="1800" kern="0">
                <a:solidFill>
                  <a:srgbClr val="000000"/>
                </a:solidFill>
                <a:latin typeface="Arial"/>
                <a:ea typeface="Arial"/>
                <a:cs typeface="Arial"/>
                <a:sym typeface="Arial"/>
              </a:rPr>
              <a:pPr fontAlgn="auto">
                <a:spcBef>
                  <a:spcPts val="0"/>
                </a:spcBef>
                <a:spcAft>
                  <a:spcPts val="0"/>
                </a:spcAft>
                <a:defRPr sz="1800">
                  <a:solidFill>
                    <a:srgbClr val="000000"/>
                  </a:solidFill>
                </a:defRPr>
              </a:pPr>
              <a:t>11</a:t>
            </a:fld>
            <a:endParaRPr sz="1800" kern="0">
              <a:solidFill>
                <a:srgbClr val="000000"/>
              </a:solidFill>
              <a:latin typeface="Arial"/>
              <a:ea typeface="Arial"/>
              <a:cs typeface="Arial"/>
              <a:sym typeface="Arial"/>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hape 160"/>
          <p:cNvSpPr>
            <a:spLocks noChangeArrowheads="1"/>
          </p:cNvSpPr>
          <p:nvPr/>
        </p:nvSpPr>
        <p:spPr bwMode="auto">
          <a:xfrm>
            <a:off x="863600" y="6057900"/>
            <a:ext cx="2895600" cy="369888"/>
          </a:xfrm>
          <a:prstGeom prst="rect">
            <a:avLst/>
          </a:prstGeom>
          <a:noFill/>
          <a:ln w="12700">
            <a:noFill/>
            <a:miter lim="400000"/>
            <a:headEnd/>
            <a:tailEnd/>
          </a:ln>
        </p:spPr>
        <p:txBody>
          <a:bodyPr lIns="0" tIns="0" rIns="0" bIns="0">
            <a:spAutoFit/>
          </a:bodyPr>
          <a:lstStyle/>
          <a:p>
            <a:r>
              <a:rPr lang="en-GB" sz="1200" b="1">
                <a:solidFill>
                  <a:srgbClr val="662046"/>
                </a:solidFill>
                <a:latin typeface="Arial" charset="0"/>
                <a:cs typeface="Arial" charset="0"/>
                <a:sym typeface="Arial" charset="0"/>
              </a:rPr>
              <a:t>Access</a:t>
            </a:r>
            <a:r>
              <a:rPr lang="en-GB" sz="1200">
                <a:solidFill>
                  <a:srgbClr val="662046"/>
                </a:solidFill>
                <a:latin typeface="Arial" charset="0"/>
                <a:cs typeface="Arial" charset="0"/>
                <a:sym typeface="Arial" charset="0"/>
              </a:rPr>
              <a:t/>
            </a:r>
            <a:br>
              <a:rPr lang="en-GB" sz="1200">
                <a:solidFill>
                  <a:srgbClr val="662046"/>
                </a:solidFill>
                <a:latin typeface="Arial" charset="0"/>
                <a:cs typeface="Arial" charset="0"/>
                <a:sym typeface="Arial" charset="0"/>
              </a:rPr>
            </a:br>
            <a:r>
              <a:rPr lang="en-GB" sz="1200">
                <a:solidFill>
                  <a:srgbClr val="662046"/>
                </a:solidFill>
                <a:latin typeface="Arial" charset="0"/>
                <a:cs typeface="Arial" charset="0"/>
                <a:sym typeface="Arial" charset="0"/>
              </a:rPr>
              <a:t>Step three</a:t>
            </a:r>
          </a:p>
        </p:txBody>
      </p:sp>
      <p:sp>
        <p:nvSpPr>
          <p:cNvPr id="32770" name="Shape 161"/>
          <p:cNvSpPr>
            <a:spLocks noGrp="1"/>
          </p:cNvSpPr>
          <p:nvPr>
            <p:ph type="title"/>
          </p:nvPr>
        </p:nvSpPr>
        <p:spPr>
          <a:xfrm>
            <a:off x="863600" y="503238"/>
            <a:ext cx="7380288" cy="736600"/>
          </a:xfrm>
        </p:spPr>
        <p:txBody>
          <a:bodyPr/>
          <a:lstStyle/>
          <a:p>
            <a:pPr eaLnBrk="1" hangingPunct="1"/>
            <a:r>
              <a:rPr lang="en-GB" dirty="0" smtClean="0">
                <a:latin typeface="Arial" charset="0"/>
                <a:cs typeface="Arial" charset="0"/>
                <a:sym typeface="Arial" charset="0"/>
              </a:rPr>
              <a:t>Access Process #3</a:t>
            </a:r>
          </a:p>
        </p:txBody>
      </p:sp>
      <p:sp>
        <p:nvSpPr>
          <p:cNvPr id="162" name="Shape 162"/>
          <p:cNvSpPr>
            <a:spLocks noGrp="1"/>
          </p:cNvSpPr>
          <p:nvPr>
            <p:ph type="body" idx="1"/>
          </p:nvPr>
        </p:nvSpPr>
        <p:spPr>
          <a:xfrm>
            <a:off x="863600" y="1398588"/>
            <a:ext cx="7496175" cy="4119562"/>
          </a:xfrm>
        </p:spPr>
        <p:txBody>
          <a:bodyPr>
            <a:noAutofit/>
          </a:bodyPr>
          <a:lstStyle/>
          <a:p>
            <a:pPr marL="209568" indent="-209568" algn="just" defTabSz="448055" eaLnBrk="1" fontAlgn="auto" hangingPunct="1">
              <a:spcBef>
                <a:spcPts val="400"/>
              </a:spcBef>
              <a:spcAft>
                <a:spcPts val="0"/>
              </a:spcAft>
              <a:buSzPct val="100000"/>
              <a:buFont typeface="Arial"/>
              <a:buChar char="•"/>
              <a:defRPr sz="1800"/>
            </a:pPr>
            <a:r>
              <a:rPr sz="1800" b="1" dirty="0">
                <a:solidFill>
                  <a:sysClr val="windowText" lastClr="000000"/>
                </a:solidFill>
              </a:rPr>
              <a:t>Step three: </a:t>
            </a:r>
            <a:r>
              <a:rPr lang="en-GB" sz="1800" i="1" u="sng" dirty="0" smtClean="0">
                <a:solidFill>
                  <a:srgbClr val="000000"/>
                </a:solidFill>
                <a:latin typeface="Arial" charset="0"/>
                <a:cs typeface="Arial" charset="0"/>
                <a:sym typeface="Arial" charset="0"/>
              </a:rPr>
              <a:t>Annex B:</a:t>
            </a:r>
            <a:r>
              <a:rPr lang="en-GB" sz="1800" i="1" dirty="0" smtClean="0">
                <a:solidFill>
                  <a:srgbClr val="000000"/>
                </a:solidFill>
                <a:latin typeface="Arial" charset="0"/>
                <a:cs typeface="Arial" charset="0"/>
                <a:sym typeface="Arial" charset="0"/>
              </a:rPr>
              <a:t> </a:t>
            </a:r>
            <a:r>
              <a:rPr sz="1800" dirty="0" smtClean="0">
                <a:solidFill>
                  <a:sysClr val="windowText" lastClr="000000"/>
                </a:solidFill>
              </a:rPr>
              <a:t>Sign </a:t>
            </a:r>
            <a:r>
              <a:rPr sz="1800" dirty="0">
                <a:solidFill>
                  <a:sysClr val="windowText" lastClr="000000"/>
                </a:solidFill>
              </a:rPr>
              <a:t>the </a:t>
            </a:r>
            <a:r>
              <a:rPr sz="1800" dirty="0" smtClean="0">
                <a:solidFill>
                  <a:sysClr val="windowText" lastClr="000000"/>
                </a:solidFill>
              </a:rPr>
              <a:t>confidentially</a:t>
            </a:r>
            <a:r>
              <a:rPr lang="en-GB" sz="1800" dirty="0" smtClean="0">
                <a:solidFill>
                  <a:sysClr val="windowText" lastClr="000000"/>
                </a:solidFill>
              </a:rPr>
              <a:t> and security</a:t>
            </a:r>
            <a:r>
              <a:rPr sz="1800" dirty="0" smtClean="0">
                <a:solidFill>
                  <a:sysClr val="windowText" lastClr="000000"/>
                </a:solidFill>
              </a:rPr>
              <a:t> </a:t>
            </a:r>
            <a:r>
              <a:rPr sz="1800" dirty="0">
                <a:solidFill>
                  <a:sysClr val="windowText" lastClr="000000"/>
                </a:solidFill>
              </a:rPr>
              <a:t>statement, which documents that you understand the user </a:t>
            </a:r>
            <a:r>
              <a:rPr sz="1800" dirty="0" smtClean="0">
                <a:solidFill>
                  <a:sysClr val="windowText" lastClr="000000"/>
                </a:solidFill>
              </a:rPr>
              <a:t>principals</a:t>
            </a:r>
            <a:endParaRPr lang="en-GB" sz="1800" dirty="0" smtClean="0">
              <a:solidFill>
                <a:sysClr val="windowText" lastClr="000000"/>
              </a:solidFill>
            </a:endParaRPr>
          </a:p>
          <a:p>
            <a:pPr marL="209568" indent="-209568" algn="just" defTabSz="448055" eaLnBrk="1" fontAlgn="auto" hangingPunct="1">
              <a:spcBef>
                <a:spcPts val="400"/>
              </a:spcBef>
              <a:spcAft>
                <a:spcPts val="0"/>
              </a:spcAft>
              <a:buSzPct val="100000"/>
              <a:buFont typeface="Arial"/>
              <a:buChar char="•"/>
              <a:defRPr sz="1800"/>
            </a:pPr>
            <a:endParaRPr lang="en-GB" sz="1800" dirty="0">
              <a:solidFill>
                <a:sysClr val="windowText" lastClr="000000"/>
              </a:solidFill>
            </a:endParaRPr>
          </a:p>
          <a:p>
            <a:pPr marL="209568" indent="-209568" algn="just" defTabSz="448055" eaLnBrk="1" fontAlgn="auto" hangingPunct="1">
              <a:spcBef>
                <a:spcPts val="400"/>
              </a:spcBef>
              <a:spcAft>
                <a:spcPts val="0"/>
              </a:spcAft>
              <a:buSzPct val="100000"/>
              <a:buFont typeface="Arial"/>
              <a:buChar char="•"/>
              <a:defRPr sz="1800"/>
            </a:pPr>
            <a:r>
              <a:rPr lang="en-GB" sz="1800" dirty="0" smtClean="0">
                <a:solidFill>
                  <a:sysClr val="windowText" lastClr="000000"/>
                </a:solidFill>
              </a:rPr>
              <a:t>T</a:t>
            </a:r>
            <a:r>
              <a:rPr sz="1800" dirty="0" smtClean="0">
                <a:solidFill>
                  <a:sysClr val="windowText" lastClr="000000"/>
                </a:solidFill>
              </a:rPr>
              <a:t>his </a:t>
            </a:r>
            <a:r>
              <a:rPr sz="1800" dirty="0">
                <a:solidFill>
                  <a:sysClr val="windowText" lastClr="000000"/>
                </a:solidFill>
              </a:rPr>
              <a:t>is the most important step to gain access to Intellishare, and </a:t>
            </a:r>
            <a:r>
              <a:rPr sz="1800" dirty="0" smtClean="0">
                <a:solidFill>
                  <a:sysClr val="windowText" lastClr="000000"/>
                </a:solidFill>
              </a:rPr>
              <a:t>provides </a:t>
            </a:r>
            <a:r>
              <a:rPr sz="1800" dirty="0">
                <a:solidFill>
                  <a:sysClr val="windowText" lastClr="000000"/>
                </a:solidFill>
              </a:rPr>
              <a:t>the focus for most of this training</a:t>
            </a:r>
            <a:r>
              <a:rPr sz="1800" dirty="0" smtClean="0">
                <a:solidFill>
                  <a:sysClr val="windowText" lastClr="000000"/>
                </a:solidFill>
              </a:rPr>
              <a:t>.</a:t>
            </a:r>
            <a:r>
              <a:rPr lang="en-GB" sz="1800" dirty="0" smtClean="0">
                <a:solidFill>
                  <a:sysClr val="windowText" lastClr="000000"/>
                </a:solidFill>
              </a:rPr>
              <a:t> </a:t>
            </a:r>
            <a:r>
              <a:rPr lang="en-GB" sz="1800" b="1" dirty="0">
                <a:solidFill>
                  <a:srgbClr val="000000"/>
                </a:solidFill>
                <a:latin typeface="Arial" charset="0"/>
                <a:cs typeface="Arial" charset="0"/>
                <a:sym typeface="Arial" charset="0"/>
              </a:rPr>
              <a:t>Yes / </a:t>
            </a:r>
            <a:r>
              <a:rPr lang="en-GB" sz="1800" b="1" dirty="0" smtClean="0">
                <a:solidFill>
                  <a:srgbClr val="000000"/>
                </a:solidFill>
                <a:latin typeface="Arial" charset="0"/>
                <a:cs typeface="Arial" charset="0"/>
                <a:sym typeface="Arial" charset="0"/>
              </a:rPr>
              <a:t>No</a:t>
            </a:r>
            <a:endParaRPr sz="1800" dirty="0">
              <a:solidFill>
                <a:sysClr val="windowText" lastClr="000000"/>
              </a:solidFill>
            </a:endParaRPr>
          </a:p>
          <a:p>
            <a:pPr marL="0" indent="351599" algn="just" defTabSz="448055" eaLnBrk="1" fontAlgn="auto" hangingPunct="1">
              <a:spcBef>
                <a:spcPts val="700"/>
              </a:spcBef>
              <a:spcAft>
                <a:spcPts val="0"/>
              </a:spcAft>
              <a:defRPr sz="1800"/>
            </a:pPr>
            <a:endParaRPr sz="1800" dirty="0">
              <a:solidFill>
                <a:sysClr val="windowText" lastClr="000000"/>
              </a:solidFill>
            </a:endParaRPr>
          </a:p>
          <a:p>
            <a:pPr marL="213229" indent="-197671" algn="just" defTabSz="448055" eaLnBrk="1" fontAlgn="auto" hangingPunct="1">
              <a:spcBef>
                <a:spcPts val="400"/>
              </a:spcBef>
              <a:spcAft>
                <a:spcPts val="0"/>
              </a:spcAft>
              <a:buSzPct val="100000"/>
              <a:buFont typeface="Arial"/>
              <a:buChar char="•"/>
              <a:defRPr sz="1800"/>
            </a:pPr>
            <a:r>
              <a:rPr sz="1800" dirty="0">
                <a:solidFill>
                  <a:sysClr val="windowText" lastClr="000000"/>
                </a:solidFill>
              </a:rPr>
              <a:t>Intellishare used correctly </a:t>
            </a:r>
            <a:r>
              <a:rPr sz="1800" b="1" i="1" dirty="0" smtClean="0">
                <a:solidFill>
                  <a:sysClr val="windowText" lastClr="000000"/>
                </a:solidFill>
              </a:rPr>
              <a:t>will</a:t>
            </a:r>
            <a:r>
              <a:rPr sz="1800" i="1" dirty="0" smtClean="0">
                <a:solidFill>
                  <a:sysClr val="windowText" lastClr="000000"/>
                </a:solidFill>
              </a:rPr>
              <a:t> </a:t>
            </a:r>
            <a:r>
              <a:rPr sz="1800" dirty="0">
                <a:solidFill>
                  <a:sysClr val="windowText" lastClr="000000"/>
                </a:solidFill>
              </a:rPr>
              <a:t>support you in providing the best possible support for those families you work with.</a:t>
            </a:r>
          </a:p>
          <a:p>
            <a:pPr marL="351599" indent="-336042" algn="just" defTabSz="448055" eaLnBrk="1" fontAlgn="auto" hangingPunct="1">
              <a:spcBef>
                <a:spcPts val="700"/>
              </a:spcBef>
              <a:spcAft>
                <a:spcPts val="0"/>
              </a:spcAft>
              <a:buSzPct val="100000"/>
              <a:buFont typeface="Arial"/>
              <a:buChar char="•"/>
              <a:defRPr sz="1800"/>
            </a:pPr>
            <a:endParaRPr sz="1800" dirty="0">
              <a:solidFill>
                <a:sysClr val="windowText" lastClr="000000"/>
              </a:solidFill>
            </a:endParaRPr>
          </a:p>
          <a:p>
            <a:pPr marL="213229" indent="-197671" algn="just" defTabSz="448055" eaLnBrk="1" fontAlgn="auto" hangingPunct="1">
              <a:spcBef>
                <a:spcPts val="400"/>
              </a:spcBef>
              <a:spcAft>
                <a:spcPts val="0"/>
              </a:spcAft>
              <a:buSzPct val="100000"/>
              <a:buFont typeface="Arial"/>
              <a:buChar char="•"/>
              <a:defRPr sz="1800"/>
            </a:pPr>
            <a:r>
              <a:rPr sz="1800" dirty="0">
                <a:solidFill>
                  <a:sysClr val="windowText" lastClr="000000"/>
                </a:solidFill>
              </a:rPr>
              <a:t>Intellishare used incorrectly means the release of data could be </a:t>
            </a:r>
            <a:r>
              <a:rPr sz="1800" b="1" i="1" dirty="0">
                <a:solidFill>
                  <a:sysClr val="windowText" lastClr="000000"/>
                </a:solidFill>
              </a:rPr>
              <a:t>detrimental</a:t>
            </a:r>
            <a:r>
              <a:rPr sz="1800" dirty="0">
                <a:solidFill>
                  <a:sysClr val="windowText" lastClr="000000"/>
                </a:solidFill>
              </a:rPr>
              <a:t> to families and would place you and the Council in breach of the Data Protection Act. So, it is vital you read and understand your responsibilities for accessing Intellishare and protecting the data you use from </a:t>
            </a:r>
            <a:r>
              <a:rPr lang="en-GB" sz="1800" dirty="0" smtClean="0">
                <a:solidFill>
                  <a:sysClr val="windowText" lastClr="000000"/>
                </a:solidFill>
              </a:rPr>
              <a:t>the Research &amp; Intelligence Database (RID)</a:t>
            </a:r>
            <a:r>
              <a:rPr sz="1800" dirty="0" smtClean="0">
                <a:solidFill>
                  <a:sysClr val="windowText" lastClr="000000"/>
                </a:solidFill>
              </a:rPr>
              <a:t> </a:t>
            </a:r>
            <a:endParaRPr sz="1800" dirty="0">
              <a:solidFill>
                <a:sysClr val="windowText" lastClr="000000"/>
              </a:solidFill>
            </a:endParaRPr>
          </a:p>
        </p:txBody>
      </p:sp>
      <p:sp>
        <p:nvSpPr>
          <p:cNvPr id="163" name="Shape 163"/>
          <p:cNvSpPr>
            <a:spLocks noGrp="1"/>
          </p:cNvSpPr>
          <p:nvPr>
            <p:ph type="sldNum" sz="quarter" idx="10"/>
          </p:nvPr>
        </p:nvSpPr>
        <p:spPr>
          <a:xfrm>
            <a:off x="6072188" y="6130925"/>
            <a:ext cx="2133600" cy="173038"/>
          </a:xfrm>
          <a:extLst>
            <a:ext uri="{C572A759-6A51-4108-AA02-DFA0A04FC94B}"/>
          </a:extLst>
        </p:spPr>
        <p:txBody>
          <a:bodyPr>
            <a:normAutofit fontScale="77500" lnSpcReduction="20000"/>
          </a:bodyPr>
          <a:lstStyle/>
          <a:p>
            <a:pPr fontAlgn="auto">
              <a:spcBef>
                <a:spcPts val="0"/>
              </a:spcBef>
              <a:spcAft>
                <a:spcPts val="0"/>
              </a:spcAft>
              <a:defRPr sz="1800">
                <a:solidFill>
                  <a:srgbClr val="000000"/>
                </a:solidFill>
              </a:defRPr>
            </a:pPr>
            <a:fld id="{E94A05B5-FA47-49FB-902C-FE9B0C3FCD1D}" type="slidenum">
              <a:rPr sz="1800" kern="0">
                <a:solidFill>
                  <a:srgbClr val="000000"/>
                </a:solidFill>
                <a:latin typeface="Arial"/>
                <a:ea typeface="Arial"/>
                <a:cs typeface="Arial"/>
                <a:sym typeface="Arial"/>
              </a:rPr>
              <a:pPr fontAlgn="auto">
                <a:spcBef>
                  <a:spcPts val="0"/>
                </a:spcBef>
                <a:spcAft>
                  <a:spcPts val="0"/>
                </a:spcAft>
                <a:defRPr sz="1800">
                  <a:solidFill>
                    <a:srgbClr val="000000"/>
                  </a:solidFill>
                </a:defRPr>
              </a:pPr>
              <a:t>12</a:t>
            </a:fld>
            <a:endParaRPr sz="1800" kern="0">
              <a:solidFill>
                <a:srgbClr val="000000"/>
              </a:solidFill>
              <a:latin typeface="Arial"/>
              <a:ea typeface="Arial"/>
              <a:cs typeface="Arial"/>
              <a:sym typeface="Arial"/>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hape 165"/>
          <p:cNvSpPr>
            <a:spLocks noChangeArrowheads="1"/>
          </p:cNvSpPr>
          <p:nvPr/>
        </p:nvSpPr>
        <p:spPr bwMode="auto">
          <a:xfrm>
            <a:off x="863600" y="6057900"/>
            <a:ext cx="2895600" cy="369888"/>
          </a:xfrm>
          <a:prstGeom prst="rect">
            <a:avLst/>
          </a:prstGeom>
          <a:noFill/>
          <a:ln w="12700">
            <a:noFill/>
            <a:miter lim="400000"/>
            <a:headEnd/>
            <a:tailEnd/>
          </a:ln>
        </p:spPr>
        <p:txBody>
          <a:bodyPr lIns="0" tIns="0" rIns="0" bIns="0">
            <a:spAutoFit/>
          </a:bodyPr>
          <a:lstStyle/>
          <a:p>
            <a:r>
              <a:rPr lang="en-GB" sz="1200" b="1">
                <a:solidFill>
                  <a:srgbClr val="662046"/>
                </a:solidFill>
                <a:latin typeface="Arial" charset="0"/>
                <a:cs typeface="Arial" charset="0"/>
                <a:sym typeface="Arial" charset="0"/>
              </a:rPr>
              <a:t>Rules and Audit </a:t>
            </a:r>
            <a:r>
              <a:rPr lang="en-GB" sz="1200">
                <a:solidFill>
                  <a:srgbClr val="662046"/>
                </a:solidFill>
                <a:latin typeface="Arial" charset="0"/>
                <a:cs typeface="Arial" charset="0"/>
                <a:sym typeface="Arial" charset="0"/>
              </a:rPr>
              <a:t/>
            </a:r>
            <a:br>
              <a:rPr lang="en-GB" sz="1200">
                <a:solidFill>
                  <a:srgbClr val="662046"/>
                </a:solidFill>
                <a:latin typeface="Arial" charset="0"/>
                <a:cs typeface="Arial" charset="0"/>
                <a:sym typeface="Arial" charset="0"/>
              </a:rPr>
            </a:br>
            <a:r>
              <a:rPr lang="en-GB" sz="1200">
                <a:solidFill>
                  <a:srgbClr val="662046"/>
                </a:solidFill>
                <a:latin typeface="Arial" charset="0"/>
                <a:cs typeface="Arial" charset="0"/>
                <a:sym typeface="Arial" charset="0"/>
              </a:rPr>
              <a:t>Spot-checks</a:t>
            </a:r>
          </a:p>
        </p:txBody>
      </p:sp>
      <p:sp>
        <p:nvSpPr>
          <p:cNvPr id="33794" name="Shape 166"/>
          <p:cNvSpPr>
            <a:spLocks noGrp="1"/>
          </p:cNvSpPr>
          <p:nvPr>
            <p:ph type="title"/>
          </p:nvPr>
        </p:nvSpPr>
        <p:spPr>
          <a:xfrm>
            <a:off x="863600" y="503238"/>
            <a:ext cx="7380288" cy="736600"/>
          </a:xfrm>
        </p:spPr>
        <p:txBody>
          <a:bodyPr/>
          <a:lstStyle/>
          <a:p>
            <a:pPr eaLnBrk="1" hangingPunct="1"/>
            <a:r>
              <a:rPr lang="en-GB" dirty="0" smtClean="0">
                <a:latin typeface="Arial" charset="0"/>
                <a:cs typeface="Arial" charset="0"/>
                <a:sym typeface="Arial" charset="0"/>
              </a:rPr>
              <a:t>Audit of iBase</a:t>
            </a:r>
          </a:p>
        </p:txBody>
      </p:sp>
      <p:sp>
        <p:nvSpPr>
          <p:cNvPr id="33795" name="Shape 167"/>
          <p:cNvSpPr>
            <a:spLocks noGrp="1"/>
          </p:cNvSpPr>
          <p:nvPr>
            <p:ph type="body" idx="1"/>
          </p:nvPr>
        </p:nvSpPr>
        <p:spPr>
          <a:xfrm>
            <a:off x="863600" y="1773238"/>
            <a:ext cx="7643813" cy="4119562"/>
          </a:xfrm>
        </p:spPr>
        <p:txBody>
          <a:bodyPr/>
          <a:lstStyle/>
          <a:p>
            <a:pPr marL="212725" indent="-212725" algn="just" eaLnBrk="1" hangingPunct="1">
              <a:spcBef>
                <a:spcPts val="400"/>
              </a:spcBef>
              <a:buSzPct val="100000"/>
              <a:buFont typeface="Arial" charset="0"/>
              <a:buChar char="•"/>
            </a:pPr>
            <a:r>
              <a:rPr lang="en-GB" sz="2000" dirty="0" smtClean="0">
                <a:solidFill>
                  <a:srgbClr val="000000"/>
                </a:solidFill>
                <a:latin typeface="Arial" charset="0"/>
                <a:cs typeface="Arial" charset="0"/>
                <a:sym typeface="Arial" charset="0"/>
              </a:rPr>
              <a:t>Once you have access to Intellishare, </a:t>
            </a:r>
            <a:r>
              <a:rPr lang="en-GB" sz="2000" b="1" i="1" dirty="0" smtClean="0">
                <a:solidFill>
                  <a:srgbClr val="000000"/>
                </a:solidFill>
                <a:latin typeface="Arial" charset="0"/>
                <a:cs typeface="Arial" charset="0"/>
                <a:sym typeface="Arial" charset="0"/>
              </a:rPr>
              <a:t>each click </a:t>
            </a:r>
            <a:r>
              <a:rPr lang="en-GB" sz="2000" dirty="0" smtClean="0">
                <a:solidFill>
                  <a:srgbClr val="000000"/>
                </a:solidFill>
                <a:latin typeface="Arial" charset="0"/>
                <a:cs typeface="Arial" charset="0"/>
                <a:sym typeface="Arial" charset="0"/>
              </a:rPr>
              <a:t>will be recorded</a:t>
            </a:r>
          </a:p>
          <a:p>
            <a:pPr marL="212725" indent="-212725" algn="just" eaLnBrk="1" hangingPunct="1">
              <a:buSzPct val="100000"/>
              <a:buFont typeface="Arial" charset="0"/>
              <a:buChar char="•"/>
            </a:pPr>
            <a:endParaRPr lang="en-GB" sz="2000" dirty="0" smtClean="0">
              <a:solidFill>
                <a:srgbClr val="000000"/>
              </a:solidFill>
              <a:latin typeface="Arial" charset="0"/>
              <a:cs typeface="Arial" charset="0"/>
              <a:sym typeface="Arial" charset="0"/>
            </a:endParaRPr>
          </a:p>
          <a:p>
            <a:pPr marL="212725" indent="-212725" algn="just" eaLnBrk="1" hangingPunct="1">
              <a:spcBef>
                <a:spcPts val="400"/>
              </a:spcBef>
              <a:buSzPct val="100000"/>
              <a:buFont typeface="Arial" charset="0"/>
              <a:buChar char="•"/>
            </a:pPr>
            <a:r>
              <a:rPr lang="en-GB" sz="2000" dirty="0" smtClean="0">
                <a:solidFill>
                  <a:srgbClr val="000000"/>
                </a:solidFill>
                <a:latin typeface="Arial" charset="0"/>
                <a:cs typeface="Arial" charset="0"/>
                <a:sym typeface="Arial" charset="0"/>
              </a:rPr>
              <a:t>Only view the information necessary for you to support the families you are working with</a:t>
            </a:r>
          </a:p>
          <a:p>
            <a:pPr marL="212725" indent="-212725" algn="just" eaLnBrk="1" hangingPunct="1">
              <a:spcBef>
                <a:spcPts val="400"/>
              </a:spcBef>
              <a:buSzPct val="100000"/>
              <a:buFont typeface="Arial" charset="0"/>
              <a:buChar char="•"/>
            </a:pPr>
            <a:endParaRPr lang="en-GB" sz="2000" dirty="0">
              <a:solidFill>
                <a:srgbClr val="000000"/>
              </a:solidFill>
              <a:latin typeface="Arial" charset="0"/>
              <a:cs typeface="Arial" charset="0"/>
              <a:sym typeface="Arial" charset="0"/>
            </a:endParaRPr>
          </a:p>
          <a:p>
            <a:pPr marL="212725" indent="-212725" algn="just" eaLnBrk="1" hangingPunct="1">
              <a:spcBef>
                <a:spcPts val="400"/>
              </a:spcBef>
              <a:buSzPct val="100000"/>
              <a:buFont typeface="Arial" charset="0"/>
              <a:buChar char="•"/>
            </a:pPr>
            <a:r>
              <a:rPr lang="en-GB" sz="2000" dirty="0" smtClean="0">
                <a:solidFill>
                  <a:srgbClr val="000000"/>
                </a:solidFill>
                <a:latin typeface="Arial" charset="0"/>
                <a:cs typeface="Arial" charset="0"/>
                <a:sym typeface="Arial" charset="0"/>
              </a:rPr>
              <a:t>You will leave an audit trail</a:t>
            </a:r>
          </a:p>
          <a:p>
            <a:pPr marL="0" indent="0" algn="just" eaLnBrk="1" hangingPunct="1">
              <a:spcBef>
                <a:spcPts val="400"/>
              </a:spcBef>
              <a:buSzPct val="100000"/>
            </a:pPr>
            <a:endParaRPr lang="en-GB" sz="2000" dirty="0" smtClean="0">
              <a:solidFill>
                <a:srgbClr val="000000"/>
              </a:solidFill>
              <a:latin typeface="Arial" charset="0"/>
              <a:cs typeface="Arial" charset="0"/>
              <a:sym typeface="Arial" charset="0"/>
            </a:endParaRPr>
          </a:p>
          <a:p>
            <a:pPr marL="212725" indent="-212725" algn="just" eaLnBrk="1" hangingPunct="1">
              <a:buSzPct val="100000"/>
              <a:buFont typeface="Arial" charset="0"/>
              <a:buChar char="•"/>
            </a:pPr>
            <a:r>
              <a:rPr lang="en-GB" sz="2000" dirty="0">
                <a:solidFill>
                  <a:srgbClr val="000000"/>
                </a:solidFill>
                <a:latin typeface="Arial" charset="0"/>
                <a:cs typeface="Arial" charset="0"/>
                <a:sym typeface="Arial" charset="0"/>
              </a:rPr>
              <a:t>There are no restrictions within the system</a:t>
            </a:r>
          </a:p>
          <a:p>
            <a:pPr marL="212725" indent="-212725" algn="just" eaLnBrk="1" hangingPunct="1">
              <a:buSzPct val="100000"/>
              <a:buFont typeface="Arial" charset="0"/>
              <a:buChar char="•"/>
            </a:pPr>
            <a:endParaRPr lang="en-GB" sz="2000" dirty="0" smtClean="0">
              <a:solidFill>
                <a:srgbClr val="000000"/>
              </a:solidFill>
              <a:latin typeface="Arial" charset="0"/>
              <a:cs typeface="Arial" charset="0"/>
              <a:sym typeface="Arial" charset="0"/>
            </a:endParaRPr>
          </a:p>
          <a:p>
            <a:pPr marL="212725" indent="-212725" algn="just" eaLnBrk="1" hangingPunct="1">
              <a:spcBef>
                <a:spcPts val="400"/>
              </a:spcBef>
              <a:buSzPct val="100000"/>
              <a:buFont typeface="Arial" charset="0"/>
              <a:buChar char="•"/>
            </a:pPr>
            <a:r>
              <a:rPr lang="en-GB" sz="2000" dirty="0" smtClean="0">
                <a:solidFill>
                  <a:srgbClr val="000000"/>
                </a:solidFill>
                <a:latin typeface="Arial" charset="0"/>
                <a:cs typeface="Arial" charset="0"/>
                <a:sym typeface="Arial" charset="0"/>
              </a:rPr>
              <a:t>Misuse may lead to disciplinary action (exactly the same as your existing user policy with MiCare)</a:t>
            </a:r>
          </a:p>
          <a:p>
            <a:pPr marL="0" indent="0" algn="just" eaLnBrk="1" hangingPunct="1">
              <a:spcBef>
                <a:spcPts val="400"/>
              </a:spcBef>
              <a:buSzPct val="100000"/>
            </a:pPr>
            <a:endParaRPr lang="en-GB" sz="2000" dirty="0">
              <a:solidFill>
                <a:srgbClr val="000000"/>
              </a:solidFill>
              <a:latin typeface="Arial" charset="0"/>
              <a:cs typeface="Arial" charset="0"/>
              <a:sym typeface="Arial" charset="0"/>
            </a:endParaRPr>
          </a:p>
        </p:txBody>
      </p:sp>
      <p:sp>
        <p:nvSpPr>
          <p:cNvPr id="168" name="Shape 168"/>
          <p:cNvSpPr>
            <a:spLocks noGrp="1"/>
          </p:cNvSpPr>
          <p:nvPr>
            <p:ph type="sldNum" sz="quarter" idx="10"/>
          </p:nvPr>
        </p:nvSpPr>
        <p:spPr>
          <a:xfrm>
            <a:off x="6072188" y="6130925"/>
            <a:ext cx="2133600" cy="173038"/>
          </a:xfrm>
          <a:extLst>
            <a:ext uri="{C572A759-6A51-4108-AA02-DFA0A04FC94B}"/>
          </a:extLst>
        </p:spPr>
        <p:txBody>
          <a:bodyPr>
            <a:normAutofit fontScale="77500" lnSpcReduction="20000"/>
          </a:bodyPr>
          <a:lstStyle/>
          <a:p>
            <a:pPr fontAlgn="auto">
              <a:spcBef>
                <a:spcPts val="0"/>
              </a:spcBef>
              <a:spcAft>
                <a:spcPts val="0"/>
              </a:spcAft>
              <a:defRPr sz="1800">
                <a:solidFill>
                  <a:srgbClr val="000000"/>
                </a:solidFill>
              </a:defRPr>
            </a:pPr>
            <a:fld id="{051ACC03-7D04-49AA-8165-7ADB25049A7A}" type="slidenum">
              <a:rPr sz="1800" kern="0">
                <a:solidFill>
                  <a:srgbClr val="000000"/>
                </a:solidFill>
                <a:latin typeface="Arial"/>
                <a:ea typeface="Arial"/>
                <a:cs typeface="Arial"/>
                <a:sym typeface="Arial"/>
              </a:rPr>
              <a:pPr fontAlgn="auto">
                <a:spcBef>
                  <a:spcPts val="0"/>
                </a:spcBef>
                <a:spcAft>
                  <a:spcPts val="0"/>
                </a:spcAft>
                <a:defRPr sz="1800">
                  <a:solidFill>
                    <a:srgbClr val="000000"/>
                  </a:solidFill>
                </a:defRPr>
              </a:pPr>
              <a:t>13</a:t>
            </a:fld>
            <a:endParaRPr sz="1800" kern="0">
              <a:solidFill>
                <a:srgbClr val="000000"/>
              </a:solidFill>
              <a:latin typeface="Arial"/>
              <a:ea typeface="Arial"/>
              <a:cs typeface="Arial"/>
              <a:sym typeface="Aria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hape 170"/>
          <p:cNvSpPr>
            <a:spLocks noChangeArrowheads="1"/>
          </p:cNvSpPr>
          <p:nvPr/>
        </p:nvSpPr>
        <p:spPr bwMode="auto">
          <a:xfrm>
            <a:off x="863600" y="6057900"/>
            <a:ext cx="2895600" cy="369888"/>
          </a:xfrm>
          <a:prstGeom prst="rect">
            <a:avLst/>
          </a:prstGeom>
          <a:noFill/>
          <a:ln w="12700">
            <a:noFill/>
            <a:miter lim="400000"/>
            <a:headEnd/>
            <a:tailEnd/>
          </a:ln>
        </p:spPr>
        <p:txBody>
          <a:bodyPr lIns="0" tIns="0" rIns="0" bIns="0">
            <a:spAutoFit/>
          </a:bodyPr>
          <a:lstStyle/>
          <a:p>
            <a:r>
              <a:rPr lang="en-GB" sz="1200" b="1">
                <a:solidFill>
                  <a:srgbClr val="662046"/>
                </a:solidFill>
                <a:latin typeface="Arial" charset="0"/>
                <a:cs typeface="Arial" charset="0"/>
                <a:sym typeface="Arial" charset="0"/>
              </a:rPr>
              <a:t>Rules and Audit </a:t>
            </a:r>
            <a:r>
              <a:rPr lang="en-GB" sz="1200">
                <a:solidFill>
                  <a:srgbClr val="662046"/>
                </a:solidFill>
                <a:latin typeface="Arial" charset="0"/>
                <a:cs typeface="Arial" charset="0"/>
                <a:sym typeface="Arial" charset="0"/>
              </a:rPr>
              <a:t/>
            </a:r>
            <a:br>
              <a:rPr lang="en-GB" sz="1200">
                <a:solidFill>
                  <a:srgbClr val="662046"/>
                </a:solidFill>
                <a:latin typeface="Arial" charset="0"/>
                <a:cs typeface="Arial" charset="0"/>
                <a:sym typeface="Arial" charset="0"/>
              </a:rPr>
            </a:br>
            <a:r>
              <a:rPr lang="en-GB" sz="1200">
                <a:solidFill>
                  <a:srgbClr val="662046"/>
                </a:solidFill>
                <a:latin typeface="Arial" charset="0"/>
                <a:cs typeface="Arial" charset="0"/>
                <a:sym typeface="Arial" charset="0"/>
              </a:rPr>
              <a:t>Principal one</a:t>
            </a:r>
          </a:p>
        </p:txBody>
      </p:sp>
      <p:sp>
        <p:nvSpPr>
          <p:cNvPr id="34818" name="Shape 171"/>
          <p:cNvSpPr>
            <a:spLocks noGrp="1"/>
          </p:cNvSpPr>
          <p:nvPr>
            <p:ph type="title"/>
          </p:nvPr>
        </p:nvSpPr>
        <p:spPr>
          <a:xfrm>
            <a:off x="863600" y="503238"/>
            <a:ext cx="7380288" cy="736600"/>
          </a:xfrm>
        </p:spPr>
        <p:txBody>
          <a:bodyPr/>
          <a:lstStyle/>
          <a:p>
            <a:pPr eaLnBrk="1" hangingPunct="1"/>
            <a:r>
              <a:rPr lang="en-GB" dirty="0" smtClean="0">
                <a:latin typeface="Arial" charset="0"/>
                <a:cs typeface="Arial" charset="0"/>
                <a:sym typeface="Arial" charset="0"/>
              </a:rPr>
              <a:t>Key Principles</a:t>
            </a:r>
          </a:p>
        </p:txBody>
      </p:sp>
      <p:sp>
        <p:nvSpPr>
          <p:cNvPr id="34819" name="Shape 172"/>
          <p:cNvSpPr>
            <a:spLocks noGrp="1"/>
          </p:cNvSpPr>
          <p:nvPr>
            <p:ph type="body" idx="1"/>
          </p:nvPr>
        </p:nvSpPr>
        <p:spPr>
          <a:xfrm>
            <a:off x="863600" y="1398588"/>
            <a:ext cx="7758113" cy="4119562"/>
          </a:xfrm>
        </p:spPr>
        <p:txBody>
          <a:bodyPr/>
          <a:lstStyle/>
          <a:p>
            <a:pPr marL="342900" indent="-342900" algn="just" eaLnBrk="1" hangingPunct="1">
              <a:spcBef>
                <a:spcPts val="400"/>
              </a:spcBef>
              <a:buSzPct val="100000"/>
              <a:buFont typeface="Arial" panose="020B0604020202020204" pitchFamily="34" charset="0"/>
              <a:buChar char="•"/>
            </a:pPr>
            <a:r>
              <a:rPr lang="en-GB" sz="1800" b="1" dirty="0" smtClean="0">
                <a:solidFill>
                  <a:srgbClr val="000000"/>
                </a:solidFill>
                <a:latin typeface="Arial" charset="0"/>
                <a:cs typeface="Arial" charset="0"/>
                <a:sym typeface="Arial" charset="0"/>
              </a:rPr>
              <a:t>Principal 1: </a:t>
            </a:r>
            <a:r>
              <a:rPr lang="en-GB" sz="1800" dirty="0" smtClean="0">
                <a:solidFill>
                  <a:srgbClr val="000000"/>
                </a:solidFill>
                <a:latin typeface="Arial" charset="0"/>
                <a:cs typeface="Arial" charset="0"/>
                <a:sym typeface="Arial" charset="0"/>
              </a:rPr>
              <a:t>Your search should always start from a point that is relevant to one of your active or review cases – for example this might be a case reference, family member, their address or a specific event / episode relating to the family (i.e. MiCare reference / episode).</a:t>
            </a:r>
          </a:p>
          <a:p>
            <a:pPr marL="0" indent="0" algn="just" eaLnBrk="1" hangingPunct="1">
              <a:spcBef>
                <a:spcPts val="400"/>
              </a:spcBef>
              <a:buSzPct val="100000"/>
            </a:pPr>
            <a:endParaRPr lang="en-GB" sz="1800" dirty="0" smtClean="0">
              <a:solidFill>
                <a:srgbClr val="000000"/>
              </a:solidFill>
              <a:latin typeface="Arial" charset="0"/>
              <a:cs typeface="Arial" charset="0"/>
              <a:sym typeface="Arial" charset="0"/>
            </a:endParaRPr>
          </a:p>
          <a:p>
            <a:pPr marL="342900" indent="-342900" algn="just" eaLnBrk="1" hangingPunct="1">
              <a:spcBef>
                <a:spcPts val="400"/>
              </a:spcBef>
              <a:buSzPct val="100000"/>
              <a:buFont typeface="Arial" panose="020B0604020202020204" pitchFamily="34" charset="0"/>
              <a:buChar char="•"/>
            </a:pPr>
            <a:r>
              <a:rPr lang="en-GB" sz="1800" b="1" dirty="0">
                <a:solidFill>
                  <a:srgbClr val="000000"/>
                </a:solidFill>
                <a:latin typeface="Arial" charset="0"/>
                <a:cs typeface="Arial" charset="0"/>
                <a:sym typeface="Arial" charset="0"/>
              </a:rPr>
              <a:t>Principal </a:t>
            </a:r>
            <a:r>
              <a:rPr lang="en-GB" sz="1800" b="1" dirty="0" smtClean="0">
                <a:solidFill>
                  <a:srgbClr val="000000"/>
                </a:solidFill>
                <a:latin typeface="Arial" charset="0"/>
                <a:cs typeface="Arial" charset="0"/>
                <a:sym typeface="Arial" charset="0"/>
              </a:rPr>
              <a:t>2: </a:t>
            </a:r>
            <a:r>
              <a:rPr lang="en-GB" sz="1800" dirty="0">
                <a:solidFill>
                  <a:srgbClr val="000000"/>
                </a:solidFill>
                <a:latin typeface="Arial" charset="0"/>
                <a:cs typeface="Arial" charset="0"/>
                <a:sym typeface="Arial" charset="0"/>
              </a:rPr>
              <a:t>You should expand the data one level at a time to such a point that you have all of the information you need. We would generally expect that you would need to expand to the limits of the events about core family member, plus 1 more expansion to verify that is in fact the end of the </a:t>
            </a:r>
            <a:r>
              <a:rPr lang="en-GB" sz="1800" dirty="0" smtClean="0">
                <a:solidFill>
                  <a:srgbClr val="000000"/>
                </a:solidFill>
                <a:latin typeface="Arial" charset="0"/>
                <a:cs typeface="Arial" charset="0"/>
                <a:sym typeface="Arial" charset="0"/>
              </a:rPr>
              <a:t>network.</a:t>
            </a:r>
          </a:p>
          <a:p>
            <a:pPr marL="0" indent="0" algn="just" eaLnBrk="1" hangingPunct="1">
              <a:spcBef>
                <a:spcPts val="400"/>
              </a:spcBef>
              <a:buSzPct val="100000"/>
            </a:pPr>
            <a:endParaRPr lang="en-GB" sz="1800" dirty="0" smtClean="0">
              <a:solidFill>
                <a:srgbClr val="000000"/>
              </a:solidFill>
              <a:latin typeface="Arial" charset="0"/>
              <a:cs typeface="Arial" charset="0"/>
              <a:sym typeface="Arial" charset="0"/>
            </a:endParaRPr>
          </a:p>
          <a:p>
            <a:pPr marL="342900" indent="-342900" algn="just" eaLnBrk="1" hangingPunct="1">
              <a:spcBef>
                <a:spcPts val="400"/>
              </a:spcBef>
              <a:buSzPct val="100000"/>
              <a:buFont typeface="Arial" panose="020B0604020202020204" pitchFamily="34" charset="0"/>
              <a:buChar char="•"/>
            </a:pPr>
            <a:r>
              <a:rPr lang="en-GB" sz="1800" b="1" dirty="0">
                <a:solidFill>
                  <a:srgbClr val="000000"/>
                </a:solidFill>
                <a:latin typeface="Arial" charset="0"/>
                <a:cs typeface="Arial" charset="0"/>
                <a:sym typeface="Arial" charset="0"/>
              </a:rPr>
              <a:t>Principal </a:t>
            </a:r>
            <a:r>
              <a:rPr lang="en-GB" sz="1800" b="1" dirty="0" smtClean="0">
                <a:solidFill>
                  <a:srgbClr val="000000"/>
                </a:solidFill>
                <a:latin typeface="Arial" charset="0"/>
                <a:cs typeface="Arial" charset="0"/>
                <a:sym typeface="Arial" charset="0"/>
              </a:rPr>
              <a:t>3: </a:t>
            </a:r>
            <a:r>
              <a:rPr lang="en-GB" sz="1800" dirty="0">
                <a:solidFill>
                  <a:srgbClr val="000000"/>
                </a:solidFill>
                <a:latin typeface="Arial" charset="0"/>
                <a:cs typeface="Arial" charset="0"/>
                <a:sym typeface="Arial" charset="0"/>
              </a:rPr>
              <a:t>You’re able to justify the reasons where extended searches have been required, and how you’ve ensured any additional information hasn’t been disclosed to other parties. </a:t>
            </a:r>
          </a:p>
          <a:p>
            <a:pPr marL="0" indent="0" algn="just" eaLnBrk="1" hangingPunct="1">
              <a:spcBef>
                <a:spcPts val="400"/>
              </a:spcBef>
              <a:buSzPct val="100000"/>
            </a:pPr>
            <a:endParaRPr lang="en-GB" sz="2000" dirty="0">
              <a:solidFill>
                <a:srgbClr val="000000"/>
              </a:solidFill>
              <a:latin typeface="Arial" charset="0"/>
              <a:cs typeface="Arial" charset="0"/>
              <a:sym typeface="Arial" charset="0"/>
            </a:endParaRPr>
          </a:p>
          <a:p>
            <a:pPr marL="342900" indent="-342900" algn="just" eaLnBrk="1" hangingPunct="1">
              <a:spcBef>
                <a:spcPts val="400"/>
              </a:spcBef>
              <a:buSzPct val="100000"/>
              <a:buFont typeface="Arial" panose="020B0604020202020204" pitchFamily="34" charset="0"/>
              <a:buChar char="•"/>
            </a:pPr>
            <a:endParaRPr lang="en-GB" sz="2000" dirty="0" smtClean="0">
              <a:solidFill>
                <a:srgbClr val="000000"/>
              </a:solidFill>
              <a:latin typeface="Arial" charset="0"/>
              <a:cs typeface="Arial" charset="0"/>
              <a:sym typeface="Arial" charset="0"/>
            </a:endParaRPr>
          </a:p>
          <a:p>
            <a:pPr marL="342900" indent="-342900" algn="just" eaLnBrk="1" hangingPunct="1">
              <a:spcBef>
                <a:spcPts val="400"/>
              </a:spcBef>
              <a:buSzPct val="100000"/>
              <a:buFont typeface="Arial" panose="020B0604020202020204" pitchFamily="34" charset="0"/>
              <a:buChar char="•"/>
            </a:pPr>
            <a:endParaRPr lang="en-GB" sz="2000" dirty="0" smtClean="0">
              <a:solidFill>
                <a:srgbClr val="000000"/>
              </a:solidFill>
              <a:latin typeface="Arial" charset="0"/>
              <a:cs typeface="Arial" charset="0"/>
              <a:sym typeface="Arial" charset="0"/>
            </a:endParaRPr>
          </a:p>
        </p:txBody>
      </p:sp>
      <p:sp>
        <p:nvSpPr>
          <p:cNvPr id="173" name="Shape 173"/>
          <p:cNvSpPr>
            <a:spLocks noGrp="1"/>
          </p:cNvSpPr>
          <p:nvPr>
            <p:ph type="sldNum" sz="quarter" idx="10"/>
          </p:nvPr>
        </p:nvSpPr>
        <p:spPr>
          <a:xfrm>
            <a:off x="6072188" y="6130925"/>
            <a:ext cx="2133600" cy="173038"/>
          </a:xfrm>
          <a:extLst>
            <a:ext uri="{C572A759-6A51-4108-AA02-DFA0A04FC94B}"/>
          </a:extLst>
        </p:spPr>
        <p:txBody>
          <a:bodyPr>
            <a:normAutofit fontScale="77500" lnSpcReduction="20000"/>
          </a:bodyPr>
          <a:lstStyle/>
          <a:p>
            <a:pPr fontAlgn="auto">
              <a:spcBef>
                <a:spcPts val="0"/>
              </a:spcBef>
              <a:spcAft>
                <a:spcPts val="0"/>
              </a:spcAft>
              <a:defRPr sz="1800">
                <a:solidFill>
                  <a:srgbClr val="000000"/>
                </a:solidFill>
              </a:defRPr>
            </a:pPr>
            <a:fld id="{4B1BD2AC-5CD3-4328-8123-AD390725FBC5}" type="slidenum">
              <a:rPr sz="1800" kern="0">
                <a:solidFill>
                  <a:srgbClr val="000000"/>
                </a:solidFill>
                <a:latin typeface="Arial"/>
                <a:ea typeface="Arial"/>
                <a:cs typeface="Arial"/>
                <a:sym typeface="Arial"/>
              </a:rPr>
              <a:pPr fontAlgn="auto">
                <a:spcBef>
                  <a:spcPts val="0"/>
                </a:spcBef>
                <a:spcAft>
                  <a:spcPts val="0"/>
                </a:spcAft>
                <a:defRPr sz="1800">
                  <a:solidFill>
                    <a:srgbClr val="000000"/>
                  </a:solidFill>
                </a:defRPr>
              </a:pPr>
              <a:t>14</a:t>
            </a:fld>
            <a:endParaRPr sz="1800" kern="0">
              <a:solidFill>
                <a:srgbClr val="000000"/>
              </a:solidFill>
              <a:latin typeface="Arial"/>
              <a:ea typeface="Arial"/>
              <a:cs typeface="Arial"/>
              <a:sym typeface="Arial"/>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hape 180"/>
          <p:cNvSpPr>
            <a:spLocks noChangeArrowheads="1"/>
          </p:cNvSpPr>
          <p:nvPr/>
        </p:nvSpPr>
        <p:spPr bwMode="auto">
          <a:xfrm>
            <a:off x="863600" y="6057900"/>
            <a:ext cx="2895600" cy="369888"/>
          </a:xfrm>
          <a:prstGeom prst="rect">
            <a:avLst/>
          </a:prstGeom>
          <a:noFill/>
          <a:ln w="12700">
            <a:noFill/>
            <a:miter lim="400000"/>
            <a:headEnd/>
            <a:tailEnd/>
          </a:ln>
        </p:spPr>
        <p:txBody>
          <a:bodyPr lIns="0" tIns="0" rIns="0" bIns="0">
            <a:spAutoFit/>
          </a:bodyPr>
          <a:lstStyle/>
          <a:p>
            <a:r>
              <a:rPr lang="en-GB" sz="1200" b="1">
                <a:solidFill>
                  <a:srgbClr val="662046"/>
                </a:solidFill>
                <a:latin typeface="Arial" charset="0"/>
                <a:cs typeface="Arial" charset="0"/>
                <a:sym typeface="Arial" charset="0"/>
              </a:rPr>
              <a:t>Rules and Audit </a:t>
            </a:r>
            <a:r>
              <a:rPr lang="en-GB" sz="1200">
                <a:solidFill>
                  <a:srgbClr val="662046"/>
                </a:solidFill>
                <a:latin typeface="Arial" charset="0"/>
                <a:cs typeface="Arial" charset="0"/>
                <a:sym typeface="Arial" charset="0"/>
              </a:rPr>
              <a:t/>
            </a:r>
            <a:br>
              <a:rPr lang="en-GB" sz="1200">
                <a:solidFill>
                  <a:srgbClr val="662046"/>
                </a:solidFill>
                <a:latin typeface="Arial" charset="0"/>
                <a:cs typeface="Arial" charset="0"/>
                <a:sym typeface="Arial" charset="0"/>
              </a:rPr>
            </a:br>
            <a:r>
              <a:rPr lang="en-GB" sz="1200">
                <a:solidFill>
                  <a:srgbClr val="662046"/>
                </a:solidFill>
                <a:latin typeface="Arial" charset="0"/>
                <a:cs typeface="Arial" charset="0"/>
                <a:sym typeface="Arial" charset="0"/>
              </a:rPr>
              <a:t>Principal three</a:t>
            </a:r>
          </a:p>
        </p:txBody>
      </p:sp>
      <p:sp>
        <p:nvSpPr>
          <p:cNvPr id="36866" name="Shape 181"/>
          <p:cNvSpPr>
            <a:spLocks noGrp="1"/>
          </p:cNvSpPr>
          <p:nvPr>
            <p:ph type="title"/>
          </p:nvPr>
        </p:nvSpPr>
        <p:spPr>
          <a:xfrm>
            <a:off x="863600" y="503238"/>
            <a:ext cx="7380288" cy="736600"/>
          </a:xfrm>
        </p:spPr>
        <p:txBody>
          <a:bodyPr/>
          <a:lstStyle/>
          <a:p>
            <a:pPr eaLnBrk="1" hangingPunct="1"/>
            <a:r>
              <a:rPr lang="en-GB" dirty="0" smtClean="0">
                <a:latin typeface="Arial" charset="0"/>
                <a:cs typeface="Arial" charset="0"/>
                <a:sym typeface="Arial" charset="0"/>
              </a:rPr>
              <a:t>Key Principles … example</a:t>
            </a:r>
          </a:p>
        </p:txBody>
      </p:sp>
      <p:sp>
        <p:nvSpPr>
          <p:cNvPr id="34819" name="Shape 182"/>
          <p:cNvSpPr>
            <a:spLocks noGrp="1"/>
          </p:cNvSpPr>
          <p:nvPr>
            <p:ph type="body" idx="1"/>
          </p:nvPr>
        </p:nvSpPr>
        <p:spPr>
          <a:xfrm>
            <a:off x="863600" y="1398588"/>
            <a:ext cx="7758113" cy="4119562"/>
          </a:xfrm>
        </p:spPr>
        <p:txBody>
          <a:bodyPr/>
          <a:lstStyle/>
          <a:p>
            <a:pPr marL="441325" indent="-441325" algn="just" eaLnBrk="1" hangingPunct="1">
              <a:spcBef>
                <a:spcPts val="400"/>
              </a:spcBef>
              <a:buSzPct val="100000"/>
              <a:buFont typeface="Arial" panose="020B0604020202020204" pitchFamily="34" charset="0"/>
              <a:buChar char="•"/>
            </a:pPr>
            <a:r>
              <a:rPr lang="en-GB" sz="2000" dirty="0" smtClean="0">
                <a:solidFill>
                  <a:srgbClr val="000000"/>
                </a:solidFill>
                <a:latin typeface="Arial" charset="0"/>
                <a:cs typeface="Arial" charset="0"/>
                <a:sym typeface="Arial" charset="0"/>
              </a:rPr>
              <a:t>Intellishare shows you that there is an absent partner in a family that hadn’t previously been disclosed by the family or from existing data sources. </a:t>
            </a:r>
          </a:p>
          <a:p>
            <a:pPr marL="441325" indent="-441325" algn="just" eaLnBrk="1" hangingPunct="1">
              <a:spcBef>
                <a:spcPts val="400"/>
              </a:spcBef>
              <a:buSzPct val="100000"/>
              <a:buFont typeface="Arial" panose="020B0604020202020204" pitchFamily="34" charset="0"/>
              <a:buChar char="•"/>
            </a:pPr>
            <a:endParaRPr lang="en-GB" sz="2000" dirty="0">
              <a:solidFill>
                <a:srgbClr val="000000"/>
              </a:solidFill>
              <a:latin typeface="Arial" charset="0"/>
              <a:cs typeface="Arial" charset="0"/>
              <a:sym typeface="Arial" charset="0"/>
            </a:endParaRPr>
          </a:p>
          <a:p>
            <a:pPr marL="441325" indent="-441325" algn="just" eaLnBrk="1" hangingPunct="1">
              <a:spcBef>
                <a:spcPts val="400"/>
              </a:spcBef>
              <a:buSzPct val="100000"/>
              <a:buFont typeface="Arial" panose="020B0604020202020204" pitchFamily="34" charset="0"/>
              <a:buChar char="•"/>
            </a:pPr>
            <a:r>
              <a:rPr lang="en-GB" sz="2000" dirty="0" smtClean="0">
                <a:solidFill>
                  <a:srgbClr val="000000"/>
                </a:solidFill>
                <a:latin typeface="Arial" charset="0"/>
                <a:cs typeface="Arial" charset="0"/>
                <a:sym typeface="Arial" charset="0"/>
              </a:rPr>
              <a:t>Therefore, where it is appropriate to reference the person within your discussions, you shouldn’t be discussing any episodes about that person that don’t link directly to the family.</a:t>
            </a:r>
          </a:p>
          <a:p>
            <a:pPr marL="441325" indent="-441325" algn="just" eaLnBrk="1" hangingPunct="1">
              <a:spcBef>
                <a:spcPts val="400"/>
              </a:spcBef>
              <a:buSzPct val="100000"/>
              <a:buFont typeface="Arial" panose="020B0604020202020204" pitchFamily="34" charset="0"/>
              <a:buChar char="•"/>
            </a:pPr>
            <a:endParaRPr lang="en-GB" sz="2000" dirty="0">
              <a:solidFill>
                <a:srgbClr val="000000"/>
              </a:solidFill>
              <a:latin typeface="Arial" charset="0"/>
              <a:cs typeface="Arial" charset="0"/>
              <a:sym typeface="Arial" charset="0"/>
            </a:endParaRPr>
          </a:p>
          <a:p>
            <a:pPr marL="441325" indent="-441325" algn="just" eaLnBrk="1" hangingPunct="1">
              <a:spcBef>
                <a:spcPts val="400"/>
              </a:spcBef>
              <a:buSzPct val="100000"/>
              <a:buFont typeface="Arial" panose="020B0604020202020204" pitchFamily="34" charset="0"/>
              <a:buChar char="•"/>
            </a:pPr>
            <a:r>
              <a:rPr lang="en-GB" sz="2000" dirty="0" smtClean="0">
                <a:solidFill>
                  <a:srgbClr val="000000"/>
                </a:solidFill>
                <a:latin typeface="Arial" charset="0"/>
                <a:cs typeface="Arial" charset="0"/>
                <a:sym typeface="Arial" charset="0"/>
              </a:rPr>
              <a:t>Any </a:t>
            </a:r>
            <a:r>
              <a:rPr lang="en-GB" sz="2000" smtClean="0">
                <a:solidFill>
                  <a:srgbClr val="000000"/>
                </a:solidFill>
                <a:latin typeface="Arial" charset="0"/>
                <a:cs typeface="Arial" charset="0"/>
                <a:sym typeface="Arial" charset="0"/>
              </a:rPr>
              <a:t>questions ?</a:t>
            </a:r>
            <a:endParaRPr lang="en-GB" sz="2000" dirty="0" smtClean="0">
              <a:solidFill>
                <a:srgbClr val="000000"/>
              </a:solidFill>
              <a:latin typeface="Arial" charset="0"/>
              <a:cs typeface="Arial" charset="0"/>
              <a:sym typeface="Arial" charset="0"/>
            </a:endParaRPr>
          </a:p>
          <a:p>
            <a:pPr marL="0" indent="0" algn="just" eaLnBrk="1" hangingPunct="1">
              <a:spcBef>
                <a:spcPts val="400"/>
              </a:spcBef>
              <a:buSzPct val="100000"/>
            </a:pPr>
            <a:endParaRPr lang="en-GB" sz="2000" dirty="0" smtClean="0">
              <a:solidFill>
                <a:srgbClr val="000000"/>
              </a:solidFill>
              <a:latin typeface="Arial" charset="0"/>
              <a:cs typeface="Arial" charset="0"/>
              <a:sym typeface="Arial" charset="0"/>
            </a:endParaRPr>
          </a:p>
        </p:txBody>
      </p:sp>
      <p:sp>
        <p:nvSpPr>
          <p:cNvPr id="183" name="Shape 183"/>
          <p:cNvSpPr>
            <a:spLocks noGrp="1"/>
          </p:cNvSpPr>
          <p:nvPr>
            <p:ph type="sldNum" sz="quarter" idx="10"/>
          </p:nvPr>
        </p:nvSpPr>
        <p:spPr>
          <a:xfrm>
            <a:off x="6072188" y="6130925"/>
            <a:ext cx="2133600" cy="173038"/>
          </a:xfrm>
          <a:extLst>
            <a:ext uri="{C572A759-6A51-4108-AA02-DFA0A04FC94B}"/>
          </a:extLst>
        </p:spPr>
        <p:txBody>
          <a:bodyPr>
            <a:normAutofit fontScale="77500" lnSpcReduction="20000"/>
          </a:bodyPr>
          <a:lstStyle/>
          <a:p>
            <a:pPr fontAlgn="auto">
              <a:spcBef>
                <a:spcPts val="0"/>
              </a:spcBef>
              <a:spcAft>
                <a:spcPts val="0"/>
              </a:spcAft>
              <a:defRPr sz="1800">
                <a:solidFill>
                  <a:srgbClr val="000000"/>
                </a:solidFill>
              </a:defRPr>
            </a:pPr>
            <a:fld id="{2F58619A-989B-4BAD-8C52-87278325CD7D}" type="slidenum">
              <a:rPr sz="1800" kern="0">
                <a:solidFill>
                  <a:srgbClr val="000000"/>
                </a:solidFill>
                <a:latin typeface="Arial"/>
                <a:ea typeface="Arial"/>
                <a:cs typeface="Arial"/>
                <a:sym typeface="Arial"/>
              </a:rPr>
              <a:pPr fontAlgn="auto">
                <a:spcBef>
                  <a:spcPts val="0"/>
                </a:spcBef>
                <a:spcAft>
                  <a:spcPts val="0"/>
                </a:spcAft>
                <a:defRPr sz="1800">
                  <a:solidFill>
                    <a:srgbClr val="000000"/>
                  </a:solidFill>
                </a:defRPr>
              </a:pPr>
              <a:t>15</a:t>
            </a:fld>
            <a:endParaRPr sz="1800" kern="0">
              <a:solidFill>
                <a:srgbClr val="000000"/>
              </a:solidFill>
              <a:latin typeface="Arial"/>
              <a:ea typeface="Arial"/>
              <a:cs typeface="Arial"/>
              <a:sym typeface="Arial"/>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hape 190"/>
          <p:cNvSpPr>
            <a:spLocks noChangeArrowheads="1"/>
          </p:cNvSpPr>
          <p:nvPr/>
        </p:nvSpPr>
        <p:spPr bwMode="auto">
          <a:xfrm>
            <a:off x="863600" y="6057900"/>
            <a:ext cx="2895600" cy="369888"/>
          </a:xfrm>
          <a:prstGeom prst="rect">
            <a:avLst/>
          </a:prstGeom>
          <a:noFill/>
          <a:ln w="12700">
            <a:noFill/>
            <a:miter lim="400000"/>
            <a:headEnd/>
            <a:tailEnd/>
          </a:ln>
        </p:spPr>
        <p:txBody>
          <a:bodyPr lIns="0" tIns="0" rIns="0" bIns="0">
            <a:spAutoFit/>
          </a:bodyPr>
          <a:lstStyle/>
          <a:p>
            <a:r>
              <a:rPr lang="en-GB" sz="1200" b="1">
                <a:solidFill>
                  <a:srgbClr val="662046"/>
                </a:solidFill>
                <a:latin typeface="Arial" charset="0"/>
                <a:cs typeface="Arial" charset="0"/>
                <a:sym typeface="Arial" charset="0"/>
              </a:rPr>
              <a:t>Demonstration</a:t>
            </a:r>
            <a:r>
              <a:rPr lang="en-GB" sz="1200">
                <a:solidFill>
                  <a:srgbClr val="662046"/>
                </a:solidFill>
                <a:latin typeface="Arial" charset="0"/>
                <a:cs typeface="Arial" charset="0"/>
                <a:sym typeface="Arial" charset="0"/>
              </a:rPr>
              <a:t/>
            </a:r>
            <a:br>
              <a:rPr lang="en-GB" sz="1200">
                <a:solidFill>
                  <a:srgbClr val="662046"/>
                </a:solidFill>
                <a:latin typeface="Arial" charset="0"/>
                <a:cs typeface="Arial" charset="0"/>
                <a:sym typeface="Arial" charset="0"/>
              </a:rPr>
            </a:br>
            <a:r>
              <a:rPr lang="en-GB" sz="1200">
                <a:solidFill>
                  <a:srgbClr val="662046"/>
                </a:solidFill>
                <a:latin typeface="Arial" charset="0"/>
                <a:cs typeface="Arial" charset="0"/>
                <a:sym typeface="Arial" charset="0"/>
              </a:rPr>
              <a:t>Log-in, search and expand</a:t>
            </a:r>
          </a:p>
        </p:txBody>
      </p:sp>
      <p:sp>
        <p:nvSpPr>
          <p:cNvPr id="38914" name="Shape 191"/>
          <p:cNvSpPr>
            <a:spLocks noGrp="1"/>
          </p:cNvSpPr>
          <p:nvPr>
            <p:ph type="title"/>
          </p:nvPr>
        </p:nvSpPr>
        <p:spPr>
          <a:xfrm>
            <a:off x="863600" y="503238"/>
            <a:ext cx="7380288" cy="736600"/>
          </a:xfrm>
        </p:spPr>
        <p:txBody>
          <a:bodyPr/>
          <a:lstStyle/>
          <a:p>
            <a:pPr eaLnBrk="1" hangingPunct="1"/>
            <a:r>
              <a:rPr lang="en-GB" smtClean="0">
                <a:latin typeface="Arial" charset="0"/>
                <a:cs typeface="Arial" charset="0"/>
                <a:sym typeface="Arial" charset="0"/>
              </a:rPr>
              <a:t>Demonstration</a:t>
            </a:r>
          </a:p>
        </p:txBody>
      </p:sp>
      <p:sp>
        <p:nvSpPr>
          <p:cNvPr id="192" name="Shape 192"/>
          <p:cNvSpPr>
            <a:spLocks noGrp="1"/>
          </p:cNvSpPr>
          <p:nvPr>
            <p:ph type="sldNum" sz="quarter" idx="10"/>
          </p:nvPr>
        </p:nvSpPr>
        <p:spPr>
          <a:xfrm>
            <a:off x="6072188" y="6130925"/>
            <a:ext cx="2133600" cy="173038"/>
          </a:xfrm>
          <a:extLst>
            <a:ext uri="{C572A759-6A51-4108-AA02-DFA0A04FC94B}"/>
          </a:extLst>
        </p:spPr>
        <p:txBody>
          <a:bodyPr>
            <a:normAutofit fontScale="77500" lnSpcReduction="20000"/>
          </a:bodyPr>
          <a:lstStyle/>
          <a:p>
            <a:pPr fontAlgn="auto">
              <a:spcBef>
                <a:spcPts val="0"/>
              </a:spcBef>
              <a:spcAft>
                <a:spcPts val="0"/>
              </a:spcAft>
              <a:defRPr sz="1800">
                <a:solidFill>
                  <a:srgbClr val="000000"/>
                </a:solidFill>
              </a:defRPr>
            </a:pPr>
            <a:fld id="{A5B67B8B-C15E-4940-9767-0DE129468275}" type="slidenum">
              <a:rPr sz="1800" kern="0">
                <a:solidFill>
                  <a:srgbClr val="000000"/>
                </a:solidFill>
                <a:latin typeface="Arial"/>
                <a:ea typeface="Arial"/>
                <a:cs typeface="Arial"/>
                <a:sym typeface="Arial"/>
              </a:rPr>
              <a:pPr fontAlgn="auto">
                <a:spcBef>
                  <a:spcPts val="0"/>
                </a:spcBef>
                <a:spcAft>
                  <a:spcPts val="0"/>
                </a:spcAft>
                <a:defRPr sz="1800">
                  <a:solidFill>
                    <a:srgbClr val="000000"/>
                  </a:solidFill>
                </a:defRPr>
              </a:pPr>
              <a:t>16</a:t>
            </a:fld>
            <a:endParaRPr sz="1800" kern="0">
              <a:solidFill>
                <a:srgbClr val="000000"/>
              </a:solidFill>
              <a:latin typeface="Arial"/>
              <a:ea typeface="Arial"/>
              <a:cs typeface="Arial"/>
              <a:sym typeface="Arial"/>
            </a:endParaRPr>
          </a:p>
        </p:txBody>
      </p:sp>
      <p:sp>
        <p:nvSpPr>
          <p:cNvPr id="38916" name="Shape 193"/>
          <p:cNvSpPr>
            <a:spLocks noGrp="1"/>
          </p:cNvSpPr>
          <p:nvPr>
            <p:ph type="body" idx="1"/>
          </p:nvPr>
        </p:nvSpPr>
        <p:spPr>
          <a:xfrm>
            <a:off x="863600" y="1557338"/>
            <a:ext cx="7758113" cy="4119562"/>
          </a:xfrm>
        </p:spPr>
        <p:txBody>
          <a:bodyPr/>
          <a:lstStyle/>
          <a:p>
            <a:pPr marL="404813" lvl="1" indent="-404813" eaLnBrk="1" hangingPunct="1">
              <a:spcBef>
                <a:spcPts val="1400"/>
              </a:spcBef>
              <a:buClr>
                <a:srgbClr val="662046"/>
              </a:buClr>
              <a:buFont typeface="Arial" charset="0"/>
              <a:buChar char="•"/>
            </a:pPr>
            <a:r>
              <a:rPr lang="en-GB" sz="2000" smtClean="0">
                <a:solidFill>
                  <a:srgbClr val="000000"/>
                </a:solidFill>
                <a:latin typeface="Arial" charset="0"/>
                <a:cs typeface="Arial" charset="0"/>
                <a:sym typeface="Arial" charset="0"/>
              </a:rPr>
              <a:t>Logging in process</a:t>
            </a:r>
          </a:p>
          <a:p>
            <a:pPr marL="404813" lvl="1" indent="-404813" eaLnBrk="1" hangingPunct="1">
              <a:spcBef>
                <a:spcPts val="1400"/>
              </a:spcBef>
              <a:buClr>
                <a:srgbClr val="662046"/>
              </a:buClr>
              <a:buFont typeface="Arial" charset="0"/>
              <a:buChar char="•"/>
            </a:pPr>
            <a:r>
              <a:rPr lang="en-GB" sz="2000" smtClean="0">
                <a:solidFill>
                  <a:srgbClr val="000000"/>
                </a:solidFill>
                <a:latin typeface="Arial" charset="0"/>
                <a:cs typeface="Arial" charset="0"/>
                <a:sym typeface="Arial" charset="0"/>
              </a:rPr>
              <a:t>Explaining the tools &amp; window</a:t>
            </a:r>
          </a:p>
          <a:p>
            <a:pPr marL="404813" lvl="1" indent="-404813" eaLnBrk="1" hangingPunct="1">
              <a:spcBef>
                <a:spcPts val="1400"/>
              </a:spcBef>
              <a:buClr>
                <a:srgbClr val="662046"/>
              </a:buClr>
              <a:buFont typeface="Arial" charset="0"/>
              <a:buChar char="•"/>
            </a:pPr>
            <a:r>
              <a:rPr lang="en-GB" sz="2000" smtClean="0">
                <a:solidFill>
                  <a:srgbClr val="000000"/>
                </a:solidFill>
                <a:latin typeface="Arial" charset="0"/>
                <a:cs typeface="Arial" charset="0"/>
                <a:sym typeface="Arial" charset="0"/>
              </a:rPr>
              <a:t>Starting a search</a:t>
            </a:r>
          </a:p>
          <a:p>
            <a:pPr marL="404813" lvl="1" indent="-404813" eaLnBrk="1" hangingPunct="1">
              <a:spcBef>
                <a:spcPts val="1400"/>
              </a:spcBef>
              <a:buClr>
                <a:srgbClr val="662046"/>
              </a:buClr>
              <a:buFont typeface="Arial" charset="0"/>
              <a:buChar char="•"/>
            </a:pPr>
            <a:r>
              <a:rPr lang="en-GB" sz="2000" smtClean="0">
                <a:solidFill>
                  <a:srgbClr val="000000"/>
                </a:solidFill>
                <a:latin typeface="Arial" charset="0"/>
                <a:cs typeface="Arial" charset="0"/>
                <a:sym typeface="Arial" charset="0"/>
              </a:rPr>
              <a:t>Expanding a search</a:t>
            </a:r>
          </a:p>
          <a:p>
            <a:pPr marL="404813" lvl="1" indent="-404813" eaLnBrk="1" hangingPunct="1">
              <a:spcBef>
                <a:spcPts val="1400"/>
              </a:spcBef>
              <a:buClr>
                <a:srgbClr val="662046"/>
              </a:buClr>
              <a:buFont typeface="Arial" charset="0"/>
              <a:buChar char="•"/>
            </a:pPr>
            <a:r>
              <a:rPr lang="en-GB" sz="2000" smtClean="0">
                <a:solidFill>
                  <a:srgbClr val="000000"/>
                </a:solidFill>
                <a:latin typeface="Arial" charset="0"/>
                <a:cs typeface="Arial" charset="0"/>
                <a:sym typeface="Arial" charset="0"/>
              </a:rPr>
              <a:t>Saving (</a:t>
            </a:r>
            <a:r>
              <a:rPr lang="en-GB" sz="2000" b="1" i="1" smtClean="0">
                <a:solidFill>
                  <a:srgbClr val="000000"/>
                </a:solidFill>
                <a:latin typeface="Arial" charset="0"/>
                <a:cs typeface="Arial" charset="0"/>
                <a:sym typeface="Arial" charset="0"/>
              </a:rPr>
              <a:t>not printing</a:t>
            </a:r>
            <a:r>
              <a:rPr lang="en-GB" sz="2000" smtClean="0">
                <a:solidFill>
                  <a:srgbClr val="000000"/>
                </a:solidFill>
                <a:latin typeface="Arial" charset="0"/>
                <a:cs typeface="Arial" charset="0"/>
                <a:sym typeface="Arial" charset="0"/>
              </a:rPr>
              <a:t>) Results – follow case file confidentiality rules</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hape 185"/>
          <p:cNvSpPr>
            <a:spLocks noChangeArrowheads="1"/>
          </p:cNvSpPr>
          <p:nvPr/>
        </p:nvSpPr>
        <p:spPr bwMode="auto">
          <a:xfrm>
            <a:off x="863600" y="6057900"/>
            <a:ext cx="2895600" cy="369888"/>
          </a:xfrm>
          <a:prstGeom prst="rect">
            <a:avLst/>
          </a:prstGeom>
          <a:noFill/>
          <a:ln w="12700">
            <a:noFill/>
            <a:miter lim="400000"/>
            <a:headEnd/>
            <a:tailEnd/>
          </a:ln>
        </p:spPr>
        <p:txBody>
          <a:bodyPr lIns="0" tIns="0" rIns="0" bIns="0">
            <a:spAutoFit/>
          </a:bodyPr>
          <a:lstStyle/>
          <a:p>
            <a:r>
              <a:rPr lang="en-GB" sz="1200" b="1">
                <a:solidFill>
                  <a:srgbClr val="662046"/>
                </a:solidFill>
                <a:latin typeface="Arial" charset="0"/>
                <a:cs typeface="Arial" charset="0"/>
                <a:sym typeface="Arial" charset="0"/>
              </a:rPr>
              <a:t>Logging in</a:t>
            </a:r>
            <a:r>
              <a:rPr lang="en-GB" sz="1200">
                <a:solidFill>
                  <a:srgbClr val="662046"/>
                </a:solidFill>
                <a:latin typeface="Arial" charset="0"/>
                <a:cs typeface="Arial" charset="0"/>
                <a:sym typeface="Arial" charset="0"/>
              </a:rPr>
              <a:t/>
            </a:r>
            <a:br>
              <a:rPr lang="en-GB" sz="1200">
                <a:solidFill>
                  <a:srgbClr val="662046"/>
                </a:solidFill>
                <a:latin typeface="Arial" charset="0"/>
                <a:cs typeface="Arial" charset="0"/>
                <a:sym typeface="Arial" charset="0"/>
              </a:rPr>
            </a:br>
            <a:endParaRPr lang="en-GB" sz="1200">
              <a:solidFill>
                <a:srgbClr val="662046"/>
              </a:solidFill>
              <a:latin typeface="Arial" charset="0"/>
              <a:cs typeface="Arial" charset="0"/>
              <a:sym typeface="Arial" charset="0"/>
            </a:endParaRPr>
          </a:p>
        </p:txBody>
      </p:sp>
      <p:sp>
        <p:nvSpPr>
          <p:cNvPr id="39938" name="Shape 186"/>
          <p:cNvSpPr>
            <a:spLocks noGrp="1"/>
          </p:cNvSpPr>
          <p:nvPr>
            <p:ph type="title"/>
          </p:nvPr>
        </p:nvSpPr>
        <p:spPr>
          <a:xfrm>
            <a:off x="863600" y="503238"/>
            <a:ext cx="7380288" cy="736600"/>
          </a:xfrm>
        </p:spPr>
        <p:txBody>
          <a:bodyPr/>
          <a:lstStyle/>
          <a:p>
            <a:pPr eaLnBrk="1" hangingPunct="1"/>
            <a:r>
              <a:rPr lang="en-GB" smtClean="0">
                <a:latin typeface="Arial" charset="0"/>
                <a:cs typeface="Arial" charset="0"/>
                <a:sym typeface="Arial" charset="0"/>
              </a:rPr>
              <a:t>Logging In</a:t>
            </a:r>
          </a:p>
        </p:txBody>
      </p:sp>
      <p:sp>
        <p:nvSpPr>
          <p:cNvPr id="35843" name="Shape 187"/>
          <p:cNvSpPr>
            <a:spLocks noGrp="1"/>
          </p:cNvSpPr>
          <p:nvPr>
            <p:ph type="body" idx="1"/>
          </p:nvPr>
        </p:nvSpPr>
        <p:spPr>
          <a:xfrm>
            <a:off x="684213" y="1268413"/>
            <a:ext cx="7756525" cy="2827337"/>
          </a:xfrm>
        </p:spPr>
        <p:txBody>
          <a:bodyPr/>
          <a:lstStyle/>
          <a:p>
            <a:pPr marL="404813" lvl="1" indent="-404813" algn="just" eaLnBrk="1" hangingPunct="1">
              <a:spcBef>
                <a:spcPct val="0"/>
              </a:spcBef>
              <a:buClr>
                <a:srgbClr val="662046"/>
              </a:buClr>
              <a:buFont typeface="Arial" charset="0"/>
              <a:buChar char="•"/>
              <a:defRPr/>
            </a:pPr>
            <a:r>
              <a:rPr lang="en-GB" sz="2000" dirty="0" smtClean="0">
                <a:solidFill>
                  <a:srgbClr val="000000"/>
                </a:solidFill>
                <a:latin typeface="Arial" charset="0"/>
                <a:cs typeface="Arial" charset="0"/>
                <a:sym typeface="Arial" charset="0"/>
              </a:rPr>
              <a:t>To access </a:t>
            </a:r>
            <a:r>
              <a:rPr lang="en-GB" sz="2000" dirty="0" err="1" smtClean="0">
                <a:solidFill>
                  <a:srgbClr val="000000"/>
                </a:solidFill>
                <a:latin typeface="Arial" charset="0"/>
                <a:cs typeface="Arial" charset="0"/>
                <a:sym typeface="Arial" charset="0"/>
              </a:rPr>
              <a:t>Intellishare</a:t>
            </a:r>
            <a:r>
              <a:rPr lang="en-GB" sz="2000" dirty="0" smtClean="0">
                <a:solidFill>
                  <a:srgbClr val="000000"/>
                </a:solidFill>
                <a:latin typeface="Arial" charset="0"/>
                <a:cs typeface="Arial" charset="0"/>
                <a:sym typeface="Arial" charset="0"/>
              </a:rPr>
              <a:t> - open go to the following link </a:t>
            </a:r>
            <a:r>
              <a:rPr lang="en-GB" sz="2000" i="1" dirty="0" smtClean="0">
                <a:solidFill>
                  <a:srgbClr val="000000"/>
                </a:solidFill>
                <a:latin typeface="Arial" charset="0"/>
                <a:cs typeface="Arial" charset="0"/>
                <a:sym typeface="Arial" charset="0"/>
              </a:rPr>
              <a:t>via</a:t>
            </a:r>
            <a:r>
              <a:rPr lang="en-GB" sz="2000" dirty="0" smtClean="0">
                <a:solidFill>
                  <a:srgbClr val="000000"/>
                </a:solidFill>
                <a:latin typeface="Arial" charset="0"/>
                <a:cs typeface="Arial" charset="0"/>
                <a:sym typeface="Arial" charset="0"/>
              </a:rPr>
              <a:t> Citrix:</a:t>
            </a:r>
          </a:p>
          <a:p>
            <a:pPr marL="404813" lvl="1" indent="-404813" algn="just" eaLnBrk="1" hangingPunct="1">
              <a:spcBef>
                <a:spcPct val="0"/>
              </a:spcBef>
              <a:buClr>
                <a:srgbClr val="662046"/>
              </a:buClr>
              <a:buFont typeface="Arial" charset="0"/>
              <a:buChar char="•"/>
              <a:defRPr/>
            </a:pPr>
            <a:endParaRPr lang="en-GB" sz="2000" dirty="0">
              <a:solidFill>
                <a:srgbClr val="000000"/>
              </a:solidFill>
              <a:latin typeface="Arial" charset="0"/>
              <a:cs typeface="Arial" charset="0"/>
              <a:sym typeface="Arial" charset="0"/>
            </a:endParaRPr>
          </a:p>
          <a:p>
            <a:pPr marL="404813" lvl="1" indent="-404813" algn="just" eaLnBrk="1" hangingPunct="1">
              <a:spcBef>
                <a:spcPct val="0"/>
              </a:spcBef>
              <a:buClr>
                <a:srgbClr val="662046"/>
              </a:buClr>
              <a:buFont typeface="Arial" charset="0"/>
              <a:buChar char="•"/>
              <a:defRPr/>
            </a:pPr>
            <a:endParaRPr lang="en-GB" sz="2000" dirty="0" smtClean="0">
              <a:solidFill>
                <a:srgbClr val="000000"/>
              </a:solidFill>
              <a:latin typeface="Arial" charset="0"/>
              <a:cs typeface="Arial" charset="0"/>
              <a:sym typeface="Arial" charset="0"/>
            </a:endParaRPr>
          </a:p>
          <a:p>
            <a:pPr marL="404813" lvl="1" indent="-404813" algn="just" eaLnBrk="1" hangingPunct="1">
              <a:spcBef>
                <a:spcPct val="0"/>
              </a:spcBef>
              <a:buClr>
                <a:srgbClr val="662046"/>
              </a:buClr>
              <a:buFont typeface="Arial" charset="0"/>
              <a:buChar char="•"/>
              <a:defRPr/>
            </a:pPr>
            <a:endParaRPr lang="en-GB" sz="2000" dirty="0">
              <a:solidFill>
                <a:srgbClr val="000000"/>
              </a:solidFill>
              <a:latin typeface="Arial" charset="0"/>
              <a:cs typeface="Arial" charset="0"/>
              <a:sym typeface="Arial" charset="0"/>
            </a:endParaRPr>
          </a:p>
          <a:p>
            <a:pPr marL="404813" lvl="1" indent="-404813" algn="just" eaLnBrk="1" hangingPunct="1">
              <a:spcBef>
                <a:spcPct val="0"/>
              </a:spcBef>
              <a:buClr>
                <a:srgbClr val="662046"/>
              </a:buClr>
              <a:buFont typeface="Arial" charset="0"/>
              <a:buChar char="•"/>
              <a:defRPr/>
            </a:pPr>
            <a:endParaRPr lang="en-GB" sz="2000" dirty="0" smtClean="0">
              <a:solidFill>
                <a:srgbClr val="000000"/>
              </a:solidFill>
              <a:latin typeface="Arial" charset="0"/>
              <a:cs typeface="Arial" charset="0"/>
              <a:sym typeface="Arial" charset="0"/>
            </a:endParaRPr>
          </a:p>
          <a:p>
            <a:pPr marL="404813" lvl="1" indent="-404813" algn="just" eaLnBrk="1" hangingPunct="1">
              <a:spcBef>
                <a:spcPct val="0"/>
              </a:spcBef>
              <a:buClr>
                <a:srgbClr val="662046"/>
              </a:buClr>
              <a:buFont typeface="Arial" charset="0"/>
              <a:buChar char="•"/>
              <a:defRPr/>
            </a:pPr>
            <a:r>
              <a:rPr lang="en-GB" sz="2000" dirty="0" smtClean="0">
                <a:solidFill>
                  <a:srgbClr val="000000"/>
                </a:solidFill>
                <a:latin typeface="Arial" charset="0"/>
                <a:cs typeface="Arial" charset="0"/>
                <a:sym typeface="Arial" charset="0"/>
              </a:rPr>
              <a:t>Enter you username and password</a:t>
            </a:r>
          </a:p>
          <a:p>
            <a:pPr marL="404813" lvl="1" indent="-404813" algn="just" eaLnBrk="1" hangingPunct="1">
              <a:spcBef>
                <a:spcPct val="0"/>
              </a:spcBef>
              <a:buClr>
                <a:srgbClr val="662046"/>
              </a:buClr>
              <a:buFont typeface="Arial" charset="0"/>
              <a:buChar char="•"/>
              <a:defRPr/>
            </a:pPr>
            <a:endParaRPr lang="en-GB" sz="2000" dirty="0" smtClean="0">
              <a:solidFill>
                <a:srgbClr val="000000"/>
              </a:solidFill>
              <a:latin typeface="Arial" charset="0"/>
              <a:cs typeface="Arial" charset="0"/>
              <a:sym typeface="Arial" charset="0"/>
            </a:endParaRPr>
          </a:p>
          <a:p>
            <a:pPr marL="404813" lvl="1" indent="-404813" algn="just" eaLnBrk="1" hangingPunct="1">
              <a:spcBef>
                <a:spcPct val="0"/>
              </a:spcBef>
              <a:buClr>
                <a:srgbClr val="662046"/>
              </a:buClr>
              <a:buFont typeface="Arial" charset="0"/>
              <a:buChar char="•"/>
              <a:defRPr/>
            </a:pPr>
            <a:endParaRPr lang="en-GB" sz="2000" dirty="0">
              <a:solidFill>
                <a:srgbClr val="000000"/>
              </a:solidFill>
              <a:latin typeface="Arial" charset="0"/>
              <a:cs typeface="Arial" charset="0"/>
              <a:sym typeface="Arial" charset="0"/>
            </a:endParaRPr>
          </a:p>
          <a:p>
            <a:pPr marL="0" lvl="1" indent="0" algn="just" eaLnBrk="1" hangingPunct="1">
              <a:spcBef>
                <a:spcPct val="0"/>
              </a:spcBef>
              <a:buClr>
                <a:srgbClr val="662046"/>
              </a:buClr>
              <a:buFontTx/>
              <a:buNone/>
              <a:defRPr/>
            </a:pPr>
            <a:endParaRPr lang="en-GB" sz="2000" dirty="0" smtClean="0">
              <a:solidFill>
                <a:srgbClr val="000000"/>
              </a:solidFill>
              <a:latin typeface="Arial" charset="0"/>
              <a:cs typeface="Arial" charset="0"/>
              <a:sym typeface="Arial" charset="0"/>
            </a:endParaRPr>
          </a:p>
          <a:p>
            <a:pPr marL="0" lvl="1" indent="0" algn="just" eaLnBrk="1" hangingPunct="1">
              <a:spcBef>
                <a:spcPct val="0"/>
              </a:spcBef>
              <a:buClr>
                <a:srgbClr val="662046"/>
              </a:buClr>
              <a:buFontTx/>
              <a:buNone/>
              <a:defRPr/>
            </a:pPr>
            <a:endParaRPr lang="en-GB" sz="2000" dirty="0">
              <a:solidFill>
                <a:srgbClr val="000000"/>
              </a:solidFill>
              <a:latin typeface="Arial" charset="0"/>
              <a:cs typeface="Arial" charset="0"/>
              <a:sym typeface="Arial" charset="0"/>
            </a:endParaRPr>
          </a:p>
          <a:p>
            <a:pPr marL="0" lvl="1" indent="0" algn="just" eaLnBrk="1" hangingPunct="1">
              <a:spcBef>
                <a:spcPct val="0"/>
              </a:spcBef>
              <a:buClr>
                <a:srgbClr val="662046"/>
              </a:buClr>
              <a:buFontTx/>
              <a:buNone/>
              <a:defRPr/>
            </a:pPr>
            <a:endParaRPr lang="en-GB" sz="2000" dirty="0" smtClean="0">
              <a:solidFill>
                <a:srgbClr val="000000"/>
              </a:solidFill>
              <a:latin typeface="Arial" charset="0"/>
              <a:cs typeface="Arial" charset="0"/>
              <a:sym typeface="Arial" charset="0"/>
            </a:endParaRPr>
          </a:p>
          <a:p>
            <a:pPr marL="0" lvl="1" indent="0" algn="just" eaLnBrk="1" hangingPunct="1">
              <a:spcBef>
                <a:spcPct val="0"/>
              </a:spcBef>
              <a:buClr>
                <a:srgbClr val="662046"/>
              </a:buClr>
              <a:buFontTx/>
              <a:buNone/>
              <a:defRPr/>
            </a:pPr>
            <a:endParaRPr lang="en-GB" sz="2000" dirty="0" smtClean="0">
              <a:solidFill>
                <a:srgbClr val="000000"/>
              </a:solidFill>
              <a:latin typeface="Arial" charset="0"/>
              <a:cs typeface="Arial" charset="0"/>
              <a:sym typeface="Arial" charset="0"/>
            </a:endParaRPr>
          </a:p>
          <a:p>
            <a:pPr marL="404813" lvl="1" indent="-404813" algn="just" eaLnBrk="1" hangingPunct="1">
              <a:spcBef>
                <a:spcPct val="0"/>
              </a:spcBef>
              <a:buClr>
                <a:srgbClr val="662046"/>
              </a:buClr>
              <a:buFont typeface="Arial" charset="0"/>
              <a:buChar char="•"/>
              <a:defRPr/>
            </a:pPr>
            <a:r>
              <a:rPr lang="en-GB" sz="2000" dirty="0" smtClean="0">
                <a:solidFill>
                  <a:srgbClr val="000000"/>
                </a:solidFill>
                <a:latin typeface="Arial" charset="0"/>
                <a:cs typeface="Arial" charset="0"/>
                <a:sym typeface="Arial" charset="0"/>
              </a:rPr>
              <a:t>Begin your search: </a:t>
            </a:r>
          </a:p>
          <a:p>
            <a:pPr marL="404813" lvl="1" indent="-404813" algn="just" eaLnBrk="1" hangingPunct="1">
              <a:spcBef>
                <a:spcPct val="0"/>
              </a:spcBef>
              <a:buClr>
                <a:srgbClr val="662046"/>
              </a:buClr>
              <a:buFont typeface="Arial" charset="0"/>
              <a:buChar char="•"/>
              <a:defRPr/>
            </a:pPr>
            <a:endParaRPr lang="en-GB" sz="2000" dirty="0">
              <a:solidFill>
                <a:srgbClr val="000000"/>
              </a:solidFill>
              <a:latin typeface="Arial" charset="0"/>
              <a:cs typeface="Arial" charset="0"/>
              <a:sym typeface="Arial" charset="0"/>
            </a:endParaRPr>
          </a:p>
          <a:p>
            <a:pPr marL="0" lvl="1" indent="0" algn="just" eaLnBrk="1" hangingPunct="1">
              <a:spcBef>
                <a:spcPct val="0"/>
              </a:spcBef>
              <a:buClr>
                <a:srgbClr val="662046"/>
              </a:buClr>
              <a:buFontTx/>
              <a:buNone/>
              <a:defRPr/>
            </a:pPr>
            <a:endParaRPr lang="en-GB" sz="2000" dirty="0" smtClean="0">
              <a:solidFill>
                <a:srgbClr val="000000"/>
              </a:solidFill>
              <a:latin typeface="Arial" charset="0"/>
              <a:cs typeface="Arial" charset="0"/>
              <a:sym typeface="Arial" charset="0"/>
            </a:endParaRPr>
          </a:p>
          <a:p>
            <a:pPr marL="404813" lvl="1" indent="-404813" algn="just" eaLnBrk="1" hangingPunct="1">
              <a:spcBef>
                <a:spcPct val="0"/>
              </a:spcBef>
              <a:buClr>
                <a:srgbClr val="662046"/>
              </a:buClr>
              <a:buFont typeface="Arial" charset="0"/>
              <a:buChar char="•"/>
              <a:defRPr/>
            </a:pPr>
            <a:endParaRPr lang="en-GB" sz="3600" dirty="0" smtClean="0">
              <a:solidFill>
                <a:srgbClr val="000000"/>
              </a:solidFill>
              <a:latin typeface="Arial" charset="0"/>
              <a:cs typeface="Arial" charset="0"/>
              <a:sym typeface="Arial" charset="0"/>
              <a:hlinkClick r:id="rId2"/>
            </a:endParaRPr>
          </a:p>
        </p:txBody>
      </p:sp>
      <p:sp>
        <p:nvSpPr>
          <p:cNvPr id="188" name="Shape 188"/>
          <p:cNvSpPr>
            <a:spLocks noGrp="1"/>
          </p:cNvSpPr>
          <p:nvPr>
            <p:ph type="sldNum" sz="quarter" idx="10"/>
          </p:nvPr>
        </p:nvSpPr>
        <p:spPr>
          <a:xfrm>
            <a:off x="6072188" y="6130925"/>
            <a:ext cx="2133600" cy="173038"/>
          </a:xfrm>
          <a:extLst>
            <a:ext uri="{C572A759-6A51-4108-AA02-DFA0A04FC94B}"/>
          </a:extLst>
        </p:spPr>
        <p:txBody>
          <a:bodyPr>
            <a:normAutofit fontScale="77500" lnSpcReduction="20000"/>
          </a:bodyPr>
          <a:lstStyle/>
          <a:p>
            <a:pPr fontAlgn="auto">
              <a:spcBef>
                <a:spcPts val="0"/>
              </a:spcBef>
              <a:spcAft>
                <a:spcPts val="0"/>
              </a:spcAft>
              <a:defRPr sz="1800">
                <a:solidFill>
                  <a:srgbClr val="000000"/>
                </a:solidFill>
              </a:defRPr>
            </a:pPr>
            <a:fld id="{FE114630-559E-463C-96C5-1F821A4B451C}" type="slidenum">
              <a:rPr sz="1800" kern="0">
                <a:solidFill>
                  <a:srgbClr val="000000"/>
                </a:solidFill>
                <a:latin typeface="Arial"/>
                <a:ea typeface="Arial"/>
                <a:cs typeface="Arial"/>
                <a:sym typeface="Arial"/>
              </a:rPr>
              <a:pPr fontAlgn="auto">
                <a:spcBef>
                  <a:spcPts val="0"/>
                </a:spcBef>
                <a:spcAft>
                  <a:spcPts val="0"/>
                </a:spcAft>
                <a:defRPr sz="1800">
                  <a:solidFill>
                    <a:srgbClr val="000000"/>
                  </a:solidFill>
                </a:defRPr>
              </a:pPr>
              <a:t>17</a:t>
            </a:fld>
            <a:endParaRPr sz="1800" kern="0">
              <a:solidFill>
                <a:srgbClr val="000000"/>
              </a:solidFill>
              <a:latin typeface="Arial"/>
              <a:ea typeface="Arial"/>
              <a:cs typeface="Arial"/>
              <a:sym typeface="Arial"/>
            </a:endParaRPr>
          </a:p>
        </p:txBody>
      </p:sp>
      <p:pic>
        <p:nvPicPr>
          <p:cNvPr id="39941" name="Picture 6" descr="images"/>
          <p:cNvPicPr>
            <a:picLocks noChangeAspect="1" noChangeArrowheads="1"/>
          </p:cNvPicPr>
          <p:nvPr/>
        </p:nvPicPr>
        <p:blipFill>
          <a:blip r:embed="rId3"/>
          <a:srcRect/>
          <a:stretch>
            <a:fillRect/>
          </a:stretch>
        </p:blipFill>
        <p:spPr bwMode="auto">
          <a:xfrm>
            <a:off x="3563938" y="1628775"/>
            <a:ext cx="1238250" cy="742950"/>
          </a:xfrm>
          <a:prstGeom prst="rect">
            <a:avLst/>
          </a:prstGeom>
          <a:noFill/>
          <a:ln w="9525">
            <a:noFill/>
            <a:miter lim="800000"/>
            <a:headEnd/>
            <a:tailEnd/>
          </a:ln>
        </p:spPr>
      </p:pic>
      <p:sp>
        <p:nvSpPr>
          <p:cNvPr id="39942" name="Text Box 7"/>
          <p:cNvSpPr txBox="1">
            <a:spLocks noChangeArrowheads="1"/>
          </p:cNvSpPr>
          <p:nvPr/>
        </p:nvSpPr>
        <p:spPr bwMode="auto">
          <a:xfrm>
            <a:off x="3563938" y="2276475"/>
            <a:ext cx="1274762" cy="366713"/>
          </a:xfrm>
          <a:prstGeom prst="rect">
            <a:avLst/>
          </a:prstGeom>
          <a:noFill/>
          <a:ln w="9525">
            <a:noFill/>
            <a:miter lim="800000"/>
            <a:headEnd/>
            <a:tailEnd/>
          </a:ln>
        </p:spPr>
        <p:txBody>
          <a:bodyPr wrap="none">
            <a:spAutoFit/>
          </a:bodyPr>
          <a:lstStyle/>
          <a:p>
            <a:pPr defTabSz="914400"/>
            <a:r>
              <a:rPr lang="en-GB"/>
              <a:t>Intellishare </a:t>
            </a:r>
          </a:p>
        </p:txBody>
      </p:sp>
      <p:pic>
        <p:nvPicPr>
          <p:cNvPr id="39943" name="Picture 8"/>
          <p:cNvPicPr>
            <a:picLocks noChangeAspect="1" noChangeArrowheads="1"/>
          </p:cNvPicPr>
          <p:nvPr/>
        </p:nvPicPr>
        <p:blipFill>
          <a:blip r:embed="rId4"/>
          <a:srcRect/>
          <a:stretch>
            <a:fillRect/>
          </a:stretch>
        </p:blipFill>
        <p:spPr bwMode="auto">
          <a:xfrm>
            <a:off x="3359150" y="4868863"/>
            <a:ext cx="869950" cy="858837"/>
          </a:xfrm>
          <a:prstGeom prst="rect">
            <a:avLst/>
          </a:prstGeom>
          <a:noFill/>
          <a:ln w="9525">
            <a:noFill/>
            <a:miter lim="800000"/>
            <a:headEnd/>
            <a:tailEnd/>
          </a:ln>
        </p:spPr>
      </p:pic>
      <p:pic>
        <p:nvPicPr>
          <p:cNvPr id="39944" name="Picture 9"/>
          <p:cNvPicPr>
            <a:picLocks noChangeAspect="1" noChangeArrowheads="1"/>
          </p:cNvPicPr>
          <p:nvPr/>
        </p:nvPicPr>
        <p:blipFill>
          <a:blip r:embed="rId5"/>
          <a:srcRect/>
          <a:stretch>
            <a:fillRect/>
          </a:stretch>
        </p:blipFill>
        <p:spPr bwMode="auto">
          <a:xfrm>
            <a:off x="5580063" y="2460625"/>
            <a:ext cx="2603500" cy="26257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hape 151"/>
          <p:cNvSpPr>
            <a:spLocks noGrp="1"/>
          </p:cNvSpPr>
          <p:nvPr>
            <p:ph type="title"/>
          </p:nvPr>
        </p:nvSpPr>
        <p:spPr>
          <a:xfrm>
            <a:off x="863600" y="503238"/>
            <a:ext cx="7380288" cy="736600"/>
          </a:xfrm>
        </p:spPr>
        <p:txBody>
          <a:bodyPr/>
          <a:lstStyle/>
          <a:p>
            <a:pPr eaLnBrk="1" hangingPunct="1"/>
            <a:r>
              <a:rPr lang="en-GB" sz="3200" dirty="0" smtClean="0">
                <a:latin typeface="Arial" charset="0"/>
                <a:cs typeface="Arial" charset="0"/>
                <a:sym typeface="Arial" charset="0"/>
              </a:rPr>
              <a:t>iBase: Recap &amp; Next Steps</a:t>
            </a:r>
          </a:p>
        </p:txBody>
      </p:sp>
      <p:sp>
        <p:nvSpPr>
          <p:cNvPr id="29699" name="Shape 152"/>
          <p:cNvSpPr>
            <a:spLocks noGrp="1"/>
          </p:cNvSpPr>
          <p:nvPr>
            <p:ph type="body" idx="1"/>
          </p:nvPr>
        </p:nvSpPr>
        <p:spPr>
          <a:xfrm>
            <a:off x="812924" y="1340768"/>
            <a:ext cx="7380288" cy="4119562"/>
          </a:xfrm>
        </p:spPr>
        <p:txBody>
          <a:bodyPr/>
          <a:lstStyle/>
          <a:p>
            <a:pPr marL="212725" indent="-212725" eaLnBrk="1" hangingPunct="1">
              <a:lnSpc>
                <a:spcPct val="80000"/>
              </a:lnSpc>
              <a:spcBef>
                <a:spcPts val="400"/>
              </a:spcBef>
              <a:buSzPct val="100000"/>
              <a:buFont typeface="Arial" charset="0"/>
              <a:buChar char="•"/>
            </a:pPr>
            <a:endParaRPr lang="en-GB" sz="2400" dirty="0">
              <a:solidFill>
                <a:srgbClr val="000000"/>
              </a:solidFill>
              <a:latin typeface="Arial" charset="0"/>
              <a:cs typeface="Arial" charset="0"/>
              <a:sym typeface="Arial" charset="0"/>
            </a:endParaRPr>
          </a:p>
          <a:p>
            <a:pPr marL="212725" indent="-212725" eaLnBrk="1" hangingPunct="1">
              <a:lnSpc>
                <a:spcPct val="80000"/>
              </a:lnSpc>
              <a:spcBef>
                <a:spcPts val="400"/>
              </a:spcBef>
              <a:buSzPct val="100000"/>
              <a:buFont typeface="Arial" charset="0"/>
              <a:buChar char="•"/>
            </a:pPr>
            <a:r>
              <a:rPr lang="en-GB" sz="2400" dirty="0">
                <a:solidFill>
                  <a:srgbClr val="000000"/>
                </a:solidFill>
                <a:latin typeface="Arial" charset="0"/>
                <a:cs typeface="Arial" charset="0"/>
                <a:sym typeface="Arial" charset="0"/>
              </a:rPr>
              <a:t>Remember: Data Protection / expand one step at a </a:t>
            </a:r>
            <a:r>
              <a:rPr lang="en-GB" sz="2400" dirty="0" smtClean="0">
                <a:solidFill>
                  <a:srgbClr val="000000"/>
                </a:solidFill>
                <a:latin typeface="Arial" charset="0"/>
                <a:cs typeface="Arial" charset="0"/>
                <a:sym typeface="Arial" charset="0"/>
              </a:rPr>
              <a:t>time</a:t>
            </a:r>
          </a:p>
          <a:p>
            <a:pPr marL="212725" indent="-212725" eaLnBrk="1" hangingPunct="1">
              <a:lnSpc>
                <a:spcPct val="80000"/>
              </a:lnSpc>
              <a:spcBef>
                <a:spcPts val="400"/>
              </a:spcBef>
              <a:buSzPct val="100000"/>
              <a:buFont typeface="Arial" charset="0"/>
              <a:buChar char="•"/>
            </a:pPr>
            <a:r>
              <a:rPr lang="en-GB" sz="2400" dirty="0">
                <a:solidFill>
                  <a:srgbClr val="000000"/>
                </a:solidFill>
                <a:latin typeface="Arial" charset="0"/>
                <a:cs typeface="Arial" charset="0"/>
                <a:sym typeface="Arial" charset="0"/>
              </a:rPr>
              <a:t>Getting started: Intellishare User </a:t>
            </a:r>
            <a:r>
              <a:rPr lang="en-GB" sz="2400" dirty="0" smtClean="0">
                <a:solidFill>
                  <a:srgbClr val="000000"/>
                </a:solidFill>
                <a:latin typeface="Arial" charset="0"/>
                <a:cs typeface="Arial" charset="0"/>
                <a:sym typeface="Arial" charset="0"/>
              </a:rPr>
              <a:t>Handbook</a:t>
            </a:r>
          </a:p>
          <a:p>
            <a:pPr marL="342900" indent="-342900" eaLnBrk="1" hangingPunct="1">
              <a:lnSpc>
                <a:spcPct val="80000"/>
              </a:lnSpc>
              <a:spcBef>
                <a:spcPts val="400"/>
              </a:spcBef>
              <a:buSzPct val="100000"/>
              <a:buFont typeface="Arial" panose="020B0604020202020204" pitchFamily="34" charset="0"/>
              <a:buChar char="•"/>
            </a:pPr>
            <a:endParaRPr lang="en-GB" sz="2400" dirty="0" smtClean="0">
              <a:solidFill>
                <a:srgbClr val="000000"/>
              </a:solidFill>
              <a:latin typeface="Arial" charset="0"/>
              <a:cs typeface="Arial" charset="0"/>
              <a:sym typeface="Arial" charset="0"/>
            </a:endParaRPr>
          </a:p>
          <a:p>
            <a:pPr marL="342900" indent="-342900" eaLnBrk="1" hangingPunct="1">
              <a:lnSpc>
                <a:spcPct val="90000"/>
              </a:lnSpc>
              <a:spcBef>
                <a:spcPts val="400"/>
              </a:spcBef>
              <a:buFont typeface="Arial" panose="020B0604020202020204" pitchFamily="34" charset="0"/>
              <a:buChar char="•"/>
            </a:pPr>
            <a:r>
              <a:rPr lang="en-GB" sz="2400" dirty="0">
                <a:solidFill>
                  <a:srgbClr val="000000"/>
                </a:solidFill>
                <a:latin typeface="Arial" charset="0"/>
                <a:cs typeface="Arial" charset="0"/>
                <a:sym typeface="Arial" charset="0"/>
              </a:rPr>
              <a:t>Collect signed Annex B form </a:t>
            </a:r>
          </a:p>
          <a:p>
            <a:pPr marL="342900" indent="-342900" eaLnBrk="1" hangingPunct="1">
              <a:lnSpc>
                <a:spcPct val="90000"/>
              </a:lnSpc>
              <a:spcBef>
                <a:spcPts val="400"/>
              </a:spcBef>
              <a:buFont typeface="Arial" panose="020B0604020202020204" pitchFamily="34" charset="0"/>
              <a:buChar char="•"/>
            </a:pPr>
            <a:r>
              <a:rPr lang="en-GB" sz="2400" dirty="0">
                <a:solidFill>
                  <a:srgbClr val="000000"/>
                </a:solidFill>
                <a:latin typeface="Arial" charset="0"/>
                <a:cs typeface="Arial" charset="0"/>
                <a:sym typeface="Arial" charset="0"/>
              </a:rPr>
              <a:t>User Names &amp; Passwords</a:t>
            </a:r>
          </a:p>
          <a:p>
            <a:pPr marL="342900" indent="-342900" eaLnBrk="1" hangingPunct="1">
              <a:lnSpc>
                <a:spcPct val="90000"/>
              </a:lnSpc>
              <a:spcBef>
                <a:spcPts val="400"/>
              </a:spcBef>
              <a:buFont typeface="Arial" panose="020B0604020202020204" pitchFamily="34" charset="0"/>
              <a:buChar char="•"/>
            </a:pPr>
            <a:endParaRPr lang="en-GB" sz="2400" dirty="0">
              <a:solidFill>
                <a:srgbClr val="000000"/>
              </a:solidFill>
              <a:latin typeface="Arial" charset="0"/>
              <a:cs typeface="Arial" charset="0"/>
              <a:sym typeface="Arial" charset="0"/>
            </a:endParaRPr>
          </a:p>
          <a:p>
            <a:pPr marL="0" indent="0" eaLnBrk="1" hangingPunct="1">
              <a:lnSpc>
                <a:spcPct val="80000"/>
              </a:lnSpc>
              <a:spcBef>
                <a:spcPts val="400"/>
              </a:spcBef>
              <a:buSzPct val="100000"/>
            </a:pPr>
            <a:endParaRPr lang="en-GB" sz="2400" dirty="0" smtClean="0">
              <a:solidFill>
                <a:srgbClr val="000000"/>
              </a:solidFill>
              <a:latin typeface="Arial" charset="0"/>
              <a:cs typeface="Arial" charset="0"/>
              <a:sym typeface="Arial" charset="0"/>
            </a:endParaRPr>
          </a:p>
          <a:p>
            <a:pPr marL="212725" indent="-212725" eaLnBrk="1" hangingPunct="1">
              <a:lnSpc>
                <a:spcPct val="80000"/>
              </a:lnSpc>
              <a:spcBef>
                <a:spcPts val="400"/>
              </a:spcBef>
              <a:buSzPct val="100000"/>
              <a:buFont typeface="Arial" charset="0"/>
              <a:buChar char="•"/>
            </a:pPr>
            <a:endParaRPr lang="en-GB" sz="2400" dirty="0">
              <a:solidFill>
                <a:srgbClr val="000000"/>
              </a:solidFill>
              <a:latin typeface="Arial" charset="0"/>
              <a:cs typeface="Arial" charset="0"/>
              <a:sym typeface="Arial" charset="0"/>
            </a:endParaRPr>
          </a:p>
          <a:p>
            <a:pPr marL="0" indent="0" eaLnBrk="1" hangingPunct="1">
              <a:lnSpc>
                <a:spcPct val="80000"/>
              </a:lnSpc>
              <a:spcBef>
                <a:spcPts val="400"/>
              </a:spcBef>
              <a:buSzPct val="100000"/>
            </a:pPr>
            <a:endParaRPr lang="en-GB" sz="2400" dirty="0">
              <a:solidFill>
                <a:srgbClr val="000000"/>
              </a:solidFill>
              <a:latin typeface="Arial" charset="0"/>
              <a:cs typeface="Arial" charset="0"/>
              <a:sym typeface="Arial" charset="0"/>
            </a:endParaRPr>
          </a:p>
          <a:p>
            <a:pPr marL="0" indent="0" algn="just" eaLnBrk="1" hangingPunct="1">
              <a:lnSpc>
                <a:spcPct val="80000"/>
              </a:lnSpc>
              <a:spcBef>
                <a:spcPts val="400"/>
              </a:spcBef>
              <a:buSzPct val="100000"/>
            </a:pPr>
            <a:endParaRPr lang="en-GB" sz="1800" dirty="0" smtClean="0">
              <a:solidFill>
                <a:srgbClr val="000000"/>
              </a:solidFill>
              <a:latin typeface="Arial" charset="0"/>
              <a:cs typeface="Arial" charset="0"/>
              <a:sym typeface="Arial" charset="0"/>
            </a:endParaRPr>
          </a:p>
        </p:txBody>
      </p:sp>
      <p:sp>
        <p:nvSpPr>
          <p:cNvPr id="153" name="Shape 153"/>
          <p:cNvSpPr>
            <a:spLocks noGrp="1"/>
          </p:cNvSpPr>
          <p:nvPr>
            <p:ph type="sldNum" sz="quarter" idx="10"/>
          </p:nvPr>
        </p:nvSpPr>
        <p:spPr>
          <a:xfrm>
            <a:off x="6072188" y="6130925"/>
            <a:ext cx="2133600" cy="173038"/>
          </a:xfrm>
          <a:extLst>
            <a:ext uri="{C572A759-6A51-4108-AA02-DFA0A04FC94B}"/>
          </a:extLst>
        </p:spPr>
        <p:txBody>
          <a:bodyPr>
            <a:normAutofit fontScale="77500" lnSpcReduction="20000"/>
          </a:bodyPr>
          <a:lstStyle/>
          <a:p>
            <a:pPr fontAlgn="auto">
              <a:spcBef>
                <a:spcPts val="0"/>
              </a:spcBef>
              <a:spcAft>
                <a:spcPts val="0"/>
              </a:spcAft>
              <a:defRPr sz="1800">
                <a:solidFill>
                  <a:srgbClr val="000000"/>
                </a:solidFill>
              </a:defRPr>
            </a:pPr>
            <a:fld id="{49BC2500-0707-454D-8B0D-A4CFBE1A013F}" type="slidenum">
              <a:rPr sz="1800" kern="0">
                <a:solidFill>
                  <a:srgbClr val="000000"/>
                </a:solidFill>
                <a:latin typeface="Arial"/>
                <a:ea typeface="Arial"/>
                <a:cs typeface="Arial"/>
                <a:sym typeface="Arial"/>
              </a:rPr>
              <a:pPr fontAlgn="auto">
                <a:spcBef>
                  <a:spcPts val="0"/>
                </a:spcBef>
                <a:spcAft>
                  <a:spcPts val="0"/>
                </a:spcAft>
                <a:defRPr sz="1800">
                  <a:solidFill>
                    <a:srgbClr val="000000"/>
                  </a:solidFill>
                </a:defRPr>
              </a:pPr>
              <a:t>18</a:t>
            </a:fld>
            <a:endParaRPr sz="1800"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138870736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hape 86"/>
          <p:cNvSpPr>
            <a:spLocks noGrp="1"/>
          </p:cNvSpPr>
          <p:nvPr>
            <p:ph type="title" idx="4294967295"/>
          </p:nvPr>
        </p:nvSpPr>
        <p:spPr>
          <a:xfrm>
            <a:off x="863600" y="503238"/>
            <a:ext cx="7380288" cy="736600"/>
          </a:xfrm>
        </p:spPr>
        <p:txBody>
          <a:bodyPr lIns="0" tIns="0" rIns="0" bIns="0" anchor="t"/>
          <a:lstStyle/>
          <a:p>
            <a:pPr algn="l" defTabSz="457200" eaLnBrk="1" hangingPunct="1"/>
            <a:r>
              <a:rPr lang="en-GB" sz="4200" dirty="0" smtClean="0">
                <a:solidFill>
                  <a:srgbClr val="662046"/>
                </a:solidFill>
                <a:latin typeface="Arial" charset="0"/>
                <a:cs typeface="Arial" charset="0"/>
                <a:sym typeface="Arial" charset="0"/>
              </a:rPr>
              <a:t>Agenda</a:t>
            </a:r>
          </a:p>
        </p:txBody>
      </p:sp>
      <p:sp>
        <p:nvSpPr>
          <p:cNvPr id="23555" name="Shape 87"/>
          <p:cNvSpPr>
            <a:spLocks noGrp="1"/>
          </p:cNvSpPr>
          <p:nvPr>
            <p:ph type="body" idx="4294967295"/>
          </p:nvPr>
        </p:nvSpPr>
        <p:spPr>
          <a:xfrm>
            <a:off x="863600" y="1268760"/>
            <a:ext cx="7812088" cy="4117975"/>
          </a:xfrm>
        </p:spPr>
        <p:txBody>
          <a:bodyPr lIns="0" tIns="0" rIns="0" bIns="0"/>
          <a:lstStyle/>
          <a:p>
            <a:pPr marL="212725" indent="-212725" algn="just" defTabSz="457200" eaLnBrk="1" hangingPunct="1">
              <a:lnSpc>
                <a:spcPct val="90000"/>
              </a:lnSpc>
              <a:spcBef>
                <a:spcPts val="400"/>
              </a:spcBef>
            </a:pPr>
            <a:r>
              <a:rPr lang="en-GB" sz="2400" dirty="0" smtClean="0">
                <a:solidFill>
                  <a:srgbClr val="000000"/>
                </a:solidFill>
                <a:latin typeface="Arial" charset="0"/>
                <a:cs typeface="Arial" charset="0"/>
                <a:sym typeface="Arial" charset="0"/>
              </a:rPr>
              <a:t>iBase Overview </a:t>
            </a:r>
          </a:p>
          <a:p>
            <a:pPr marL="212725" indent="-212725" algn="just" defTabSz="457200" eaLnBrk="1" hangingPunct="1">
              <a:lnSpc>
                <a:spcPct val="90000"/>
              </a:lnSpc>
              <a:spcBef>
                <a:spcPts val="400"/>
              </a:spcBef>
            </a:pPr>
            <a:r>
              <a:rPr lang="en-GB" sz="2400" dirty="0" smtClean="0">
                <a:solidFill>
                  <a:srgbClr val="000000"/>
                </a:solidFill>
                <a:latin typeface="Arial" charset="0"/>
                <a:cs typeface="Arial" charset="0"/>
                <a:sym typeface="Arial" charset="0"/>
              </a:rPr>
              <a:t>The data and how to access</a:t>
            </a:r>
          </a:p>
          <a:p>
            <a:pPr marL="0" indent="0" algn="just" defTabSz="457200" eaLnBrk="1" hangingPunct="1">
              <a:lnSpc>
                <a:spcPct val="90000"/>
              </a:lnSpc>
              <a:spcBef>
                <a:spcPts val="400"/>
              </a:spcBef>
              <a:buNone/>
            </a:pPr>
            <a:endParaRPr lang="en-GB" sz="2400" dirty="0" smtClean="0">
              <a:solidFill>
                <a:srgbClr val="000000"/>
              </a:solidFill>
              <a:latin typeface="Arial" charset="0"/>
              <a:cs typeface="Arial" charset="0"/>
              <a:sym typeface="Arial" charset="0"/>
            </a:endParaRPr>
          </a:p>
          <a:p>
            <a:pPr marL="212725" indent="-212725" defTabSz="457200" eaLnBrk="1" hangingPunct="1">
              <a:lnSpc>
                <a:spcPct val="90000"/>
              </a:lnSpc>
              <a:spcBef>
                <a:spcPts val="400"/>
              </a:spcBef>
            </a:pPr>
            <a:r>
              <a:rPr lang="en-GB" sz="2400" dirty="0" smtClean="0">
                <a:solidFill>
                  <a:srgbClr val="000000"/>
                </a:solidFill>
                <a:latin typeface="Arial" charset="0"/>
                <a:cs typeface="Arial" charset="0"/>
                <a:sym typeface="Arial" charset="0"/>
              </a:rPr>
              <a:t>Data Governance / Privacy Impact Assessment</a:t>
            </a:r>
          </a:p>
          <a:p>
            <a:pPr marL="212725" indent="-212725" algn="just" defTabSz="457200" eaLnBrk="1" hangingPunct="1">
              <a:lnSpc>
                <a:spcPct val="90000"/>
              </a:lnSpc>
              <a:spcBef>
                <a:spcPts val="400"/>
              </a:spcBef>
            </a:pPr>
            <a:r>
              <a:rPr lang="en-US" sz="2400" dirty="0" smtClean="0">
                <a:solidFill>
                  <a:srgbClr val="000000"/>
                </a:solidFill>
                <a:latin typeface="Arial" charset="0"/>
                <a:cs typeface="Arial" charset="0"/>
                <a:sym typeface="Arial" charset="0"/>
              </a:rPr>
              <a:t>Data sharing rules &amp; </a:t>
            </a:r>
            <a:r>
              <a:rPr lang="en-US" sz="2400" dirty="0" err="1" smtClean="0">
                <a:solidFill>
                  <a:srgbClr val="000000"/>
                </a:solidFill>
                <a:latin typeface="Arial" charset="0"/>
                <a:cs typeface="Arial" charset="0"/>
                <a:sym typeface="Arial" charset="0"/>
              </a:rPr>
              <a:t>regs</a:t>
            </a:r>
            <a:endParaRPr lang="en-US" sz="2400" dirty="0" smtClean="0">
              <a:solidFill>
                <a:srgbClr val="000000"/>
              </a:solidFill>
              <a:latin typeface="Arial" charset="0"/>
              <a:cs typeface="Arial" charset="0"/>
              <a:sym typeface="Arial" charset="0"/>
            </a:endParaRPr>
          </a:p>
          <a:p>
            <a:pPr marL="0" indent="0" algn="just" defTabSz="457200" eaLnBrk="1" hangingPunct="1">
              <a:lnSpc>
                <a:spcPct val="90000"/>
              </a:lnSpc>
              <a:spcBef>
                <a:spcPts val="400"/>
              </a:spcBef>
              <a:buNone/>
            </a:pPr>
            <a:endParaRPr lang="en-US" sz="2400" dirty="0" smtClean="0">
              <a:solidFill>
                <a:srgbClr val="000000"/>
              </a:solidFill>
              <a:latin typeface="Arial" charset="0"/>
              <a:cs typeface="Arial" charset="0"/>
              <a:sym typeface="Arial" charset="0"/>
            </a:endParaRPr>
          </a:p>
          <a:p>
            <a:pPr marL="212725" indent="-212725" defTabSz="457200" eaLnBrk="1" hangingPunct="1">
              <a:lnSpc>
                <a:spcPct val="90000"/>
              </a:lnSpc>
              <a:spcBef>
                <a:spcPts val="400"/>
              </a:spcBef>
            </a:pPr>
            <a:r>
              <a:rPr lang="en-GB" sz="2400" dirty="0" smtClean="0">
                <a:solidFill>
                  <a:srgbClr val="000000"/>
                </a:solidFill>
                <a:latin typeface="Arial" charset="0"/>
                <a:cs typeface="Arial" charset="0"/>
                <a:sym typeface="Arial" charset="0"/>
              </a:rPr>
              <a:t>Demonstration</a:t>
            </a:r>
          </a:p>
          <a:p>
            <a:pPr marL="0" indent="0" defTabSz="457200" eaLnBrk="1" hangingPunct="1">
              <a:lnSpc>
                <a:spcPct val="90000"/>
              </a:lnSpc>
              <a:spcBef>
                <a:spcPts val="400"/>
              </a:spcBef>
              <a:buNone/>
            </a:pPr>
            <a:endParaRPr lang="en-GB" sz="2400" dirty="0" smtClean="0">
              <a:solidFill>
                <a:srgbClr val="000000"/>
              </a:solidFill>
              <a:latin typeface="Arial" charset="0"/>
              <a:cs typeface="Arial" charset="0"/>
              <a:sym typeface="Arial" charset="0"/>
            </a:endParaRPr>
          </a:p>
          <a:p>
            <a:pPr marL="212725" indent="-212725" defTabSz="457200" eaLnBrk="1" hangingPunct="1">
              <a:lnSpc>
                <a:spcPct val="90000"/>
              </a:lnSpc>
              <a:spcBef>
                <a:spcPts val="400"/>
              </a:spcBef>
            </a:pPr>
            <a:r>
              <a:rPr lang="en-GB" sz="2400" dirty="0" smtClean="0">
                <a:solidFill>
                  <a:srgbClr val="000000"/>
                </a:solidFill>
                <a:latin typeface="Arial" charset="0"/>
                <a:cs typeface="Arial" charset="0"/>
                <a:sym typeface="Arial" charset="0"/>
              </a:rPr>
              <a:t>Collect signed Annex B form </a:t>
            </a:r>
          </a:p>
          <a:p>
            <a:pPr marL="212725" indent="-212725" defTabSz="457200" eaLnBrk="1" hangingPunct="1">
              <a:lnSpc>
                <a:spcPct val="90000"/>
              </a:lnSpc>
              <a:spcBef>
                <a:spcPts val="400"/>
              </a:spcBef>
            </a:pPr>
            <a:r>
              <a:rPr lang="en-GB" sz="2400" dirty="0" smtClean="0">
                <a:solidFill>
                  <a:srgbClr val="000000"/>
                </a:solidFill>
                <a:latin typeface="Arial" charset="0"/>
                <a:cs typeface="Arial" charset="0"/>
                <a:sym typeface="Arial" charset="0"/>
              </a:rPr>
              <a:t>User </a:t>
            </a:r>
            <a:r>
              <a:rPr lang="en-GB" sz="2400" dirty="0">
                <a:solidFill>
                  <a:srgbClr val="000000"/>
                </a:solidFill>
                <a:latin typeface="Arial" charset="0"/>
                <a:cs typeface="Arial" charset="0"/>
                <a:sym typeface="Arial" charset="0"/>
              </a:rPr>
              <a:t>N</a:t>
            </a:r>
            <a:r>
              <a:rPr lang="en-GB" sz="2400" dirty="0" smtClean="0">
                <a:solidFill>
                  <a:srgbClr val="000000"/>
                </a:solidFill>
                <a:latin typeface="Arial" charset="0"/>
                <a:cs typeface="Arial" charset="0"/>
                <a:sym typeface="Arial" charset="0"/>
              </a:rPr>
              <a:t>ames &amp; Passwords</a:t>
            </a:r>
          </a:p>
          <a:p>
            <a:pPr marL="212725" indent="-212725" algn="just" defTabSz="457200" eaLnBrk="1" hangingPunct="1">
              <a:lnSpc>
                <a:spcPct val="90000"/>
              </a:lnSpc>
              <a:spcBef>
                <a:spcPts val="400"/>
              </a:spcBef>
              <a:buFont typeface="Arial" charset="0"/>
              <a:buNone/>
            </a:pPr>
            <a:endParaRPr lang="en-US" dirty="0" smtClean="0">
              <a:solidFill>
                <a:srgbClr val="000000"/>
              </a:solidFill>
              <a:latin typeface="Arial" charset="0"/>
              <a:cs typeface="Arial" charset="0"/>
              <a:sym typeface="Arial" charset="0"/>
            </a:endParaRPr>
          </a:p>
        </p:txBody>
      </p:sp>
      <p:sp>
        <p:nvSpPr>
          <p:cNvPr id="88" name="Shape 88"/>
          <p:cNvSpPr txBox="1">
            <a:spLocks noGrp="1"/>
          </p:cNvSpPr>
          <p:nvPr/>
        </p:nvSpPr>
        <p:spPr bwMode="auto">
          <a:xfrm>
            <a:off x="6072188" y="6130925"/>
            <a:ext cx="2133600" cy="173038"/>
          </a:xfrm>
          <a:prstGeom prst="rect">
            <a:avLst/>
          </a:prstGeom>
          <a:noFill/>
          <a:ln w="12700">
            <a:miter lim="400000"/>
            <a:headEnd/>
            <a:tailEnd/>
          </a:ln>
          <a:extLst>
            <a:ext uri="{C572A759-6A51-4108-AA02-DFA0A04FC94B}"/>
          </a:extLst>
        </p:spPr>
        <p:txBody>
          <a:bodyPr lIns="0" tIns="0" rIns="0" bIns="0">
            <a:normAutofit fontScale="77500" lnSpcReduction="20000"/>
          </a:bodyPr>
          <a:lstStyle/>
          <a:p>
            <a:pPr algn="r" fontAlgn="auto">
              <a:spcBef>
                <a:spcPts val="0"/>
              </a:spcBef>
              <a:spcAft>
                <a:spcPts val="0"/>
              </a:spcAft>
              <a:defRPr sz="1800">
                <a:solidFill>
                  <a:srgbClr val="000000"/>
                </a:solidFill>
              </a:defRPr>
            </a:pPr>
            <a:fld id="{14A96D65-77E4-47E7-B1C0-2278FDC08C77}" type="slidenum">
              <a:rPr kern="0">
                <a:solidFill>
                  <a:srgbClr val="000000"/>
                </a:solidFill>
                <a:latin typeface="Arial"/>
                <a:ea typeface="Arial"/>
                <a:cs typeface="Arial"/>
                <a:sym typeface="Arial"/>
              </a:rPr>
              <a:pPr algn="r" fontAlgn="auto">
                <a:spcBef>
                  <a:spcPts val="0"/>
                </a:spcBef>
                <a:spcAft>
                  <a:spcPts val="0"/>
                </a:spcAft>
                <a:defRPr sz="1800">
                  <a:solidFill>
                    <a:srgbClr val="000000"/>
                  </a:solidFill>
                </a:defRPr>
              </a:pPr>
              <a:t>2</a:t>
            </a:fld>
            <a:endParaRPr kern="0" dirty="0">
              <a:solidFill>
                <a:srgbClr val="000000"/>
              </a:solidFill>
              <a:latin typeface="Arial"/>
              <a:ea typeface="Arial"/>
              <a:cs typeface="Arial"/>
              <a:sym typeface="Aria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hape 86"/>
          <p:cNvSpPr>
            <a:spLocks noGrp="1"/>
          </p:cNvSpPr>
          <p:nvPr>
            <p:ph type="title"/>
          </p:nvPr>
        </p:nvSpPr>
        <p:spPr>
          <a:xfrm>
            <a:off x="863600" y="503238"/>
            <a:ext cx="7380288" cy="736600"/>
          </a:xfrm>
        </p:spPr>
        <p:txBody>
          <a:bodyPr/>
          <a:lstStyle/>
          <a:p>
            <a:pPr eaLnBrk="1" hangingPunct="1"/>
            <a:r>
              <a:rPr lang="en-GB" dirty="0" smtClean="0">
                <a:latin typeface="Arial" charset="0"/>
                <a:cs typeface="Arial" charset="0"/>
                <a:sym typeface="Arial" charset="0"/>
              </a:rPr>
              <a:t>iBase Overview</a:t>
            </a:r>
          </a:p>
        </p:txBody>
      </p:sp>
      <p:sp>
        <p:nvSpPr>
          <p:cNvPr id="25603" name="Shape 87"/>
          <p:cNvSpPr>
            <a:spLocks noGrp="1"/>
          </p:cNvSpPr>
          <p:nvPr>
            <p:ph type="body" idx="1"/>
          </p:nvPr>
        </p:nvSpPr>
        <p:spPr>
          <a:xfrm>
            <a:off x="863600" y="1398588"/>
            <a:ext cx="7380288" cy="4119562"/>
          </a:xfrm>
        </p:spPr>
        <p:txBody>
          <a:bodyPr/>
          <a:lstStyle/>
          <a:p>
            <a:pPr marL="212725" indent="-212725" algn="just" eaLnBrk="1" hangingPunct="1">
              <a:spcBef>
                <a:spcPts val="400"/>
              </a:spcBef>
              <a:buSzPct val="100000"/>
              <a:buFont typeface="Arial" charset="0"/>
              <a:buChar char="•"/>
            </a:pPr>
            <a:r>
              <a:rPr lang="en-US" sz="2000" dirty="0" smtClean="0">
                <a:solidFill>
                  <a:srgbClr val="000000"/>
                </a:solidFill>
                <a:latin typeface="Arial" charset="0"/>
                <a:cs typeface="Arial" charset="0"/>
                <a:sym typeface="Arial" charset="0"/>
              </a:rPr>
              <a:t>National Troubled </a:t>
            </a:r>
            <a:r>
              <a:rPr lang="en-US" sz="2000" dirty="0">
                <a:solidFill>
                  <a:srgbClr val="000000"/>
                </a:solidFill>
                <a:latin typeface="Arial" charset="0"/>
                <a:cs typeface="Arial" charset="0"/>
                <a:sym typeface="Arial" charset="0"/>
              </a:rPr>
              <a:t>F</a:t>
            </a:r>
            <a:r>
              <a:rPr lang="en-US" sz="2000" dirty="0" smtClean="0">
                <a:solidFill>
                  <a:srgbClr val="000000"/>
                </a:solidFill>
                <a:latin typeface="Arial" charset="0"/>
                <a:cs typeface="Arial" charset="0"/>
                <a:sym typeface="Arial" charset="0"/>
              </a:rPr>
              <a:t>amilies </a:t>
            </a:r>
            <a:r>
              <a:rPr lang="en-US" sz="2000" dirty="0" err="1" smtClean="0">
                <a:solidFill>
                  <a:srgbClr val="000000"/>
                </a:solidFill>
                <a:latin typeface="Arial" charset="0"/>
                <a:cs typeface="Arial" charset="0"/>
                <a:sym typeface="Arial" charset="0"/>
              </a:rPr>
              <a:t>Programme</a:t>
            </a:r>
            <a:r>
              <a:rPr lang="en-US" sz="2000" dirty="0" smtClean="0">
                <a:solidFill>
                  <a:srgbClr val="000000"/>
                </a:solidFill>
                <a:latin typeface="Arial" charset="0"/>
                <a:cs typeface="Arial" charset="0"/>
                <a:sym typeface="Arial" charset="0"/>
              </a:rPr>
              <a:t> 2011</a:t>
            </a:r>
          </a:p>
          <a:p>
            <a:pPr marL="212725" indent="-212725" algn="just" eaLnBrk="1" hangingPunct="1">
              <a:spcBef>
                <a:spcPts val="400"/>
              </a:spcBef>
              <a:buSzPct val="100000"/>
              <a:buFont typeface="Arial" charset="0"/>
              <a:buChar char="•"/>
            </a:pPr>
            <a:r>
              <a:rPr lang="en-US" sz="2000" dirty="0" smtClean="0">
                <a:solidFill>
                  <a:srgbClr val="000000"/>
                </a:solidFill>
                <a:latin typeface="Arial" charset="0"/>
                <a:cs typeface="Arial" charset="0"/>
                <a:sym typeface="Arial" charset="0"/>
              </a:rPr>
              <a:t>Targeted intervention to identify ‘Troubled Families’</a:t>
            </a:r>
          </a:p>
          <a:p>
            <a:pPr marL="212725" indent="-212725" algn="just" eaLnBrk="1" hangingPunct="1">
              <a:spcBef>
                <a:spcPts val="400"/>
              </a:spcBef>
              <a:buSzPct val="100000"/>
              <a:buFont typeface="Arial" charset="0"/>
              <a:buChar char="•"/>
            </a:pPr>
            <a:r>
              <a:rPr lang="en-US" sz="2000" dirty="0">
                <a:solidFill>
                  <a:srgbClr val="000000"/>
                </a:solidFill>
                <a:latin typeface="Arial" charset="0"/>
                <a:cs typeface="Arial" charset="0"/>
                <a:sym typeface="Arial" charset="0"/>
              </a:rPr>
              <a:t>Data sources</a:t>
            </a:r>
          </a:p>
          <a:p>
            <a:pPr marL="212725" indent="-212725" algn="just" eaLnBrk="1" hangingPunct="1">
              <a:spcBef>
                <a:spcPts val="400"/>
              </a:spcBef>
              <a:buSzPct val="100000"/>
              <a:buFont typeface="Arial" charset="0"/>
              <a:buChar char="•"/>
            </a:pPr>
            <a:r>
              <a:rPr lang="en-US" sz="2000" dirty="0" smtClean="0">
                <a:solidFill>
                  <a:srgbClr val="000000"/>
                </a:solidFill>
                <a:latin typeface="Arial" charset="0"/>
                <a:cs typeface="Arial" charset="0"/>
                <a:sym typeface="Arial" charset="0"/>
              </a:rPr>
              <a:t>Pictorial representation</a:t>
            </a:r>
          </a:p>
          <a:p>
            <a:pPr marL="212725" indent="-212725" algn="just" eaLnBrk="1" hangingPunct="1">
              <a:spcBef>
                <a:spcPts val="400"/>
              </a:spcBef>
              <a:buSzPct val="100000"/>
              <a:buFont typeface="Arial" charset="0"/>
              <a:buChar char="•"/>
            </a:pPr>
            <a:r>
              <a:rPr lang="en-US" sz="2000" dirty="0" smtClean="0">
                <a:solidFill>
                  <a:srgbClr val="000000"/>
                </a:solidFill>
                <a:latin typeface="Arial" charset="0"/>
                <a:cs typeface="Arial" charset="0"/>
                <a:sym typeface="Arial" charset="0"/>
              </a:rPr>
              <a:t>Manual input V’s Automation</a:t>
            </a:r>
          </a:p>
          <a:p>
            <a:pPr marL="212725" indent="-212725" algn="just" eaLnBrk="1" hangingPunct="1">
              <a:spcBef>
                <a:spcPts val="400"/>
              </a:spcBef>
              <a:buSzPct val="100000"/>
              <a:buFont typeface="Arial" charset="0"/>
              <a:buChar char="•"/>
            </a:pPr>
            <a:r>
              <a:rPr lang="en-US" sz="2000" dirty="0" smtClean="0">
                <a:solidFill>
                  <a:srgbClr val="000000"/>
                </a:solidFill>
                <a:latin typeface="Arial" charset="0"/>
                <a:cs typeface="Arial" charset="0"/>
                <a:sym typeface="Arial" charset="0"/>
              </a:rPr>
              <a:t>Potential &amp; expansion</a:t>
            </a:r>
          </a:p>
          <a:p>
            <a:pPr marL="212725" indent="-212725" algn="just" eaLnBrk="1" hangingPunct="1">
              <a:spcBef>
                <a:spcPts val="400"/>
              </a:spcBef>
              <a:buSzPct val="100000"/>
              <a:buFont typeface="Arial" charset="0"/>
              <a:buChar char="•"/>
            </a:pPr>
            <a:r>
              <a:rPr lang="en-US" sz="2000" dirty="0" smtClean="0">
                <a:solidFill>
                  <a:srgbClr val="000000"/>
                </a:solidFill>
                <a:latin typeface="Arial" charset="0"/>
                <a:cs typeface="Arial" charset="0"/>
                <a:sym typeface="Arial" charset="0"/>
              </a:rPr>
              <a:t>MCC’s </a:t>
            </a:r>
            <a:r>
              <a:rPr lang="en-US" sz="2000" dirty="0" smtClean="0">
                <a:solidFill>
                  <a:srgbClr val="000000"/>
                </a:solidFill>
                <a:latin typeface="Arial" charset="0"/>
                <a:cs typeface="Arial" charset="0"/>
                <a:sym typeface="Arial" charset="0"/>
              </a:rPr>
              <a:t>Safeguarding Strategy</a:t>
            </a:r>
          </a:p>
          <a:p>
            <a:pPr marL="0" indent="0" algn="just" eaLnBrk="1" hangingPunct="1">
              <a:buSzPct val="100000"/>
            </a:pPr>
            <a:endParaRPr lang="en-US" sz="2000" dirty="0" smtClean="0">
              <a:solidFill>
                <a:srgbClr val="000000"/>
              </a:solidFill>
              <a:latin typeface="Arial" charset="0"/>
              <a:cs typeface="Arial" charset="0"/>
              <a:sym typeface="Arial" charset="0"/>
            </a:endParaRPr>
          </a:p>
        </p:txBody>
      </p:sp>
      <p:sp>
        <p:nvSpPr>
          <p:cNvPr id="88" name="Shape 88"/>
          <p:cNvSpPr>
            <a:spLocks noGrp="1"/>
          </p:cNvSpPr>
          <p:nvPr>
            <p:ph type="sldNum" sz="quarter" idx="10"/>
          </p:nvPr>
        </p:nvSpPr>
        <p:spPr>
          <a:xfrm>
            <a:off x="6072188" y="6130925"/>
            <a:ext cx="2133600" cy="173038"/>
          </a:xfrm>
          <a:extLst>
            <a:ext uri="{C572A759-6A51-4108-AA02-DFA0A04FC94B}"/>
          </a:extLst>
        </p:spPr>
        <p:txBody>
          <a:bodyPr>
            <a:normAutofit fontScale="77500" lnSpcReduction="20000"/>
          </a:bodyPr>
          <a:lstStyle/>
          <a:p>
            <a:pPr fontAlgn="auto">
              <a:spcBef>
                <a:spcPts val="0"/>
              </a:spcBef>
              <a:spcAft>
                <a:spcPts val="0"/>
              </a:spcAft>
              <a:defRPr sz="1800">
                <a:solidFill>
                  <a:srgbClr val="000000"/>
                </a:solidFill>
              </a:defRPr>
            </a:pPr>
            <a:fld id="{3527CB36-A74F-4601-A153-55777C67615D}" type="slidenum">
              <a:rPr sz="1800" kern="0">
                <a:solidFill>
                  <a:srgbClr val="000000"/>
                </a:solidFill>
                <a:latin typeface="Arial"/>
                <a:ea typeface="Arial"/>
                <a:cs typeface="Arial"/>
                <a:sym typeface="Arial"/>
              </a:rPr>
              <a:pPr fontAlgn="auto">
                <a:spcBef>
                  <a:spcPts val="0"/>
                </a:spcBef>
                <a:spcAft>
                  <a:spcPts val="0"/>
                </a:spcAft>
                <a:defRPr sz="1800">
                  <a:solidFill>
                    <a:srgbClr val="000000"/>
                  </a:solidFill>
                </a:defRPr>
              </a:pPr>
              <a:t>3</a:t>
            </a:fld>
            <a:endParaRPr sz="1800" kern="0" dirty="0">
              <a:solidFill>
                <a:srgbClr val="000000"/>
              </a:solidFill>
              <a:latin typeface="Arial"/>
              <a:ea typeface="Arial"/>
              <a:cs typeface="Arial"/>
              <a:sym typeface="Aria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hape 151"/>
          <p:cNvSpPr>
            <a:spLocks noGrp="1"/>
          </p:cNvSpPr>
          <p:nvPr>
            <p:ph type="title"/>
          </p:nvPr>
        </p:nvSpPr>
        <p:spPr>
          <a:xfrm>
            <a:off x="971600" y="446286"/>
            <a:ext cx="7416824" cy="1016991"/>
          </a:xfrm>
        </p:spPr>
        <p:txBody>
          <a:bodyPr/>
          <a:lstStyle/>
          <a:p>
            <a:pPr eaLnBrk="1" hangingPunct="1"/>
            <a:r>
              <a:rPr lang="en-GB" sz="3200" dirty="0" smtClean="0">
                <a:latin typeface="Arial" charset="0"/>
                <a:cs typeface="Arial" charset="0"/>
                <a:sym typeface="Arial" charset="0"/>
              </a:rPr>
              <a:t>iBase: What data is in there?</a:t>
            </a:r>
          </a:p>
        </p:txBody>
      </p:sp>
      <p:sp>
        <p:nvSpPr>
          <p:cNvPr id="29699" name="Shape 152"/>
          <p:cNvSpPr>
            <a:spLocks noGrp="1"/>
          </p:cNvSpPr>
          <p:nvPr>
            <p:ph type="body" idx="1"/>
          </p:nvPr>
        </p:nvSpPr>
        <p:spPr>
          <a:xfrm>
            <a:off x="863600" y="1463277"/>
            <a:ext cx="7380288" cy="4119562"/>
          </a:xfrm>
        </p:spPr>
        <p:txBody>
          <a:bodyPr/>
          <a:lstStyle/>
          <a:p>
            <a:pPr marL="212725" indent="-212725" eaLnBrk="1" hangingPunct="1">
              <a:lnSpc>
                <a:spcPct val="80000"/>
              </a:lnSpc>
              <a:spcBef>
                <a:spcPts val="400"/>
              </a:spcBef>
              <a:buSzPct val="100000"/>
              <a:buFont typeface="Arial" charset="0"/>
              <a:buChar char="•"/>
            </a:pPr>
            <a:r>
              <a:rPr lang="en-GB" sz="1600" b="1" dirty="0" smtClean="0">
                <a:solidFill>
                  <a:srgbClr val="000000"/>
                </a:solidFill>
                <a:latin typeface="Arial" charset="0"/>
                <a:cs typeface="Arial" charset="0"/>
                <a:sym typeface="Arial" charset="0"/>
              </a:rPr>
              <a:t>1) LLPG</a:t>
            </a:r>
            <a:r>
              <a:rPr lang="en-GB" sz="1600" dirty="0" smtClean="0">
                <a:solidFill>
                  <a:srgbClr val="000000"/>
                </a:solidFill>
                <a:latin typeface="Arial" charset="0"/>
                <a:cs typeface="Arial" charset="0"/>
                <a:sym typeface="Arial" charset="0"/>
              </a:rPr>
              <a:t> </a:t>
            </a:r>
            <a:r>
              <a:rPr lang="en-GB" sz="1600" dirty="0">
                <a:solidFill>
                  <a:srgbClr val="000000"/>
                </a:solidFill>
                <a:latin typeface="Arial" charset="0"/>
                <a:cs typeface="Arial" charset="0"/>
                <a:sym typeface="Arial" charset="0"/>
              </a:rPr>
              <a:t>– property and address data </a:t>
            </a:r>
            <a:endParaRPr lang="en-GB" sz="1600" dirty="0" smtClean="0">
              <a:solidFill>
                <a:srgbClr val="000000"/>
              </a:solidFill>
              <a:latin typeface="Arial" charset="0"/>
              <a:cs typeface="Arial" charset="0"/>
              <a:sym typeface="Arial" charset="0"/>
            </a:endParaRPr>
          </a:p>
          <a:p>
            <a:pPr marL="0" indent="0" eaLnBrk="1" hangingPunct="1">
              <a:lnSpc>
                <a:spcPct val="80000"/>
              </a:lnSpc>
              <a:spcBef>
                <a:spcPts val="400"/>
              </a:spcBef>
              <a:buSzPct val="100000"/>
            </a:pPr>
            <a:endParaRPr lang="en-GB" sz="1600" dirty="0">
              <a:solidFill>
                <a:srgbClr val="000000"/>
              </a:solidFill>
              <a:latin typeface="Arial" charset="0"/>
              <a:cs typeface="Arial" charset="0"/>
              <a:sym typeface="Arial" charset="0"/>
            </a:endParaRPr>
          </a:p>
          <a:p>
            <a:pPr marL="212725" indent="-212725" eaLnBrk="1" hangingPunct="1">
              <a:lnSpc>
                <a:spcPct val="80000"/>
              </a:lnSpc>
              <a:spcBef>
                <a:spcPts val="400"/>
              </a:spcBef>
              <a:buSzPct val="100000"/>
              <a:buFont typeface="Arial" charset="0"/>
              <a:buChar char="•"/>
            </a:pPr>
            <a:r>
              <a:rPr lang="en-GB" sz="1600" b="1" dirty="0" smtClean="0">
                <a:solidFill>
                  <a:srgbClr val="000000"/>
                </a:solidFill>
                <a:latin typeface="Arial" charset="0"/>
                <a:cs typeface="Arial" charset="0"/>
                <a:sym typeface="Arial" charset="0"/>
              </a:rPr>
              <a:t>2) Social </a:t>
            </a:r>
            <a:r>
              <a:rPr lang="en-GB" sz="1600" b="1" dirty="0">
                <a:solidFill>
                  <a:srgbClr val="000000"/>
                </a:solidFill>
                <a:latin typeface="Arial" charset="0"/>
                <a:cs typeface="Arial" charset="0"/>
                <a:sym typeface="Arial" charset="0"/>
              </a:rPr>
              <a:t>Care </a:t>
            </a:r>
            <a:r>
              <a:rPr lang="en-GB" sz="1600" dirty="0">
                <a:solidFill>
                  <a:srgbClr val="000000"/>
                </a:solidFill>
                <a:latin typeface="Arial" charset="0"/>
                <a:cs typeface="Arial" charset="0"/>
                <a:sym typeface="Arial" charset="0"/>
              </a:rPr>
              <a:t>– MiCare IDs, relationships &amp; child </a:t>
            </a:r>
            <a:r>
              <a:rPr lang="en-GB" sz="1600" dirty="0" smtClean="0">
                <a:solidFill>
                  <a:srgbClr val="000000"/>
                </a:solidFill>
                <a:latin typeface="Arial" charset="0"/>
                <a:cs typeface="Arial" charset="0"/>
                <a:sym typeface="Arial" charset="0"/>
              </a:rPr>
              <a:t>safeguarding eg CIN, CPP, D&amp;A, LAC</a:t>
            </a:r>
          </a:p>
          <a:p>
            <a:pPr marL="0" indent="0" eaLnBrk="1" hangingPunct="1">
              <a:lnSpc>
                <a:spcPct val="80000"/>
              </a:lnSpc>
              <a:spcBef>
                <a:spcPts val="400"/>
              </a:spcBef>
              <a:buSzPct val="100000"/>
            </a:pPr>
            <a:r>
              <a:rPr lang="en-GB" sz="1600" dirty="0" smtClean="0">
                <a:solidFill>
                  <a:srgbClr val="000000"/>
                </a:solidFill>
                <a:latin typeface="Arial" charset="0"/>
                <a:cs typeface="Arial" charset="0"/>
                <a:sym typeface="Arial" charset="0"/>
              </a:rPr>
              <a:t> </a:t>
            </a:r>
            <a:endParaRPr lang="en-GB" sz="1600" dirty="0">
              <a:solidFill>
                <a:srgbClr val="000000"/>
              </a:solidFill>
              <a:latin typeface="Arial" charset="0"/>
              <a:cs typeface="Arial" charset="0"/>
              <a:sym typeface="Arial" charset="0"/>
            </a:endParaRPr>
          </a:p>
          <a:p>
            <a:pPr marL="212725" indent="-212725" eaLnBrk="1" hangingPunct="1">
              <a:lnSpc>
                <a:spcPct val="80000"/>
              </a:lnSpc>
              <a:spcBef>
                <a:spcPts val="400"/>
              </a:spcBef>
              <a:buSzPct val="100000"/>
              <a:buFont typeface="Arial" charset="0"/>
              <a:buChar char="•"/>
            </a:pPr>
            <a:r>
              <a:rPr lang="en-GB" sz="1600" b="1" dirty="0" smtClean="0">
                <a:solidFill>
                  <a:srgbClr val="000000"/>
                </a:solidFill>
                <a:latin typeface="Arial" charset="0"/>
                <a:cs typeface="Arial" charset="0"/>
                <a:sym typeface="Arial" charset="0"/>
              </a:rPr>
              <a:t>3) NEET</a:t>
            </a:r>
            <a:r>
              <a:rPr lang="en-GB" sz="1600" dirty="0" smtClean="0">
                <a:solidFill>
                  <a:srgbClr val="000000"/>
                </a:solidFill>
                <a:latin typeface="Arial" charset="0"/>
                <a:cs typeface="Arial" charset="0"/>
                <a:sym typeface="Arial" charset="0"/>
              </a:rPr>
              <a:t> – via the Client Caseload Information System</a:t>
            </a:r>
          </a:p>
          <a:p>
            <a:pPr marL="0" indent="0" eaLnBrk="1" hangingPunct="1">
              <a:lnSpc>
                <a:spcPct val="80000"/>
              </a:lnSpc>
              <a:spcBef>
                <a:spcPts val="400"/>
              </a:spcBef>
              <a:buSzPct val="100000"/>
            </a:pPr>
            <a:endParaRPr lang="en-GB" sz="1600" dirty="0" smtClean="0">
              <a:solidFill>
                <a:srgbClr val="000000"/>
              </a:solidFill>
              <a:latin typeface="Arial" charset="0"/>
              <a:cs typeface="Arial" charset="0"/>
              <a:sym typeface="Arial" charset="0"/>
            </a:endParaRPr>
          </a:p>
          <a:p>
            <a:pPr marL="212725" indent="-212725" eaLnBrk="1" hangingPunct="1">
              <a:lnSpc>
                <a:spcPct val="80000"/>
              </a:lnSpc>
              <a:spcBef>
                <a:spcPts val="400"/>
              </a:spcBef>
              <a:buSzPct val="100000"/>
              <a:buFont typeface="Arial" charset="0"/>
              <a:buChar char="•"/>
            </a:pPr>
            <a:r>
              <a:rPr lang="en-GB" sz="1600" b="1" dirty="0" smtClean="0">
                <a:solidFill>
                  <a:srgbClr val="000000"/>
                </a:solidFill>
                <a:latin typeface="Arial" charset="0"/>
                <a:cs typeface="Arial" charset="0"/>
                <a:sym typeface="Arial" charset="0"/>
              </a:rPr>
              <a:t>4) Revs </a:t>
            </a:r>
            <a:r>
              <a:rPr lang="en-GB" sz="1600" b="1" dirty="0">
                <a:solidFill>
                  <a:srgbClr val="000000"/>
                </a:solidFill>
                <a:latin typeface="Arial" charset="0"/>
                <a:cs typeface="Arial" charset="0"/>
                <a:sym typeface="Arial" charset="0"/>
              </a:rPr>
              <a:t>&amp; Bens </a:t>
            </a:r>
            <a:r>
              <a:rPr lang="en-GB" sz="1600" dirty="0">
                <a:solidFill>
                  <a:srgbClr val="000000"/>
                </a:solidFill>
                <a:latin typeface="Arial" charset="0"/>
                <a:cs typeface="Arial" charset="0"/>
                <a:sym typeface="Arial" charset="0"/>
              </a:rPr>
              <a:t>– free school meals &amp; housing </a:t>
            </a:r>
            <a:r>
              <a:rPr lang="en-GB" sz="1600" dirty="0" smtClean="0">
                <a:solidFill>
                  <a:srgbClr val="000000"/>
                </a:solidFill>
                <a:latin typeface="Arial" charset="0"/>
                <a:cs typeface="Arial" charset="0"/>
                <a:sym typeface="Arial" charset="0"/>
              </a:rPr>
              <a:t>benefits from MCC’s Academy</a:t>
            </a:r>
          </a:p>
          <a:p>
            <a:pPr marL="0" indent="0" eaLnBrk="1" hangingPunct="1">
              <a:lnSpc>
                <a:spcPct val="80000"/>
              </a:lnSpc>
              <a:spcBef>
                <a:spcPts val="400"/>
              </a:spcBef>
              <a:buSzPct val="100000"/>
            </a:pPr>
            <a:r>
              <a:rPr lang="en-GB" sz="1600" dirty="0" smtClean="0">
                <a:solidFill>
                  <a:srgbClr val="000000"/>
                </a:solidFill>
                <a:latin typeface="Arial" charset="0"/>
                <a:cs typeface="Arial" charset="0"/>
                <a:sym typeface="Arial" charset="0"/>
              </a:rPr>
              <a:t> </a:t>
            </a:r>
            <a:endParaRPr lang="en-GB" sz="1600" dirty="0">
              <a:solidFill>
                <a:srgbClr val="000000"/>
              </a:solidFill>
              <a:latin typeface="Arial" charset="0"/>
              <a:cs typeface="Arial" charset="0"/>
              <a:sym typeface="Arial" charset="0"/>
            </a:endParaRPr>
          </a:p>
          <a:p>
            <a:pPr marL="212725" indent="-212725" eaLnBrk="1" hangingPunct="1">
              <a:lnSpc>
                <a:spcPct val="80000"/>
              </a:lnSpc>
              <a:spcBef>
                <a:spcPts val="400"/>
              </a:spcBef>
              <a:buSzPct val="100000"/>
              <a:buFont typeface="Arial" charset="0"/>
              <a:buChar char="•"/>
            </a:pPr>
            <a:r>
              <a:rPr lang="en-GB" sz="1600" b="1" dirty="0" smtClean="0">
                <a:solidFill>
                  <a:srgbClr val="000000"/>
                </a:solidFill>
                <a:latin typeface="Arial" charset="0"/>
                <a:cs typeface="Arial" charset="0"/>
                <a:sym typeface="Arial" charset="0"/>
              </a:rPr>
              <a:t>5) Education </a:t>
            </a:r>
            <a:r>
              <a:rPr lang="en-GB" sz="1600" dirty="0" smtClean="0">
                <a:solidFill>
                  <a:srgbClr val="000000"/>
                </a:solidFill>
                <a:latin typeface="Arial" charset="0"/>
                <a:cs typeface="Arial" charset="0"/>
                <a:sym typeface="Arial" charset="0"/>
              </a:rPr>
              <a:t>– Exclusions, CME, Absence &amp; PRU data from the ONE System</a:t>
            </a:r>
          </a:p>
          <a:p>
            <a:pPr marL="0" indent="0" eaLnBrk="1" hangingPunct="1">
              <a:lnSpc>
                <a:spcPct val="80000"/>
              </a:lnSpc>
              <a:spcBef>
                <a:spcPts val="400"/>
              </a:spcBef>
              <a:buSzPct val="100000"/>
            </a:pPr>
            <a:endParaRPr lang="en-GB" sz="1600" dirty="0" smtClean="0">
              <a:solidFill>
                <a:srgbClr val="000000"/>
              </a:solidFill>
              <a:latin typeface="Arial" charset="0"/>
              <a:cs typeface="Arial" charset="0"/>
              <a:sym typeface="Arial" charset="0"/>
            </a:endParaRPr>
          </a:p>
          <a:p>
            <a:pPr marL="212725" indent="-212725" eaLnBrk="1" hangingPunct="1">
              <a:lnSpc>
                <a:spcPct val="80000"/>
              </a:lnSpc>
              <a:spcBef>
                <a:spcPts val="400"/>
              </a:spcBef>
              <a:buSzPct val="100000"/>
              <a:buFont typeface="Arial" charset="0"/>
              <a:buChar char="•"/>
            </a:pPr>
            <a:r>
              <a:rPr lang="en-GB" sz="1600" b="1" dirty="0">
                <a:solidFill>
                  <a:srgbClr val="000000"/>
                </a:solidFill>
                <a:latin typeface="Arial" charset="0"/>
                <a:cs typeface="Arial" charset="0"/>
                <a:sym typeface="Arial" charset="0"/>
              </a:rPr>
              <a:t>6) GMP</a:t>
            </a:r>
            <a:r>
              <a:rPr lang="en-GB" sz="1600" dirty="0">
                <a:solidFill>
                  <a:srgbClr val="000000"/>
                </a:solidFill>
                <a:latin typeface="Arial" charset="0"/>
                <a:cs typeface="Arial" charset="0"/>
                <a:sym typeface="Arial" charset="0"/>
              </a:rPr>
              <a:t> – offence </a:t>
            </a:r>
            <a:r>
              <a:rPr lang="en-GB" sz="1600" dirty="0" smtClean="0">
                <a:solidFill>
                  <a:srgbClr val="000000"/>
                </a:solidFill>
                <a:latin typeface="Arial" charset="0"/>
                <a:cs typeface="Arial" charset="0"/>
                <a:sym typeface="Arial" charset="0"/>
              </a:rPr>
              <a:t>data</a:t>
            </a:r>
          </a:p>
          <a:p>
            <a:pPr marL="0" indent="0" eaLnBrk="1" hangingPunct="1">
              <a:lnSpc>
                <a:spcPct val="80000"/>
              </a:lnSpc>
              <a:spcBef>
                <a:spcPts val="400"/>
              </a:spcBef>
              <a:buSzPct val="100000"/>
            </a:pPr>
            <a:endParaRPr lang="en-GB" sz="1600" dirty="0">
              <a:solidFill>
                <a:srgbClr val="000000"/>
              </a:solidFill>
              <a:latin typeface="Arial" charset="0"/>
              <a:cs typeface="Arial" charset="0"/>
              <a:sym typeface="Arial" charset="0"/>
            </a:endParaRPr>
          </a:p>
          <a:p>
            <a:pPr marL="212725" indent="-212725" eaLnBrk="1" hangingPunct="1">
              <a:lnSpc>
                <a:spcPct val="80000"/>
              </a:lnSpc>
              <a:spcBef>
                <a:spcPts val="400"/>
              </a:spcBef>
              <a:buSzPct val="100000"/>
              <a:buFont typeface="Arial" charset="0"/>
              <a:buChar char="•"/>
            </a:pPr>
            <a:r>
              <a:rPr lang="en-GB" sz="1600" b="1" dirty="0">
                <a:solidFill>
                  <a:srgbClr val="000000"/>
                </a:solidFill>
                <a:latin typeface="Arial" charset="0"/>
                <a:cs typeface="Arial" charset="0"/>
                <a:sym typeface="Arial" charset="0"/>
              </a:rPr>
              <a:t>7) DWP</a:t>
            </a:r>
            <a:r>
              <a:rPr lang="en-GB" sz="1600" dirty="0">
                <a:solidFill>
                  <a:srgbClr val="000000"/>
                </a:solidFill>
                <a:latin typeface="Arial" charset="0"/>
                <a:cs typeface="Arial" charset="0"/>
                <a:sym typeface="Arial" charset="0"/>
              </a:rPr>
              <a:t> – benefit </a:t>
            </a:r>
            <a:r>
              <a:rPr lang="en-GB" sz="1600" dirty="0" smtClean="0">
                <a:solidFill>
                  <a:srgbClr val="000000"/>
                </a:solidFill>
                <a:latin typeface="Arial" charset="0"/>
                <a:cs typeface="Arial" charset="0"/>
                <a:sym typeface="Arial" charset="0"/>
              </a:rPr>
              <a:t>checks</a:t>
            </a:r>
          </a:p>
          <a:p>
            <a:pPr marL="0" indent="0" eaLnBrk="1" hangingPunct="1">
              <a:lnSpc>
                <a:spcPct val="80000"/>
              </a:lnSpc>
              <a:spcBef>
                <a:spcPts val="400"/>
              </a:spcBef>
              <a:buSzPct val="100000"/>
            </a:pPr>
            <a:endParaRPr lang="en-GB" sz="1600" dirty="0">
              <a:solidFill>
                <a:srgbClr val="000000"/>
              </a:solidFill>
              <a:latin typeface="Arial" charset="0"/>
              <a:cs typeface="Arial" charset="0"/>
              <a:sym typeface="Arial" charset="0"/>
            </a:endParaRPr>
          </a:p>
          <a:p>
            <a:pPr marL="212725" indent="-212725" eaLnBrk="1" hangingPunct="1">
              <a:lnSpc>
                <a:spcPct val="80000"/>
              </a:lnSpc>
              <a:spcBef>
                <a:spcPts val="400"/>
              </a:spcBef>
              <a:buSzPct val="100000"/>
              <a:buFont typeface="Arial" charset="0"/>
              <a:buChar char="•"/>
            </a:pPr>
            <a:r>
              <a:rPr lang="en-GB" sz="1600" b="1" dirty="0">
                <a:solidFill>
                  <a:srgbClr val="000000"/>
                </a:solidFill>
                <a:latin typeface="Arial" charset="0"/>
                <a:cs typeface="Arial" charset="0"/>
                <a:sym typeface="Arial" charset="0"/>
              </a:rPr>
              <a:t>8) ASBLA</a:t>
            </a:r>
            <a:r>
              <a:rPr lang="en-GB" sz="1600" dirty="0">
                <a:solidFill>
                  <a:srgbClr val="000000"/>
                </a:solidFill>
                <a:latin typeface="Arial" charset="0"/>
                <a:cs typeface="Arial" charset="0"/>
                <a:sym typeface="Arial" charset="0"/>
              </a:rPr>
              <a:t> </a:t>
            </a:r>
            <a:r>
              <a:rPr lang="en-GB" sz="1600" dirty="0" smtClean="0">
                <a:solidFill>
                  <a:srgbClr val="000000"/>
                </a:solidFill>
                <a:latin typeface="Arial" charset="0"/>
                <a:cs typeface="Arial" charset="0"/>
                <a:sym typeface="Arial" charset="0"/>
              </a:rPr>
              <a:t>– where there is a legal action</a:t>
            </a:r>
            <a:endParaRPr lang="en-GB" sz="1600" dirty="0">
              <a:solidFill>
                <a:srgbClr val="000000"/>
              </a:solidFill>
              <a:latin typeface="Arial" charset="0"/>
              <a:cs typeface="Arial" charset="0"/>
              <a:sym typeface="Arial" charset="0"/>
            </a:endParaRPr>
          </a:p>
          <a:p>
            <a:pPr marL="212725" indent="-212725" eaLnBrk="1" hangingPunct="1">
              <a:lnSpc>
                <a:spcPct val="80000"/>
              </a:lnSpc>
              <a:spcBef>
                <a:spcPts val="400"/>
              </a:spcBef>
              <a:buSzPct val="100000"/>
              <a:buFont typeface="Arial" charset="0"/>
              <a:buChar char="•"/>
            </a:pPr>
            <a:endParaRPr lang="en-GB" sz="1800" dirty="0" smtClean="0">
              <a:solidFill>
                <a:srgbClr val="000000"/>
              </a:solidFill>
              <a:latin typeface="Arial" charset="0"/>
              <a:cs typeface="Arial" charset="0"/>
              <a:sym typeface="Arial" charset="0"/>
            </a:endParaRPr>
          </a:p>
          <a:p>
            <a:pPr marL="212725" indent="-212725" eaLnBrk="1" hangingPunct="1">
              <a:lnSpc>
                <a:spcPct val="80000"/>
              </a:lnSpc>
              <a:spcBef>
                <a:spcPts val="400"/>
              </a:spcBef>
              <a:buSzPct val="100000"/>
              <a:buFont typeface="Arial" charset="0"/>
              <a:buChar char="•"/>
            </a:pPr>
            <a:endParaRPr lang="en-GB" sz="1800" dirty="0" smtClean="0">
              <a:solidFill>
                <a:srgbClr val="000000"/>
              </a:solidFill>
              <a:latin typeface="Arial" charset="0"/>
              <a:cs typeface="Arial" charset="0"/>
              <a:sym typeface="Arial" charset="0"/>
            </a:endParaRPr>
          </a:p>
        </p:txBody>
      </p:sp>
      <p:sp>
        <p:nvSpPr>
          <p:cNvPr id="153" name="Shape 153"/>
          <p:cNvSpPr>
            <a:spLocks noGrp="1"/>
          </p:cNvSpPr>
          <p:nvPr>
            <p:ph type="sldNum" sz="quarter" idx="10"/>
          </p:nvPr>
        </p:nvSpPr>
        <p:spPr>
          <a:xfrm>
            <a:off x="6072188" y="6130925"/>
            <a:ext cx="2133600" cy="173038"/>
          </a:xfrm>
          <a:extLst>
            <a:ext uri="{C572A759-6A51-4108-AA02-DFA0A04FC94B}"/>
          </a:extLst>
        </p:spPr>
        <p:txBody>
          <a:bodyPr>
            <a:normAutofit fontScale="77500" lnSpcReduction="20000"/>
          </a:bodyPr>
          <a:lstStyle/>
          <a:p>
            <a:pPr fontAlgn="auto">
              <a:spcBef>
                <a:spcPts val="0"/>
              </a:spcBef>
              <a:spcAft>
                <a:spcPts val="0"/>
              </a:spcAft>
              <a:defRPr sz="1800">
                <a:solidFill>
                  <a:srgbClr val="000000"/>
                </a:solidFill>
              </a:defRPr>
            </a:pPr>
            <a:fld id="{49BC2500-0707-454D-8B0D-A4CFBE1A013F}" type="slidenum">
              <a:rPr sz="1800" kern="0">
                <a:solidFill>
                  <a:srgbClr val="000000"/>
                </a:solidFill>
                <a:latin typeface="Arial"/>
                <a:ea typeface="Arial"/>
                <a:cs typeface="Arial"/>
                <a:sym typeface="Arial"/>
              </a:rPr>
              <a:pPr fontAlgn="auto">
                <a:spcBef>
                  <a:spcPts val="0"/>
                </a:spcBef>
                <a:spcAft>
                  <a:spcPts val="0"/>
                </a:spcAft>
                <a:defRPr sz="1800">
                  <a:solidFill>
                    <a:srgbClr val="000000"/>
                  </a:solidFill>
                </a:defRPr>
              </a:pPr>
              <a:t>4</a:t>
            </a:fld>
            <a:endParaRPr sz="1800"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396080070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hape 151"/>
          <p:cNvSpPr>
            <a:spLocks noGrp="1"/>
          </p:cNvSpPr>
          <p:nvPr>
            <p:ph type="title"/>
          </p:nvPr>
        </p:nvSpPr>
        <p:spPr>
          <a:xfrm>
            <a:off x="863600" y="503238"/>
            <a:ext cx="7380288" cy="736600"/>
          </a:xfrm>
        </p:spPr>
        <p:txBody>
          <a:bodyPr/>
          <a:lstStyle/>
          <a:p>
            <a:pPr eaLnBrk="1" hangingPunct="1"/>
            <a:r>
              <a:rPr lang="en-GB" sz="3200" dirty="0" smtClean="0">
                <a:latin typeface="Arial" charset="0"/>
                <a:cs typeface="Arial" charset="0"/>
                <a:sym typeface="Arial" charset="0"/>
              </a:rPr>
              <a:t>iBase: Current Data Load Frequency </a:t>
            </a:r>
          </a:p>
        </p:txBody>
      </p:sp>
      <p:sp>
        <p:nvSpPr>
          <p:cNvPr id="29699" name="Shape 152"/>
          <p:cNvSpPr>
            <a:spLocks noGrp="1"/>
          </p:cNvSpPr>
          <p:nvPr>
            <p:ph type="body" idx="1"/>
          </p:nvPr>
        </p:nvSpPr>
        <p:spPr>
          <a:xfrm>
            <a:off x="817116" y="1657251"/>
            <a:ext cx="7380288" cy="4119562"/>
          </a:xfrm>
        </p:spPr>
        <p:txBody>
          <a:bodyPr/>
          <a:lstStyle/>
          <a:p>
            <a:pPr marL="212725" indent="-212725" eaLnBrk="1" hangingPunct="1">
              <a:lnSpc>
                <a:spcPct val="80000"/>
              </a:lnSpc>
              <a:spcBef>
                <a:spcPts val="400"/>
              </a:spcBef>
              <a:buSzPct val="100000"/>
              <a:buFont typeface="Arial" charset="0"/>
              <a:buChar char="•"/>
            </a:pPr>
            <a:r>
              <a:rPr lang="en-GB" sz="2000" b="1" dirty="0" smtClean="0">
                <a:solidFill>
                  <a:srgbClr val="000000"/>
                </a:solidFill>
                <a:latin typeface="Arial" charset="0"/>
                <a:cs typeface="Arial" charset="0"/>
                <a:sym typeface="Arial" charset="0"/>
              </a:rPr>
              <a:t>1) LLPG</a:t>
            </a:r>
            <a:r>
              <a:rPr lang="en-GB" sz="2000" dirty="0" smtClean="0">
                <a:solidFill>
                  <a:srgbClr val="000000"/>
                </a:solidFill>
                <a:latin typeface="Arial" charset="0"/>
                <a:cs typeface="Arial" charset="0"/>
                <a:sym typeface="Arial" charset="0"/>
              </a:rPr>
              <a:t> </a:t>
            </a:r>
            <a:r>
              <a:rPr lang="en-GB" sz="2000" dirty="0">
                <a:solidFill>
                  <a:srgbClr val="000000"/>
                </a:solidFill>
                <a:latin typeface="Arial" charset="0"/>
                <a:cs typeface="Arial" charset="0"/>
                <a:sym typeface="Arial" charset="0"/>
              </a:rPr>
              <a:t>– property and address data (daily</a:t>
            </a:r>
            <a:r>
              <a:rPr lang="en-GB" sz="2000" dirty="0" smtClean="0">
                <a:solidFill>
                  <a:srgbClr val="000000"/>
                </a:solidFill>
                <a:latin typeface="Arial" charset="0"/>
                <a:cs typeface="Arial" charset="0"/>
                <a:sym typeface="Arial" charset="0"/>
              </a:rPr>
              <a:t>)</a:t>
            </a:r>
          </a:p>
          <a:p>
            <a:pPr marL="0" indent="0" eaLnBrk="1" hangingPunct="1">
              <a:lnSpc>
                <a:spcPct val="80000"/>
              </a:lnSpc>
              <a:spcBef>
                <a:spcPts val="400"/>
              </a:spcBef>
              <a:buSzPct val="100000"/>
            </a:pPr>
            <a:endParaRPr lang="en-GB" sz="2000" dirty="0">
              <a:solidFill>
                <a:srgbClr val="000000"/>
              </a:solidFill>
              <a:latin typeface="Arial" charset="0"/>
              <a:cs typeface="Arial" charset="0"/>
              <a:sym typeface="Arial" charset="0"/>
            </a:endParaRPr>
          </a:p>
          <a:p>
            <a:pPr marL="212725" indent="-212725" eaLnBrk="1" hangingPunct="1">
              <a:lnSpc>
                <a:spcPct val="80000"/>
              </a:lnSpc>
              <a:spcBef>
                <a:spcPts val="400"/>
              </a:spcBef>
              <a:buSzPct val="100000"/>
              <a:buFont typeface="Arial" charset="0"/>
              <a:buChar char="•"/>
            </a:pPr>
            <a:r>
              <a:rPr lang="en-GB" sz="2000" b="1" dirty="0" smtClean="0">
                <a:solidFill>
                  <a:srgbClr val="000000"/>
                </a:solidFill>
                <a:latin typeface="Arial" charset="0"/>
                <a:cs typeface="Arial" charset="0"/>
                <a:sym typeface="Arial" charset="0"/>
              </a:rPr>
              <a:t>2) Social </a:t>
            </a:r>
            <a:r>
              <a:rPr lang="en-GB" sz="2000" b="1" dirty="0">
                <a:solidFill>
                  <a:srgbClr val="000000"/>
                </a:solidFill>
                <a:latin typeface="Arial" charset="0"/>
                <a:cs typeface="Arial" charset="0"/>
                <a:sym typeface="Arial" charset="0"/>
              </a:rPr>
              <a:t>Care </a:t>
            </a:r>
            <a:r>
              <a:rPr lang="en-GB" sz="2000" dirty="0">
                <a:solidFill>
                  <a:srgbClr val="000000"/>
                </a:solidFill>
                <a:latin typeface="Arial" charset="0"/>
                <a:cs typeface="Arial" charset="0"/>
                <a:sym typeface="Arial" charset="0"/>
              </a:rPr>
              <a:t>– MiCare IDs, relationships &amp; child safeguarding </a:t>
            </a:r>
            <a:r>
              <a:rPr lang="en-GB" sz="2000" dirty="0" smtClean="0">
                <a:solidFill>
                  <a:srgbClr val="000000"/>
                </a:solidFill>
                <a:latin typeface="Arial" charset="0"/>
                <a:cs typeface="Arial" charset="0"/>
                <a:sym typeface="Arial" charset="0"/>
              </a:rPr>
              <a:t>(daily)</a:t>
            </a:r>
          </a:p>
          <a:p>
            <a:pPr marL="0" indent="0" eaLnBrk="1" hangingPunct="1">
              <a:lnSpc>
                <a:spcPct val="80000"/>
              </a:lnSpc>
              <a:spcBef>
                <a:spcPts val="400"/>
              </a:spcBef>
              <a:buSzPct val="100000"/>
            </a:pPr>
            <a:endParaRPr lang="en-GB" sz="2000" dirty="0">
              <a:solidFill>
                <a:srgbClr val="000000"/>
              </a:solidFill>
              <a:latin typeface="Arial" charset="0"/>
              <a:cs typeface="Arial" charset="0"/>
              <a:sym typeface="Arial" charset="0"/>
            </a:endParaRPr>
          </a:p>
          <a:p>
            <a:pPr marL="212725" indent="-212725" eaLnBrk="1" hangingPunct="1">
              <a:lnSpc>
                <a:spcPct val="80000"/>
              </a:lnSpc>
              <a:spcBef>
                <a:spcPts val="400"/>
              </a:spcBef>
              <a:buSzPct val="100000"/>
              <a:buFont typeface="Arial" charset="0"/>
              <a:buChar char="•"/>
            </a:pPr>
            <a:r>
              <a:rPr lang="en-GB" sz="2000" b="1" dirty="0" smtClean="0">
                <a:solidFill>
                  <a:srgbClr val="000000"/>
                </a:solidFill>
                <a:latin typeface="Arial" charset="0"/>
                <a:cs typeface="Arial" charset="0"/>
                <a:sym typeface="Arial" charset="0"/>
              </a:rPr>
              <a:t>3) NEET</a:t>
            </a:r>
            <a:r>
              <a:rPr lang="en-GB" sz="2000" dirty="0" smtClean="0">
                <a:solidFill>
                  <a:srgbClr val="000000"/>
                </a:solidFill>
                <a:latin typeface="Arial" charset="0"/>
                <a:cs typeface="Arial" charset="0"/>
                <a:sym typeface="Arial" charset="0"/>
              </a:rPr>
              <a:t> </a:t>
            </a:r>
            <a:r>
              <a:rPr lang="en-GB" sz="2000" dirty="0">
                <a:solidFill>
                  <a:srgbClr val="000000"/>
                </a:solidFill>
                <a:latin typeface="Arial" charset="0"/>
                <a:cs typeface="Arial" charset="0"/>
                <a:sym typeface="Arial" charset="0"/>
              </a:rPr>
              <a:t>– </a:t>
            </a:r>
            <a:r>
              <a:rPr lang="en-GB" sz="2000" dirty="0" smtClean="0">
                <a:solidFill>
                  <a:srgbClr val="000000"/>
                </a:solidFill>
                <a:latin typeface="Arial" charset="0"/>
                <a:cs typeface="Arial" charset="0"/>
                <a:sym typeface="Arial" charset="0"/>
              </a:rPr>
              <a:t>(weekly)</a:t>
            </a:r>
          </a:p>
          <a:p>
            <a:pPr marL="0" indent="0" eaLnBrk="1" hangingPunct="1">
              <a:lnSpc>
                <a:spcPct val="80000"/>
              </a:lnSpc>
              <a:spcBef>
                <a:spcPts val="400"/>
              </a:spcBef>
              <a:buSzPct val="100000"/>
            </a:pPr>
            <a:endParaRPr lang="en-GB" sz="2000" dirty="0">
              <a:solidFill>
                <a:srgbClr val="000000"/>
              </a:solidFill>
              <a:latin typeface="Arial" charset="0"/>
              <a:cs typeface="Arial" charset="0"/>
              <a:sym typeface="Arial" charset="0"/>
            </a:endParaRPr>
          </a:p>
          <a:p>
            <a:pPr marL="212725" indent="-212725" eaLnBrk="1" hangingPunct="1">
              <a:lnSpc>
                <a:spcPct val="80000"/>
              </a:lnSpc>
              <a:spcBef>
                <a:spcPts val="400"/>
              </a:spcBef>
              <a:buSzPct val="100000"/>
              <a:buFont typeface="Arial" charset="0"/>
              <a:buChar char="•"/>
            </a:pPr>
            <a:r>
              <a:rPr lang="en-GB" sz="2000" b="1" dirty="0" smtClean="0">
                <a:solidFill>
                  <a:srgbClr val="000000"/>
                </a:solidFill>
                <a:latin typeface="Arial" charset="0"/>
                <a:cs typeface="Arial" charset="0"/>
                <a:sym typeface="Arial" charset="0"/>
              </a:rPr>
              <a:t>4) Revs </a:t>
            </a:r>
            <a:r>
              <a:rPr lang="en-GB" sz="2000" b="1" dirty="0">
                <a:solidFill>
                  <a:srgbClr val="000000"/>
                </a:solidFill>
                <a:latin typeface="Arial" charset="0"/>
                <a:cs typeface="Arial" charset="0"/>
                <a:sym typeface="Arial" charset="0"/>
              </a:rPr>
              <a:t>&amp; Bens </a:t>
            </a:r>
            <a:r>
              <a:rPr lang="en-GB" sz="2000" dirty="0">
                <a:solidFill>
                  <a:srgbClr val="000000"/>
                </a:solidFill>
                <a:latin typeface="Arial" charset="0"/>
                <a:cs typeface="Arial" charset="0"/>
                <a:sym typeface="Arial" charset="0"/>
              </a:rPr>
              <a:t>– free school meals &amp; housing benefits </a:t>
            </a:r>
            <a:r>
              <a:rPr lang="en-GB" sz="2000" dirty="0" smtClean="0">
                <a:solidFill>
                  <a:srgbClr val="000000"/>
                </a:solidFill>
                <a:latin typeface="Arial" charset="0"/>
                <a:cs typeface="Arial" charset="0"/>
                <a:sym typeface="Arial" charset="0"/>
              </a:rPr>
              <a:t>(daily)</a:t>
            </a:r>
          </a:p>
          <a:p>
            <a:pPr marL="0" indent="0" eaLnBrk="1" hangingPunct="1">
              <a:lnSpc>
                <a:spcPct val="80000"/>
              </a:lnSpc>
              <a:spcBef>
                <a:spcPts val="400"/>
              </a:spcBef>
              <a:buSzPct val="100000"/>
            </a:pPr>
            <a:endParaRPr lang="en-GB" sz="2000" dirty="0">
              <a:solidFill>
                <a:srgbClr val="000000"/>
              </a:solidFill>
              <a:latin typeface="Arial" charset="0"/>
              <a:cs typeface="Arial" charset="0"/>
              <a:sym typeface="Arial" charset="0"/>
            </a:endParaRPr>
          </a:p>
          <a:p>
            <a:pPr marL="212725" indent="-212725" eaLnBrk="1" hangingPunct="1">
              <a:lnSpc>
                <a:spcPct val="80000"/>
              </a:lnSpc>
              <a:spcBef>
                <a:spcPts val="400"/>
              </a:spcBef>
              <a:buSzPct val="100000"/>
              <a:buFont typeface="Arial" charset="0"/>
              <a:buChar char="•"/>
            </a:pPr>
            <a:r>
              <a:rPr lang="en-GB" sz="2000" b="1" dirty="0" smtClean="0">
                <a:solidFill>
                  <a:srgbClr val="000000"/>
                </a:solidFill>
                <a:latin typeface="Arial" charset="0"/>
                <a:cs typeface="Arial" charset="0"/>
                <a:sym typeface="Arial" charset="0"/>
              </a:rPr>
              <a:t>5) Education </a:t>
            </a:r>
            <a:r>
              <a:rPr lang="en-GB" sz="2000" dirty="0" smtClean="0">
                <a:solidFill>
                  <a:srgbClr val="000000"/>
                </a:solidFill>
                <a:latin typeface="Arial" charset="0"/>
                <a:cs typeface="Arial" charset="0"/>
                <a:sym typeface="Arial" charset="0"/>
              </a:rPr>
              <a:t>– Exclusions, CME, Absence &amp; PRU (daily)</a:t>
            </a:r>
          </a:p>
          <a:p>
            <a:pPr marL="0" indent="0" algn="just" eaLnBrk="1" hangingPunct="1">
              <a:lnSpc>
                <a:spcPct val="80000"/>
              </a:lnSpc>
              <a:spcBef>
                <a:spcPts val="400"/>
              </a:spcBef>
              <a:buSzPct val="100000"/>
            </a:pPr>
            <a:endParaRPr lang="en-GB" sz="1800" dirty="0" smtClean="0">
              <a:solidFill>
                <a:srgbClr val="000000"/>
              </a:solidFill>
              <a:latin typeface="Arial" charset="0"/>
              <a:cs typeface="Arial" charset="0"/>
              <a:sym typeface="Arial" charset="0"/>
            </a:endParaRPr>
          </a:p>
        </p:txBody>
      </p:sp>
      <p:sp>
        <p:nvSpPr>
          <p:cNvPr id="153" name="Shape 153"/>
          <p:cNvSpPr>
            <a:spLocks noGrp="1"/>
          </p:cNvSpPr>
          <p:nvPr>
            <p:ph type="sldNum" sz="quarter" idx="10"/>
          </p:nvPr>
        </p:nvSpPr>
        <p:spPr>
          <a:xfrm>
            <a:off x="6072188" y="6130925"/>
            <a:ext cx="2133600" cy="173038"/>
          </a:xfrm>
          <a:extLst>
            <a:ext uri="{C572A759-6A51-4108-AA02-DFA0A04FC94B}"/>
          </a:extLst>
        </p:spPr>
        <p:txBody>
          <a:bodyPr>
            <a:normAutofit fontScale="77500" lnSpcReduction="20000"/>
          </a:bodyPr>
          <a:lstStyle/>
          <a:p>
            <a:pPr fontAlgn="auto">
              <a:spcBef>
                <a:spcPts val="0"/>
              </a:spcBef>
              <a:spcAft>
                <a:spcPts val="0"/>
              </a:spcAft>
              <a:defRPr sz="1800">
                <a:solidFill>
                  <a:srgbClr val="000000"/>
                </a:solidFill>
              </a:defRPr>
            </a:pPr>
            <a:fld id="{49BC2500-0707-454D-8B0D-A4CFBE1A013F}" type="slidenum">
              <a:rPr sz="1800" kern="0">
                <a:solidFill>
                  <a:srgbClr val="000000"/>
                </a:solidFill>
                <a:latin typeface="Arial"/>
                <a:ea typeface="Arial"/>
                <a:cs typeface="Arial"/>
                <a:sym typeface="Arial"/>
              </a:rPr>
              <a:pPr fontAlgn="auto">
                <a:spcBef>
                  <a:spcPts val="0"/>
                </a:spcBef>
                <a:spcAft>
                  <a:spcPts val="0"/>
                </a:spcAft>
                <a:defRPr sz="1800">
                  <a:solidFill>
                    <a:srgbClr val="000000"/>
                  </a:solidFill>
                </a:defRPr>
              </a:pPr>
              <a:t>5</a:t>
            </a:fld>
            <a:endParaRPr sz="1800" kern="0">
              <a:solidFill>
                <a:srgbClr val="000000"/>
              </a:solidFill>
              <a:latin typeface="Arial"/>
              <a:ea typeface="Arial"/>
              <a:cs typeface="Arial"/>
              <a:sym typeface="Arial"/>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hape 151"/>
          <p:cNvSpPr>
            <a:spLocks noGrp="1"/>
          </p:cNvSpPr>
          <p:nvPr>
            <p:ph type="title"/>
          </p:nvPr>
        </p:nvSpPr>
        <p:spPr>
          <a:xfrm>
            <a:off x="863600" y="503238"/>
            <a:ext cx="7380288" cy="736600"/>
          </a:xfrm>
        </p:spPr>
        <p:txBody>
          <a:bodyPr/>
          <a:lstStyle/>
          <a:p>
            <a:pPr eaLnBrk="1" hangingPunct="1"/>
            <a:r>
              <a:rPr lang="en-GB" sz="3200" dirty="0" smtClean="0">
                <a:latin typeface="Arial" charset="0"/>
                <a:cs typeface="Arial" charset="0"/>
                <a:sym typeface="Arial" charset="0"/>
              </a:rPr>
              <a:t>iBase: Automation Pipeline</a:t>
            </a:r>
          </a:p>
        </p:txBody>
      </p:sp>
      <p:sp>
        <p:nvSpPr>
          <p:cNvPr id="29699" name="Shape 152"/>
          <p:cNvSpPr>
            <a:spLocks noGrp="1"/>
          </p:cNvSpPr>
          <p:nvPr>
            <p:ph type="body" idx="1"/>
          </p:nvPr>
        </p:nvSpPr>
        <p:spPr>
          <a:xfrm>
            <a:off x="755576" y="1647726"/>
            <a:ext cx="7380288" cy="4119562"/>
          </a:xfrm>
        </p:spPr>
        <p:txBody>
          <a:bodyPr/>
          <a:lstStyle/>
          <a:p>
            <a:pPr marL="212725" indent="-212725" eaLnBrk="1" hangingPunct="1">
              <a:lnSpc>
                <a:spcPct val="80000"/>
              </a:lnSpc>
              <a:spcBef>
                <a:spcPts val="400"/>
              </a:spcBef>
              <a:buSzPct val="100000"/>
              <a:buFont typeface="Arial" charset="0"/>
              <a:buChar char="•"/>
            </a:pPr>
            <a:r>
              <a:rPr lang="en-GB" sz="2000" b="1" dirty="0" smtClean="0">
                <a:solidFill>
                  <a:srgbClr val="000000"/>
                </a:solidFill>
                <a:latin typeface="Arial" charset="0"/>
                <a:cs typeface="Arial" charset="0"/>
                <a:sym typeface="Arial" charset="0"/>
              </a:rPr>
              <a:t>6) GMP</a:t>
            </a:r>
            <a:r>
              <a:rPr lang="en-GB" sz="2000" dirty="0" smtClean="0">
                <a:solidFill>
                  <a:srgbClr val="000000"/>
                </a:solidFill>
                <a:latin typeface="Arial" charset="0"/>
                <a:cs typeface="Arial" charset="0"/>
                <a:sym typeface="Arial" charset="0"/>
              </a:rPr>
              <a:t> </a:t>
            </a:r>
            <a:r>
              <a:rPr lang="en-GB" sz="2000" dirty="0">
                <a:solidFill>
                  <a:srgbClr val="000000"/>
                </a:solidFill>
                <a:latin typeface="Arial" charset="0"/>
                <a:cs typeface="Arial" charset="0"/>
                <a:sym typeface="Arial" charset="0"/>
              </a:rPr>
              <a:t>– </a:t>
            </a:r>
            <a:r>
              <a:rPr lang="en-GB" sz="2000" dirty="0" smtClean="0">
                <a:solidFill>
                  <a:srgbClr val="000000"/>
                </a:solidFill>
                <a:latin typeface="Arial" charset="0"/>
                <a:cs typeface="Arial" charset="0"/>
                <a:sym typeface="Arial" charset="0"/>
              </a:rPr>
              <a:t>offence data </a:t>
            </a:r>
            <a:r>
              <a:rPr lang="en-GB" sz="2000" dirty="0">
                <a:solidFill>
                  <a:srgbClr val="000000"/>
                </a:solidFill>
                <a:latin typeface="Arial" charset="0"/>
                <a:cs typeface="Arial" charset="0"/>
                <a:sym typeface="Arial" charset="0"/>
              </a:rPr>
              <a:t>(updated monthly</a:t>
            </a:r>
            <a:r>
              <a:rPr lang="en-GB" sz="2000" dirty="0" smtClean="0">
                <a:solidFill>
                  <a:srgbClr val="000000"/>
                </a:solidFill>
                <a:latin typeface="Arial" charset="0"/>
                <a:cs typeface="Arial" charset="0"/>
                <a:sym typeface="Arial" charset="0"/>
              </a:rPr>
              <a:t>). Target is weekly</a:t>
            </a:r>
          </a:p>
          <a:p>
            <a:pPr marL="0" indent="0" eaLnBrk="1" hangingPunct="1">
              <a:lnSpc>
                <a:spcPct val="80000"/>
              </a:lnSpc>
              <a:spcBef>
                <a:spcPts val="400"/>
              </a:spcBef>
              <a:buSzPct val="100000"/>
            </a:pPr>
            <a:endParaRPr lang="en-GB" sz="2000" dirty="0">
              <a:solidFill>
                <a:srgbClr val="000000"/>
              </a:solidFill>
              <a:latin typeface="Arial" charset="0"/>
              <a:cs typeface="Arial" charset="0"/>
              <a:sym typeface="Arial" charset="0"/>
            </a:endParaRPr>
          </a:p>
          <a:p>
            <a:pPr marL="212725" indent="-212725" eaLnBrk="1" hangingPunct="1">
              <a:lnSpc>
                <a:spcPct val="80000"/>
              </a:lnSpc>
              <a:spcBef>
                <a:spcPts val="400"/>
              </a:spcBef>
              <a:buSzPct val="100000"/>
              <a:buFont typeface="Arial" charset="0"/>
              <a:buChar char="•"/>
            </a:pPr>
            <a:r>
              <a:rPr lang="en-GB" sz="2000" b="1" dirty="0" smtClean="0">
                <a:solidFill>
                  <a:srgbClr val="000000"/>
                </a:solidFill>
                <a:latin typeface="Arial" charset="0"/>
                <a:cs typeface="Arial" charset="0"/>
                <a:sym typeface="Arial" charset="0"/>
              </a:rPr>
              <a:t>7) DWP</a:t>
            </a:r>
            <a:r>
              <a:rPr lang="en-GB" sz="2000" dirty="0" smtClean="0">
                <a:solidFill>
                  <a:srgbClr val="000000"/>
                </a:solidFill>
                <a:latin typeface="Arial" charset="0"/>
                <a:cs typeface="Arial" charset="0"/>
                <a:sym typeface="Arial" charset="0"/>
              </a:rPr>
              <a:t> – benefit checks (monthly</a:t>
            </a:r>
            <a:r>
              <a:rPr lang="en-GB" sz="2000" dirty="0">
                <a:solidFill>
                  <a:srgbClr val="000000"/>
                </a:solidFill>
                <a:latin typeface="Arial" charset="0"/>
                <a:cs typeface="Arial" charset="0"/>
                <a:sym typeface="Arial" charset="0"/>
              </a:rPr>
              <a:t>). Target is </a:t>
            </a:r>
            <a:r>
              <a:rPr lang="en-GB" sz="2000" dirty="0" smtClean="0">
                <a:solidFill>
                  <a:srgbClr val="000000"/>
                </a:solidFill>
                <a:latin typeface="Arial" charset="0"/>
                <a:cs typeface="Arial" charset="0"/>
                <a:sym typeface="Arial" charset="0"/>
              </a:rPr>
              <a:t>weekly</a:t>
            </a:r>
          </a:p>
          <a:p>
            <a:pPr marL="0" indent="0" eaLnBrk="1" hangingPunct="1">
              <a:lnSpc>
                <a:spcPct val="80000"/>
              </a:lnSpc>
              <a:spcBef>
                <a:spcPts val="400"/>
              </a:spcBef>
              <a:buSzPct val="100000"/>
            </a:pPr>
            <a:endParaRPr lang="en-GB" sz="2000" dirty="0" smtClean="0">
              <a:solidFill>
                <a:srgbClr val="000000"/>
              </a:solidFill>
              <a:latin typeface="Arial" charset="0"/>
              <a:cs typeface="Arial" charset="0"/>
              <a:sym typeface="Arial" charset="0"/>
            </a:endParaRPr>
          </a:p>
          <a:p>
            <a:pPr marL="212725" indent="-212725" eaLnBrk="1" hangingPunct="1">
              <a:lnSpc>
                <a:spcPct val="80000"/>
              </a:lnSpc>
              <a:spcBef>
                <a:spcPts val="400"/>
              </a:spcBef>
              <a:buSzPct val="100000"/>
              <a:buFont typeface="Arial" charset="0"/>
              <a:buChar char="•"/>
            </a:pPr>
            <a:r>
              <a:rPr lang="en-GB" sz="2000" b="1" dirty="0" smtClean="0">
                <a:solidFill>
                  <a:srgbClr val="000000"/>
                </a:solidFill>
                <a:latin typeface="Arial" charset="0"/>
                <a:cs typeface="Arial" charset="0"/>
                <a:sym typeface="Arial" charset="0"/>
              </a:rPr>
              <a:t>8) ASBLA</a:t>
            </a:r>
            <a:r>
              <a:rPr lang="en-GB" sz="2000" dirty="0" smtClean="0">
                <a:solidFill>
                  <a:srgbClr val="000000"/>
                </a:solidFill>
                <a:latin typeface="Arial" charset="0"/>
                <a:cs typeface="Arial" charset="0"/>
                <a:sym typeface="Arial" charset="0"/>
              </a:rPr>
              <a:t> </a:t>
            </a:r>
            <a:r>
              <a:rPr lang="en-GB" sz="2000" dirty="0">
                <a:solidFill>
                  <a:srgbClr val="000000"/>
                </a:solidFill>
                <a:latin typeface="Arial" charset="0"/>
                <a:cs typeface="Arial" charset="0"/>
                <a:sym typeface="Arial" charset="0"/>
              </a:rPr>
              <a:t>– </a:t>
            </a:r>
            <a:r>
              <a:rPr lang="en-GB" sz="2000" dirty="0" smtClean="0">
                <a:solidFill>
                  <a:srgbClr val="000000"/>
                </a:solidFill>
                <a:latin typeface="Arial" charset="0"/>
                <a:cs typeface="Arial" charset="0"/>
                <a:sym typeface="Arial" charset="0"/>
              </a:rPr>
              <a:t>(monthly). </a:t>
            </a:r>
            <a:r>
              <a:rPr lang="en-GB" sz="2000" dirty="0">
                <a:solidFill>
                  <a:srgbClr val="000000"/>
                </a:solidFill>
                <a:latin typeface="Arial" charset="0"/>
                <a:cs typeface="Arial" charset="0"/>
                <a:sym typeface="Arial" charset="0"/>
              </a:rPr>
              <a:t>Target is weekly</a:t>
            </a:r>
          </a:p>
          <a:p>
            <a:pPr marL="212725" indent="-212725" algn="just" eaLnBrk="1" hangingPunct="1">
              <a:lnSpc>
                <a:spcPct val="80000"/>
              </a:lnSpc>
              <a:spcBef>
                <a:spcPts val="400"/>
              </a:spcBef>
              <a:buSzPct val="100000"/>
              <a:buFont typeface="Arial" charset="0"/>
              <a:buChar char="•"/>
            </a:pPr>
            <a:endParaRPr lang="en-GB" sz="1800" dirty="0" smtClean="0">
              <a:solidFill>
                <a:srgbClr val="000000"/>
              </a:solidFill>
              <a:latin typeface="Arial" charset="0"/>
              <a:cs typeface="Arial" charset="0"/>
              <a:sym typeface="Arial" charset="0"/>
            </a:endParaRPr>
          </a:p>
        </p:txBody>
      </p:sp>
      <p:sp>
        <p:nvSpPr>
          <p:cNvPr id="153" name="Shape 153"/>
          <p:cNvSpPr>
            <a:spLocks noGrp="1"/>
          </p:cNvSpPr>
          <p:nvPr>
            <p:ph type="sldNum" sz="quarter" idx="10"/>
          </p:nvPr>
        </p:nvSpPr>
        <p:spPr>
          <a:xfrm>
            <a:off x="6072188" y="6130925"/>
            <a:ext cx="2133600" cy="173038"/>
          </a:xfrm>
          <a:extLst>
            <a:ext uri="{C572A759-6A51-4108-AA02-DFA0A04FC94B}"/>
          </a:extLst>
        </p:spPr>
        <p:txBody>
          <a:bodyPr>
            <a:normAutofit fontScale="77500" lnSpcReduction="20000"/>
          </a:bodyPr>
          <a:lstStyle/>
          <a:p>
            <a:pPr fontAlgn="auto">
              <a:spcBef>
                <a:spcPts val="0"/>
              </a:spcBef>
              <a:spcAft>
                <a:spcPts val="0"/>
              </a:spcAft>
              <a:defRPr sz="1800">
                <a:solidFill>
                  <a:srgbClr val="000000"/>
                </a:solidFill>
              </a:defRPr>
            </a:pPr>
            <a:fld id="{49BC2500-0707-454D-8B0D-A4CFBE1A013F}" type="slidenum">
              <a:rPr sz="1800" kern="0">
                <a:solidFill>
                  <a:srgbClr val="000000"/>
                </a:solidFill>
                <a:latin typeface="Arial"/>
                <a:ea typeface="Arial"/>
                <a:cs typeface="Arial"/>
                <a:sym typeface="Arial"/>
              </a:rPr>
              <a:pPr fontAlgn="auto">
                <a:spcBef>
                  <a:spcPts val="0"/>
                </a:spcBef>
                <a:spcAft>
                  <a:spcPts val="0"/>
                </a:spcAft>
                <a:defRPr sz="1800">
                  <a:solidFill>
                    <a:srgbClr val="000000"/>
                  </a:solidFill>
                </a:defRPr>
              </a:pPr>
              <a:t>6</a:t>
            </a:fld>
            <a:endParaRPr sz="1800"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267835753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hape 86"/>
          <p:cNvSpPr>
            <a:spLocks noGrp="1"/>
          </p:cNvSpPr>
          <p:nvPr>
            <p:ph type="title"/>
          </p:nvPr>
        </p:nvSpPr>
        <p:spPr>
          <a:xfrm>
            <a:off x="863600" y="503238"/>
            <a:ext cx="7380288" cy="736600"/>
          </a:xfrm>
        </p:spPr>
        <p:txBody>
          <a:bodyPr/>
          <a:lstStyle/>
          <a:p>
            <a:pPr eaLnBrk="1" hangingPunct="1"/>
            <a:r>
              <a:rPr lang="en-GB" sz="3200" dirty="0">
                <a:latin typeface="Arial" charset="0"/>
                <a:cs typeface="Arial" charset="0"/>
                <a:sym typeface="Arial" charset="0"/>
              </a:rPr>
              <a:t>iBase: </a:t>
            </a:r>
            <a:r>
              <a:rPr lang="en-GB" sz="3200" dirty="0" smtClean="0">
                <a:latin typeface="Arial" charset="0"/>
                <a:cs typeface="Arial" charset="0"/>
                <a:sym typeface="Arial" charset="0"/>
              </a:rPr>
              <a:t>How to access?</a:t>
            </a:r>
          </a:p>
        </p:txBody>
      </p:sp>
      <p:sp>
        <p:nvSpPr>
          <p:cNvPr id="25603" name="Shape 87"/>
          <p:cNvSpPr>
            <a:spLocks noGrp="1"/>
          </p:cNvSpPr>
          <p:nvPr>
            <p:ph type="body" idx="1"/>
          </p:nvPr>
        </p:nvSpPr>
        <p:spPr>
          <a:xfrm>
            <a:off x="863600" y="1398588"/>
            <a:ext cx="7380288" cy="4119562"/>
          </a:xfrm>
        </p:spPr>
        <p:txBody>
          <a:bodyPr/>
          <a:lstStyle/>
          <a:p>
            <a:pPr marL="212725" indent="-212725" algn="just" eaLnBrk="1" hangingPunct="1">
              <a:spcBef>
                <a:spcPts val="400"/>
              </a:spcBef>
              <a:buSzPct val="100000"/>
              <a:buFont typeface="Arial" charset="0"/>
              <a:buChar char="•"/>
            </a:pPr>
            <a:r>
              <a:rPr lang="en-US" sz="2000" dirty="0" smtClean="0">
                <a:solidFill>
                  <a:srgbClr val="000000"/>
                </a:solidFill>
                <a:latin typeface="Arial" charset="0"/>
                <a:cs typeface="Arial" charset="0"/>
                <a:sym typeface="Arial" charset="0"/>
              </a:rPr>
              <a:t>iBase in an IBM product with different levels of access depending on your role</a:t>
            </a:r>
          </a:p>
          <a:p>
            <a:pPr marL="212725" indent="-212725" algn="just" eaLnBrk="1" hangingPunct="1">
              <a:spcBef>
                <a:spcPts val="400"/>
              </a:spcBef>
              <a:buSzPct val="100000"/>
              <a:buFont typeface="Arial" charset="0"/>
              <a:buChar char="•"/>
            </a:pPr>
            <a:endParaRPr lang="en-US" sz="2000" dirty="0">
              <a:solidFill>
                <a:srgbClr val="000000"/>
              </a:solidFill>
              <a:latin typeface="Arial" charset="0"/>
              <a:cs typeface="Arial" charset="0"/>
              <a:sym typeface="Arial" charset="0"/>
            </a:endParaRPr>
          </a:p>
          <a:p>
            <a:pPr marL="212725" indent="-212725" algn="just" eaLnBrk="1" hangingPunct="1">
              <a:spcBef>
                <a:spcPts val="400"/>
              </a:spcBef>
              <a:buSzPct val="100000"/>
              <a:buFont typeface="Arial" charset="0"/>
              <a:buChar char="•"/>
            </a:pPr>
            <a:r>
              <a:rPr lang="en-US" sz="2000" dirty="0" smtClean="0">
                <a:solidFill>
                  <a:srgbClr val="000000"/>
                </a:solidFill>
                <a:latin typeface="Arial" charset="0"/>
                <a:cs typeface="Arial" charset="0"/>
                <a:sym typeface="Arial" charset="0"/>
              </a:rPr>
              <a:t>Your access level: ‘Intellishare’</a:t>
            </a:r>
          </a:p>
          <a:p>
            <a:pPr marL="0" indent="0" algn="just" eaLnBrk="1" hangingPunct="1">
              <a:spcBef>
                <a:spcPts val="400"/>
              </a:spcBef>
              <a:buSzPct val="100000"/>
            </a:pPr>
            <a:endParaRPr lang="en-US" sz="2000" dirty="0" smtClean="0">
              <a:solidFill>
                <a:srgbClr val="000000"/>
              </a:solidFill>
              <a:latin typeface="Arial" charset="0"/>
              <a:cs typeface="Arial" charset="0"/>
              <a:sym typeface="Arial" charset="0"/>
            </a:endParaRPr>
          </a:p>
          <a:p>
            <a:pPr marL="212725" indent="-212725" algn="just" eaLnBrk="1" hangingPunct="1">
              <a:spcBef>
                <a:spcPts val="400"/>
              </a:spcBef>
              <a:buSzPct val="100000"/>
              <a:buFont typeface="Arial" charset="0"/>
              <a:buChar char="•"/>
            </a:pPr>
            <a:r>
              <a:rPr lang="en-US" sz="2000" dirty="0" smtClean="0">
                <a:solidFill>
                  <a:srgbClr val="000000"/>
                </a:solidFill>
                <a:latin typeface="Arial" charset="0"/>
                <a:cs typeface="Arial" charset="0"/>
                <a:sym typeface="Arial" charset="0"/>
              </a:rPr>
              <a:t>Intellishare is a web-based portal  and has been bought as a product to make best use of this rich data, and to ensure that frontline workers who need access to this information are able to access it quickly, easily &amp; securely.</a:t>
            </a:r>
          </a:p>
          <a:p>
            <a:pPr marL="212725" indent="-212725" algn="just" eaLnBrk="1" hangingPunct="1">
              <a:spcBef>
                <a:spcPts val="400"/>
              </a:spcBef>
              <a:buSzPct val="100000"/>
              <a:buFont typeface="Arial" charset="0"/>
              <a:buChar char="•"/>
            </a:pPr>
            <a:endParaRPr lang="en-US" sz="2000" dirty="0">
              <a:solidFill>
                <a:srgbClr val="000000"/>
              </a:solidFill>
              <a:latin typeface="Arial" charset="0"/>
              <a:cs typeface="Arial" charset="0"/>
              <a:sym typeface="Arial" charset="0"/>
            </a:endParaRPr>
          </a:p>
          <a:p>
            <a:pPr marL="212725" indent="-212725" algn="just" eaLnBrk="1" hangingPunct="1">
              <a:spcBef>
                <a:spcPts val="400"/>
              </a:spcBef>
              <a:buSzPct val="100000"/>
              <a:buFont typeface="Arial" charset="0"/>
              <a:buChar char="•"/>
            </a:pPr>
            <a:r>
              <a:rPr lang="en-US" sz="2000" dirty="0" smtClean="0">
                <a:solidFill>
                  <a:srgbClr val="000000"/>
                </a:solidFill>
                <a:latin typeface="Arial" charset="0"/>
                <a:cs typeface="Arial" charset="0"/>
                <a:sym typeface="Arial" charset="0"/>
              </a:rPr>
              <a:t>MCC has a number of concurrent </a:t>
            </a:r>
            <a:r>
              <a:rPr lang="en-US" sz="2000" dirty="0" err="1" smtClean="0">
                <a:solidFill>
                  <a:srgbClr val="000000"/>
                </a:solidFill>
                <a:latin typeface="Arial" charset="0"/>
                <a:cs typeface="Arial" charset="0"/>
                <a:sym typeface="Arial" charset="0"/>
              </a:rPr>
              <a:t>licences</a:t>
            </a:r>
            <a:endParaRPr lang="en-US" sz="2000" dirty="0" smtClean="0">
              <a:solidFill>
                <a:srgbClr val="000000"/>
              </a:solidFill>
              <a:latin typeface="Arial" charset="0"/>
              <a:cs typeface="Arial" charset="0"/>
              <a:sym typeface="Arial" charset="0"/>
            </a:endParaRPr>
          </a:p>
        </p:txBody>
      </p:sp>
      <p:sp>
        <p:nvSpPr>
          <p:cNvPr id="88" name="Shape 88"/>
          <p:cNvSpPr>
            <a:spLocks noGrp="1"/>
          </p:cNvSpPr>
          <p:nvPr>
            <p:ph type="sldNum" sz="quarter" idx="10"/>
          </p:nvPr>
        </p:nvSpPr>
        <p:spPr>
          <a:xfrm>
            <a:off x="6072188" y="6130925"/>
            <a:ext cx="2133600" cy="173038"/>
          </a:xfrm>
          <a:extLst>
            <a:ext uri="{C572A759-6A51-4108-AA02-DFA0A04FC94B}"/>
          </a:extLst>
        </p:spPr>
        <p:txBody>
          <a:bodyPr>
            <a:normAutofit fontScale="77500" lnSpcReduction="20000"/>
          </a:bodyPr>
          <a:lstStyle/>
          <a:p>
            <a:pPr fontAlgn="auto">
              <a:spcBef>
                <a:spcPts val="0"/>
              </a:spcBef>
              <a:spcAft>
                <a:spcPts val="0"/>
              </a:spcAft>
              <a:defRPr sz="1800">
                <a:solidFill>
                  <a:srgbClr val="000000"/>
                </a:solidFill>
              </a:defRPr>
            </a:pPr>
            <a:fld id="{3527CB36-A74F-4601-A153-55777C67615D}" type="slidenum">
              <a:rPr sz="1800" kern="0">
                <a:solidFill>
                  <a:srgbClr val="000000"/>
                </a:solidFill>
                <a:latin typeface="Arial"/>
                <a:ea typeface="Arial"/>
                <a:cs typeface="Arial"/>
                <a:sym typeface="Arial"/>
              </a:rPr>
              <a:pPr fontAlgn="auto">
                <a:spcBef>
                  <a:spcPts val="0"/>
                </a:spcBef>
                <a:spcAft>
                  <a:spcPts val="0"/>
                </a:spcAft>
                <a:defRPr sz="1800">
                  <a:solidFill>
                    <a:srgbClr val="000000"/>
                  </a:solidFill>
                </a:defRPr>
              </a:pPr>
              <a:t>7</a:t>
            </a:fld>
            <a:endParaRPr sz="1800" kern="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73512048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image2.png"/>
          <p:cNvPicPr>
            <a:picLocks noChangeAspect="1" noChangeArrowheads="1"/>
          </p:cNvPicPr>
          <p:nvPr/>
        </p:nvPicPr>
        <p:blipFill>
          <a:blip r:embed="rId2"/>
          <a:srcRect/>
          <a:stretch>
            <a:fillRect/>
          </a:stretch>
        </p:blipFill>
        <p:spPr bwMode="auto">
          <a:xfrm>
            <a:off x="2139950" y="912813"/>
            <a:ext cx="1639888" cy="1336675"/>
          </a:xfrm>
          <a:prstGeom prst="rect">
            <a:avLst/>
          </a:prstGeom>
          <a:noFill/>
          <a:ln w="12700">
            <a:noFill/>
            <a:miter lim="400000"/>
            <a:headEnd/>
            <a:tailEnd/>
          </a:ln>
        </p:spPr>
      </p:pic>
      <p:pic>
        <p:nvPicPr>
          <p:cNvPr id="26626" name="image3.png"/>
          <p:cNvPicPr>
            <a:picLocks noChangeAspect="1" noChangeArrowheads="1"/>
          </p:cNvPicPr>
          <p:nvPr/>
        </p:nvPicPr>
        <p:blipFill>
          <a:blip r:embed="rId3"/>
          <a:srcRect/>
          <a:stretch>
            <a:fillRect/>
          </a:stretch>
        </p:blipFill>
        <p:spPr bwMode="auto">
          <a:xfrm>
            <a:off x="900113" y="2378075"/>
            <a:ext cx="1308100" cy="1308100"/>
          </a:xfrm>
          <a:prstGeom prst="rect">
            <a:avLst/>
          </a:prstGeom>
          <a:noFill/>
          <a:ln w="12700">
            <a:noFill/>
            <a:miter lim="400000"/>
            <a:headEnd/>
            <a:tailEnd/>
          </a:ln>
        </p:spPr>
      </p:pic>
      <p:pic>
        <p:nvPicPr>
          <p:cNvPr id="26627" name="image4.png"/>
          <p:cNvPicPr>
            <a:picLocks noChangeAspect="1" noChangeArrowheads="1"/>
          </p:cNvPicPr>
          <p:nvPr/>
        </p:nvPicPr>
        <p:blipFill>
          <a:blip r:embed="rId4"/>
          <a:srcRect/>
          <a:stretch>
            <a:fillRect/>
          </a:stretch>
        </p:blipFill>
        <p:spPr bwMode="auto">
          <a:xfrm>
            <a:off x="1917700" y="5186363"/>
            <a:ext cx="1622425" cy="1135062"/>
          </a:xfrm>
          <a:prstGeom prst="rect">
            <a:avLst/>
          </a:prstGeom>
          <a:noFill/>
          <a:ln w="12700">
            <a:noFill/>
            <a:miter lim="400000"/>
            <a:headEnd/>
            <a:tailEnd/>
          </a:ln>
        </p:spPr>
      </p:pic>
      <p:pic>
        <p:nvPicPr>
          <p:cNvPr id="26628" name="image5.png"/>
          <p:cNvPicPr>
            <a:picLocks noChangeAspect="1" noChangeArrowheads="1"/>
          </p:cNvPicPr>
          <p:nvPr/>
        </p:nvPicPr>
        <p:blipFill>
          <a:blip r:embed="rId5"/>
          <a:srcRect/>
          <a:stretch>
            <a:fillRect/>
          </a:stretch>
        </p:blipFill>
        <p:spPr bwMode="auto">
          <a:xfrm>
            <a:off x="631825" y="3897313"/>
            <a:ext cx="1916113" cy="1079500"/>
          </a:xfrm>
          <a:prstGeom prst="rect">
            <a:avLst/>
          </a:prstGeom>
          <a:noFill/>
          <a:ln w="12700">
            <a:noFill/>
            <a:miter lim="400000"/>
            <a:headEnd/>
            <a:tailEnd/>
          </a:ln>
        </p:spPr>
      </p:pic>
      <p:sp>
        <p:nvSpPr>
          <p:cNvPr id="26629" name="Shape 94"/>
          <p:cNvSpPr>
            <a:spLocks noChangeArrowheads="1"/>
          </p:cNvSpPr>
          <p:nvPr/>
        </p:nvSpPr>
        <p:spPr bwMode="auto">
          <a:xfrm>
            <a:off x="3851275" y="1370013"/>
            <a:ext cx="2511425" cy="447675"/>
          </a:xfrm>
          <a:prstGeom prst="rect">
            <a:avLst/>
          </a:prstGeom>
          <a:noFill/>
          <a:ln w="12700">
            <a:noFill/>
            <a:miter lim="400000"/>
            <a:headEnd/>
            <a:tailEnd/>
          </a:ln>
        </p:spPr>
        <p:txBody>
          <a:bodyPr wrap="none" lIns="45719" rIns="45719">
            <a:spAutoFit/>
          </a:bodyPr>
          <a:lstStyle/>
          <a:p>
            <a:pPr defTabSz="914400"/>
            <a:r>
              <a:rPr lang="en-GB" sz="2400">
                <a:solidFill>
                  <a:srgbClr val="000000"/>
                </a:solidFill>
              </a:rPr>
              <a:t>Case Conferences</a:t>
            </a:r>
          </a:p>
        </p:txBody>
      </p:sp>
      <p:sp>
        <p:nvSpPr>
          <p:cNvPr id="26630" name="Shape 95"/>
          <p:cNvSpPr>
            <a:spLocks noChangeArrowheads="1"/>
          </p:cNvSpPr>
          <p:nvPr/>
        </p:nvSpPr>
        <p:spPr bwMode="auto">
          <a:xfrm>
            <a:off x="2471738" y="2781300"/>
            <a:ext cx="2235200" cy="447675"/>
          </a:xfrm>
          <a:prstGeom prst="rect">
            <a:avLst/>
          </a:prstGeom>
          <a:noFill/>
          <a:ln w="12700">
            <a:noFill/>
            <a:miter lim="400000"/>
            <a:headEnd/>
            <a:tailEnd/>
          </a:ln>
        </p:spPr>
        <p:txBody>
          <a:bodyPr wrap="none" lIns="45719" rIns="45719">
            <a:spAutoFit/>
          </a:bodyPr>
          <a:lstStyle/>
          <a:p>
            <a:pPr defTabSz="914400"/>
            <a:r>
              <a:rPr lang="en-GB" sz="2400">
                <a:solidFill>
                  <a:srgbClr val="000000"/>
                </a:solidFill>
              </a:rPr>
              <a:t>Telephone Calls</a:t>
            </a:r>
          </a:p>
        </p:txBody>
      </p:sp>
      <p:sp>
        <p:nvSpPr>
          <p:cNvPr id="26631" name="Shape 96"/>
          <p:cNvSpPr>
            <a:spLocks noChangeArrowheads="1"/>
          </p:cNvSpPr>
          <p:nvPr/>
        </p:nvSpPr>
        <p:spPr bwMode="auto">
          <a:xfrm>
            <a:off x="3536950" y="5499100"/>
            <a:ext cx="3509963" cy="447675"/>
          </a:xfrm>
          <a:prstGeom prst="rect">
            <a:avLst/>
          </a:prstGeom>
          <a:noFill/>
          <a:ln w="12700">
            <a:noFill/>
            <a:miter lim="400000"/>
            <a:headEnd/>
            <a:tailEnd/>
          </a:ln>
        </p:spPr>
        <p:txBody>
          <a:bodyPr wrap="none" lIns="45719" rIns="45719">
            <a:spAutoFit/>
          </a:bodyPr>
          <a:lstStyle/>
          <a:p>
            <a:pPr defTabSz="914400"/>
            <a:r>
              <a:rPr lang="en-GB" sz="2400">
                <a:solidFill>
                  <a:srgbClr val="000000"/>
                </a:solidFill>
              </a:rPr>
              <a:t>Interviews / Assessments</a:t>
            </a:r>
          </a:p>
        </p:txBody>
      </p:sp>
      <p:sp>
        <p:nvSpPr>
          <p:cNvPr id="26632" name="Shape 97"/>
          <p:cNvSpPr>
            <a:spLocks noChangeArrowheads="1"/>
          </p:cNvSpPr>
          <p:nvPr/>
        </p:nvSpPr>
        <p:spPr bwMode="auto">
          <a:xfrm>
            <a:off x="2486025" y="4083050"/>
            <a:ext cx="1911350" cy="447675"/>
          </a:xfrm>
          <a:prstGeom prst="rect">
            <a:avLst/>
          </a:prstGeom>
          <a:noFill/>
          <a:ln w="12700">
            <a:noFill/>
            <a:miter lim="400000"/>
            <a:headEnd/>
            <a:tailEnd/>
          </a:ln>
        </p:spPr>
        <p:txBody>
          <a:bodyPr wrap="none" lIns="45719" rIns="45719">
            <a:spAutoFit/>
          </a:bodyPr>
          <a:lstStyle/>
          <a:p>
            <a:pPr defTabSz="914400"/>
            <a:r>
              <a:rPr lang="en-GB" sz="2400">
                <a:solidFill>
                  <a:srgbClr val="000000"/>
                </a:solidFill>
              </a:rPr>
              <a:t>Case Reviews</a:t>
            </a:r>
          </a:p>
        </p:txBody>
      </p:sp>
      <p:pic>
        <p:nvPicPr>
          <p:cNvPr id="26633" name="image6.png"/>
          <p:cNvPicPr>
            <a:picLocks noChangeAspect="1" noChangeArrowheads="1"/>
          </p:cNvPicPr>
          <p:nvPr/>
        </p:nvPicPr>
        <p:blipFill>
          <a:blip r:embed="rId6"/>
          <a:srcRect/>
          <a:stretch>
            <a:fillRect/>
          </a:stretch>
        </p:blipFill>
        <p:spPr bwMode="auto">
          <a:xfrm>
            <a:off x="6870700" y="2781300"/>
            <a:ext cx="1662113" cy="1662113"/>
          </a:xfrm>
          <a:prstGeom prst="rect">
            <a:avLst/>
          </a:prstGeom>
          <a:noFill/>
          <a:ln w="12700">
            <a:noFill/>
            <a:miter lim="400000"/>
            <a:headEnd/>
            <a:tailEnd/>
          </a:ln>
        </p:spPr>
      </p:pic>
      <p:sp>
        <p:nvSpPr>
          <p:cNvPr id="99" name="Shape 99"/>
          <p:cNvSpPr/>
          <p:nvPr/>
        </p:nvSpPr>
        <p:spPr>
          <a:xfrm rot="2686011">
            <a:off x="5149850" y="2012950"/>
            <a:ext cx="1296988" cy="731838"/>
          </a:xfrm>
          <a:prstGeom prst="leftRightArrow">
            <a:avLst>
              <a:gd name="adj1" fmla="val 50000"/>
              <a:gd name="adj2" fmla="val 50000"/>
            </a:avLst>
          </a:prstGeom>
          <a:solidFill>
            <a:srgbClr val="C0504D"/>
          </a:solidFill>
          <a:ln w="38100">
            <a:solidFill>
              <a:srgbClr val="FFFFFF"/>
            </a:solidFill>
          </a:ln>
          <a:effectLst>
            <a:outerShdw blurRad="38100" dist="20000" dir="5400000" rotWithShape="0">
              <a:srgbClr val="000000">
                <a:alpha val="38000"/>
              </a:srgbClr>
            </a:outerShdw>
          </a:effectLst>
        </p:spPr>
        <p:txBody>
          <a:bodyPr lIns="0" tIns="0" rIns="0" bIns="0" anchor="ctr"/>
          <a:lstStyle/>
          <a:p>
            <a:pPr algn="ctr" defTabSz="914400" fontAlgn="auto">
              <a:spcBef>
                <a:spcPts val="0"/>
              </a:spcBef>
              <a:spcAft>
                <a:spcPts val="0"/>
              </a:spcAft>
              <a:defRPr>
                <a:solidFill>
                  <a:srgbClr val="FFFFFF"/>
                </a:solidFill>
              </a:defRPr>
            </a:pPr>
            <a:endParaRPr kern="0" dirty="0">
              <a:solidFill>
                <a:srgbClr val="FFFFFF"/>
              </a:solidFill>
              <a:latin typeface="Calibri"/>
              <a:ea typeface="Calibri"/>
              <a:cs typeface="Calibri"/>
              <a:sym typeface="Calibri"/>
            </a:endParaRPr>
          </a:p>
        </p:txBody>
      </p:sp>
      <p:sp>
        <p:nvSpPr>
          <p:cNvPr id="100" name="Shape 100"/>
          <p:cNvSpPr/>
          <p:nvPr/>
        </p:nvSpPr>
        <p:spPr>
          <a:xfrm rot="19075067">
            <a:off x="5141913" y="4541838"/>
            <a:ext cx="1295400" cy="731837"/>
          </a:xfrm>
          <a:prstGeom prst="leftRightArrow">
            <a:avLst>
              <a:gd name="adj1" fmla="val 50000"/>
              <a:gd name="adj2" fmla="val 50000"/>
            </a:avLst>
          </a:prstGeom>
          <a:solidFill>
            <a:srgbClr val="C0504D"/>
          </a:solidFill>
          <a:ln w="38100">
            <a:solidFill>
              <a:srgbClr val="FFFFFF"/>
            </a:solidFill>
          </a:ln>
          <a:effectLst>
            <a:outerShdw blurRad="38100" dist="20000" dir="5400000" rotWithShape="0">
              <a:srgbClr val="000000">
                <a:alpha val="38000"/>
              </a:srgbClr>
            </a:outerShdw>
          </a:effectLst>
        </p:spPr>
        <p:txBody>
          <a:bodyPr lIns="0" tIns="0" rIns="0" bIns="0" anchor="ctr"/>
          <a:lstStyle/>
          <a:p>
            <a:pPr algn="ctr" defTabSz="914400" fontAlgn="auto">
              <a:spcBef>
                <a:spcPts val="0"/>
              </a:spcBef>
              <a:spcAft>
                <a:spcPts val="0"/>
              </a:spcAft>
              <a:defRPr>
                <a:solidFill>
                  <a:srgbClr val="FFFFFF"/>
                </a:solidFill>
              </a:defRPr>
            </a:pPr>
            <a:endParaRPr kern="0" dirty="0">
              <a:solidFill>
                <a:srgbClr val="FFFFFF"/>
              </a:solidFill>
              <a:latin typeface="Calibri"/>
              <a:ea typeface="Calibri"/>
              <a:cs typeface="Calibri"/>
              <a:sym typeface="Calibri"/>
            </a:endParaRPr>
          </a:p>
        </p:txBody>
      </p:sp>
      <p:sp>
        <p:nvSpPr>
          <p:cNvPr id="101" name="Shape 101"/>
          <p:cNvSpPr/>
          <p:nvPr/>
        </p:nvSpPr>
        <p:spPr>
          <a:xfrm>
            <a:off x="4787900" y="3200400"/>
            <a:ext cx="1296988" cy="733425"/>
          </a:xfrm>
          <a:prstGeom prst="leftRightArrow">
            <a:avLst>
              <a:gd name="adj1" fmla="val 50000"/>
              <a:gd name="adj2" fmla="val 50000"/>
            </a:avLst>
          </a:prstGeom>
          <a:solidFill>
            <a:srgbClr val="C0504D"/>
          </a:solidFill>
          <a:ln w="38100">
            <a:solidFill>
              <a:srgbClr val="FFFFFF"/>
            </a:solidFill>
          </a:ln>
          <a:effectLst>
            <a:outerShdw blurRad="38100" dist="20000" dir="5400000" rotWithShape="0">
              <a:srgbClr val="000000">
                <a:alpha val="38000"/>
              </a:srgbClr>
            </a:outerShdw>
          </a:effectLst>
        </p:spPr>
        <p:txBody>
          <a:bodyPr lIns="0" tIns="0" rIns="0" bIns="0" anchor="ctr"/>
          <a:lstStyle/>
          <a:p>
            <a:pPr algn="ctr" defTabSz="914400" fontAlgn="auto">
              <a:spcBef>
                <a:spcPts val="0"/>
              </a:spcBef>
              <a:spcAft>
                <a:spcPts val="0"/>
              </a:spcAft>
              <a:defRPr>
                <a:solidFill>
                  <a:srgbClr val="FFFFFF"/>
                </a:solidFill>
              </a:defRPr>
            </a:pPr>
            <a:endParaRPr kern="0" dirty="0">
              <a:solidFill>
                <a:srgbClr val="FFFFFF"/>
              </a:solidFill>
              <a:latin typeface="Calibri"/>
              <a:ea typeface="Calibri"/>
              <a:cs typeface="Calibri"/>
              <a:sym typeface="Calibri"/>
            </a:endParaRPr>
          </a:p>
        </p:txBody>
      </p:sp>
      <p:sp>
        <p:nvSpPr>
          <p:cNvPr id="26637" name="Shape 102"/>
          <p:cNvSpPr>
            <a:spLocks noChangeArrowheads="1"/>
          </p:cNvSpPr>
          <p:nvPr/>
        </p:nvSpPr>
        <p:spPr bwMode="auto">
          <a:xfrm>
            <a:off x="6659563" y="4508500"/>
            <a:ext cx="2293937" cy="447675"/>
          </a:xfrm>
          <a:prstGeom prst="rect">
            <a:avLst/>
          </a:prstGeom>
          <a:noFill/>
          <a:ln w="12700">
            <a:noFill/>
            <a:miter lim="400000"/>
            <a:headEnd/>
            <a:tailEnd/>
          </a:ln>
        </p:spPr>
        <p:txBody>
          <a:bodyPr wrap="none" lIns="45719" rIns="45719">
            <a:spAutoFit/>
          </a:bodyPr>
          <a:lstStyle/>
          <a:p>
            <a:pPr defTabSz="914400"/>
            <a:r>
              <a:rPr lang="en-GB" sz="2400">
                <a:solidFill>
                  <a:srgbClr val="000000"/>
                </a:solidFill>
              </a:rPr>
              <a:t>Intelligence Led</a:t>
            </a:r>
          </a:p>
        </p:txBody>
      </p:sp>
      <p:sp>
        <p:nvSpPr>
          <p:cNvPr id="26638" name="Shape 103"/>
          <p:cNvSpPr>
            <a:spLocks noChangeArrowheads="1"/>
          </p:cNvSpPr>
          <p:nvPr/>
        </p:nvSpPr>
        <p:spPr bwMode="auto">
          <a:xfrm>
            <a:off x="6419850" y="2319338"/>
            <a:ext cx="2652713" cy="447675"/>
          </a:xfrm>
          <a:prstGeom prst="rect">
            <a:avLst/>
          </a:prstGeom>
          <a:noFill/>
          <a:ln w="12700">
            <a:noFill/>
            <a:miter lim="400000"/>
            <a:headEnd/>
            <a:tailEnd/>
          </a:ln>
        </p:spPr>
        <p:txBody>
          <a:bodyPr wrap="none" lIns="45719" rIns="45719">
            <a:spAutoFit/>
          </a:bodyPr>
          <a:lstStyle/>
          <a:p>
            <a:pPr defTabSz="914400"/>
            <a:r>
              <a:rPr lang="en-GB" sz="2400">
                <a:solidFill>
                  <a:srgbClr val="000000"/>
                </a:solidFill>
              </a:rPr>
              <a:t>Targeted Approach</a:t>
            </a:r>
          </a:p>
        </p:txBody>
      </p:sp>
      <p:sp>
        <p:nvSpPr>
          <p:cNvPr id="26639" name="Shape 104"/>
          <p:cNvSpPr>
            <a:spLocks noChangeArrowheads="1"/>
          </p:cNvSpPr>
          <p:nvPr/>
        </p:nvSpPr>
        <p:spPr bwMode="auto">
          <a:xfrm>
            <a:off x="863600" y="241300"/>
            <a:ext cx="7380288" cy="553998"/>
          </a:xfrm>
          <a:prstGeom prst="rect">
            <a:avLst/>
          </a:prstGeom>
          <a:noFill/>
          <a:ln w="12700">
            <a:noFill/>
            <a:miter lim="400000"/>
            <a:headEnd/>
            <a:tailEnd/>
          </a:ln>
        </p:spPr>
        <p:txBody>
          <a:bodyPr lIns="0" tIns="0" rIns="0" bIns="0">
            <a:spAutoFit/>
          </a:bodyPr>
          <a:lstStyle/>
          <a:p>
            <a:r>
              <a:rPr lang="en-GB" sz="3600" dirty="0" smtClean="0">
                <a:solidFill>
                  <a:srgbClr val="662046"/>
                </a:solidFill>
                <a:latin typeface="Arial" charset="0"/>
                <a:cs typeface="Arial" charset="0"/>
                <a:sym typeface="Arial" charset="0"/>
              </a:rPr>
              <a:t>How iBase (Intellishare) adds value</a:t>
            </a:r>
            <a:endParaRPr lang="en-GB" sz="3600" dirty="0">
              <a:solidFill>
                <a:srgbClr val="662046"/>
              </a:solidFill>
              <a:latin typeface="Arial" charset="0"/>
              <a:cs typeface="Arial" charset="0"/>
              <a:sym typeface="Arial" charset="0"/>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Line Callout 2 65"/>
          <p:cNvSpPr/>
          <p:nvPr/>
        </p:nvSpPr>
        <p:spPr>
          <a:xfrm>
            <a:off x="5651500" y="2708275"/>
            <a:ext cx="1368425" cy="720725"/>
          </a:xfrm>
          <a:prstGeom prst="borderCallout2">
            <a:avLst>
              <a:gd name="adj1" fmla="val -9695"/>
              <a:gd name="adj2" fmla="val 59852"/>
              <a:gd name="adj3" fmla="val -72019"/>
              <a:gd name="adj4" fmla="val 60293"/>
              <a:gd name="adj5" fmla="val -139843"/>
              <a:gd name="adj6" fmla="val 46497"/>
            </a:avLst>
          </a:prstGeom>
          <a:solidFill>
            <a:schemeClr val="bg1">
              <a:lumMod val="95000"/>
            </a:schemeClr>
          </a:solidFill>
          <a:ln w="19050">
            <a:prstDash val="dash"/>
          </a:ln>
        </p:spPr>
        <p:style>
          <a:lnRef idx="2">
            <a:schemeClr val="dk1"/>
          </a:lnRef>
          <a:fillRef idx="1">
            <a:schemeClr val="lt1"/>
          </a:fillRef>
          <a:effectRef idx="0">
            <a:schemeClr val="dk1"/>
          </a:effectRef>
          <a:fontRef idx="minor">
            <a:schemeClr val="dk1"/>
          </a:fontRef>
        </p:style>
        <p:txBody>
          <a:bodyPr anchor="ctr"/>
          <a:lstStyle/>
          <a:p>
            <a:pPr algn="ctr" defTabSz="914400" fontAlgn="auto">
              <a:spcBef>
                <a:spcPts val="0"/>
              </a:spcBef>
              <a:spcAft>
                <a:spcPts val="0"/>
              </a:spcAft>
              <a:defRPr/>
            </a:pPr>
            <a:r>
              <a:rPr lang="en-GB" sz="1000" dirty="0">
                <a:solidFill>
                  <a:prstClr val="black"/>
                </a:solidFill>
              </a:rPr>
              <a:t>BASED ON:</a:t>
            </a:r>
          </a:p>
          <a:p>
            <a:pPr algn="ctr" defTabSz="914400" fontAlgn="auto">
              <a:spcBef>
                <a:spcPts val="0"/>
              </a:spcBef>
              <a:spcAft>
                <a:spcPts val="0"/>
              </a:spcAft>
              <a:defRPr/>
            </a:pPr>
            <a:r>
              <a:rPr lang="en-GB" sz="1000" dirty="0">
                <a:solidFill>
                  <a:prstClr val="black"/>
                </a:solidFill>
              </a:rPr>
              <a:t>LLPG UPRNs</a:t>
            </a:r>
          </a:p>
          <a:p>
            <a:pPr algn="ctr" defTabSz="914400" fontAlgn="auto">
              <a:spcBef>
                <a:spcPts val="0"/>
              </a:spcBef>
              <a:spcAft>
                <a:spcPts val="0"/>
              </a:spcAft>
              <a:defRPr/>
            </a:pPr>
            <a:r>
              <a:rPr lang="en-GB" sz="1000" dirty="0">
                <a:solidFill>
                  <a:prstClr val="black"/>
                </a:solidFill>
              </a:rPr>
              <a:t>MICARE PREVIOUS ADRESSES</a:t>
            </a:r>
          </a:p>
        </p:txBody>
      </p:sp>
      <p:sp>
        <p:nvSpPr>
          <p:cNvPr id="64" name="Line Callout 2 63"/>
          <p:cNvSpPr/>
          <p:nvPr/>
        </p:nvSpPr>
        <p:spPr>
          <a:xfrm>
            <a:off x="1389063" y="2276475"/>
            <a:ext cx="1368425" cy="1296988"/>
          </a:xfrm>
          <a:prstGeom prst="borderCallout2">
            <a:avLst>
              <a:gd name="adj1" fmla="val 45033"/>
              <a:gd name="adj2" fmla="val 106434"/>
              <a:gd name="adj3" fmla="val 41427"/>
              <a:gd name="adj4" fmla="val 141305"/>
              <a:gd name="adj5" fmla="val 21918"/>
              <a:gd name="adj6" fmla="val 184892"/>
            </a:avLst>
          </a:prstGeom>
          <a:solidFill>
            <a:schemeClr val="bg1">
              <a:lumMod val="95000"/>
            </a:schemeClr>
          </a:solidFill>
          <a:ln w="19050">
            <a:prstDash val="dash"/>
          </a:ln>
        </p:spPr>
        <p:style>
          <a:lnRef idx="2">
            <a:schemeClr val="dk1"/>
          </a:lnRef>
          <a:fillRef idx="1">
            <a:schemeClr val="lt1"/>
          </a:fillRef>
          <a:effectRef idx="0">
            <a:schemeClr val="dk1"/>
          </a:effectRef>
          <a:fontRef idx="minor">
            <a:schemeClr val="dk1"/>
          </a:fontRef>
        </p:style>
        <p:txBody>
          <a:bodyPr anchor="ctr"/>
          <a:lstStyle/>
          <a:p>
            <a:pPr algn="ctr" defTabSz="914400" fontAlgn="auto">
              <a:spcBef>
                <a:spcPts val="0"/>
              </a:spcBef>
              <a:spcAft>
                <a:spcPts val="0"/>
              </a:spcAft>
              <a:defRPr/>
            </a:pPr>
            <a:r>
              <a:rPr lang="en-GB" sz="1000" dirty="0">
                <a:solidFill>
                  <a:prstClr val="black"/>
                </a:solidFill>
              </a:rPr>
              <a:t>IBASE PERSON ID</a:t>
            </a:r>
          </a:p>
          <a:p>
            <a:pPr algn="ctr" defTabSz="914400" fontAlgn="auto">
              <a:spcBef>
                <a:spcPts val="0"/>
              </a:spcBef>
              <a:spcAft>
                <a:spcPts val="0"/>
              </a:spcAft>
              <a:defRPr/>
            </a:pPr>
            <a:r>
              <a:rPr lang="en-GB" sz="1000" dirty="0">
                <a:solidFill>
                  <a:prstClr val="black"/>
                </a:solidFill>
              </a:rPr>
              <a:t>NAME &amp; DoB</a:t>
            </a:r>
          </a:p>
          <a:p>
            <a:pPr algn="ctr" defTabSz="914400" fontAlgn="auto">
              <a:spcBef>
                <a:spcPts val="0"/>
              </a:spcBef>
              <a:spcAft>
                <a:spcPts val="0"/>
              </a:spcAft>
              <a:defRPr/>
            </a:pPr>
            <a:r>
              <a:rPr lang="en-GB" sz="1000" dirty="0">
                <a:solidFill>
                  <a:prstClr val="black"/>
                </a:solidFill>
              </a:rPr>
              <a:t>MICARE ID</a:t>
            </a:r>
          </a:p>
          <a:p>
            <a:pPr algn="ctr" defTabSz="914400" fontAlgn="auto">
              <a:spcBef>
                <a:spcPts val="0"/>
              </a:spcBef>
              <a:spcAft>
                <a:spcPts val="0"/>
              </a:spcAft>
              <a:defRPr/>
            </a:pPr>
            <a:r>
              <a:rPr lang="en-GB" sz="1000" dirty="0">
                <a:solidFill>
                  <a:prstClr val="black"/>
                </a:solidFill>
              </a:rPr>
              <a:t>PNC ID</a:t>
            </a:r>
          </a:p>
          <a:p>
            <a:pPr algn="ctr" defTabSz="914400" fontAlgn="auto">
              <a:spcBef>
                <a:spcPts val="0"/>
              </a:spcBef>
              <a:spcAft>
                <a:spcPts val="0"/>
              </a:spcAft>
              <a:defRPr/>
            </a:pPr>
            <a:r>
              <a:rPr lang="en-GB" sz="1000" dirty="0">
                <a:solidFill>
                  <a:prstClr val="black"/>
                </a:solidFill>
              </a:rPr>
              <a:t>PUPIL ID</a:t>
            </a:r>
          </a:p>
          <a:p>
            <a:pPr algn="ctr" defTabSz="914400" fontAlgn="auto">
              <a:spcBef>
                <a:spcPts val="0"/>
              </a:spcBef>
              <a:spcAft>
                <a:spcPts val="0"/>
              </a:spcAft>
              <a:defRPr/>
            </a:pPr>
            <a:r>
              <a:rPr lang="en-GB" sz="1000" dirty="0">
                <a:solidFill>
                  <a:prstClr val="black"/>
                </a:solidFill>
              </a:rPr>
              <a:t>NHS No.</a:t>
            </a:r>
          </a:p>
          <a:p>
            <a:pPr algn="ctr" defTabSz="914400" fontAlgn="auto">
              <a:spcBef>
                <a:spcPts val="0"/>
              </a:spcBef>
              <a:spcAft>
                <a:spcPts val="0"/>
              </a:spcAft>
              <a:defRPr/>
            </a:pPr>
            <a:r>
              <a:rPr lang="en-GB" sz="1000" dirty="0">
                <a:solidFill>
                  <a:prstClr val="black"/>
                </a:solidFill>
              </a:rPr>
              <a:t>CLAIMANT ID</a:t>
            </a:r>
          </a:p>
          <a:p>
            <a:pPr algn="ctr" defTabSz="914400" fontAlgn="auto">
              <a:spcBef>
                <a:spcPts val="0"/>
              </a:spcBef>
              <a:spcAft>
                <a:spcPts val="0"/>
              </a:spcAft>
              <a:defRPr/>
            </a:pPr>
            <a:r>
              <a:rPr lang="en-GB" sz="1000" dirty="0">
                <a:solidFill>
                  <a:prstClr val="black"/>
                </a:solidFill>
              </a:rPr>
              <a:t>NINo</a:t>
            </a:r>
          </a:p>
        </p:txBody>
      </p:sp>
      <p:sp>
        <p:nvSpPr>
          <p:cNvPr id="4" name="Rounded Rectangle 3"/>
          <p:cNvSpPr/>
          <p:nvPr/>
        </p:nvSpPr>
        <p:spPr>
          <a:xfrm>
            <a:off x="3851275" y="2192338"/>
            <a:ext cx="1296988" cy="504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r>
              <a:rPr lang="en-GB" dirty="0">
                <a:solidFill>
                  <a:prstClr val="white"/>
                </a:solidFill>
              </a:rPr>
              <a:t>PERSON</a:t>
            </a:r>
          </a:p>
        </p:txBody>
      </p:sp>
      <p:sp>
        <p:nvSpPr>
          <p:cNvPr id="5" name="Rounded Rectangle 4"/>
          <p:cNvSpPr/>
          <p:nvPr/>
        </p:nvSpPr>
        <p:spPr>
          <a:xfrm>
            <a:off x="5364163" y="1196975"/>
            <a:ext cx="1368425" cy="530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r>
              <a:rPr lang="en-GB" dirty="0">
                <a:solidFill>
                  <a:prstClr val="white"/>
                </a:solidFill>
              </a:rPr>
              <a:t>ADDRESS</a:t>
            </a:r>
          </a:p>
        </p:txBody>
      </p:sp>
      <p:sp>
        <p:nvSpPr>
          <p:cNvPr id="6" name="Rounded Rectangle 5"/>
          <p:cNvSpPr/>
          <p:nvPr/>
        </p:nvSpPr>
        <p:spPr>
          <a:xfrm>
            <a:off x="2268538" y="1196975"/>
            <a:ext cx="1295400" cy="503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r>
              <a:rPr lang="en-GB" dirty="0">
                <a:solidFill>
                  <a:prstClr val="white"/>
                </a:solidFill>
              </a:rPr>
              <a:t>FAMILY</a:t>
            </a:r>
          </a:p>
        </p:txBody>
      </p:sp>
      <p:sp>
        <p:nvSpPr>
          <p:cNvPr id="7" name="Rounded Rectangle 6"/>
          <p:cNvSpPr/>
          <p:nvPr/>
        </p:nvSpPr>
        <p:spPr>
          <a:xfrm>
            <a:off x="395288" y="1700213"/>
            <a:ext cx="1439862" cy="4683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914400" fontAlgn="auto">
              <a:spcBef>
                <a:spcPts val="0"/>
              </a:spcBef>
              <a:spcAft>
                <a:spcPts val="0"/>
              </a:spcAft>
              <a:defRPr/>
            </a:pPr>
            <a:r>
              <a:rPr lang="en-GB" sz="1200" dirty="0">
                <a:solidFill>
                  <a:prstClr val="white"/>
                </a:solidFill>
              </a:rPr>
              <a:t>INTERVENTION</a:t>
            </a:r>
          </a:p>
        </p:txBody>
      </p:sp>
      <p:sp>
        <p:nvSpPr>
          <p:cNvPr id="8" name="Rounded Rectangle 7"/>
          <p:cNvSpPr/>
          <p:nvPr/>
        </p:nvSpPr>
        <p:spPr>
          <a:xfrm>
            <a:off x="323850" y="4727575"/>
            <a:ext cx="1295400" cy="503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r>
              <a:rPr lang="en-GB" sz="1200" dirty="0">
                <a:solidFill>
                  <a:prstClr val="white"/>
                </a:solidFill>
              </a:rPr>
              <a:t>HEALTH</a:t>
            </a:r>
          </a:p>
        </p:txBody>
      </p:sp>
      <p:sp>
        <p:nvSpPr>
          <p:cNvPr id="9" name="Rounded Rectangle 8"/>
          <p:cNvSpPr/>
          <p:nvPr/>
        </p:nvSpPr>
        <p:spPr>
          <a:xfrm>
            <a:off x="1763713" y="4738688"/>
            <a:ext cx="1295400" cy="504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r>
              <a:rPr lang="en-GB" sz="1200" dirty="0">
                <a:solidFill>
                  <a:prstClr val="white"/>
                </a:solidFill>
              </a:rPr>
              <a:t>SCHOOL</a:t>
            </a:r>
          </a:p>
        </p:txBody>
      </p:sp>
      <p:sp>
        <p:nvSpPr>
          <p:cNvPr id="10" name="Rounded Rectangle 9"/>
          <p:cNvSpPr/>
          <p:nvPr/>
        </p:nvSpPr>
        <p:spPr>
          <a:xfrm>
            <a:off x="3211513" y="4738688"/>
            <a:ext cx="1296987" cy="504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r>
              <a:rPr lang="en-GB" sz="1200" dirty="0">
                <a:solidFill>
                  <a:prstClr val="white"/>
                </a:solidFill>
              </a:rPr>
              <a:t>OFFENDING</a:t>
            </a:r>
          </a:p>
        </p:txBody>
      </p:sp>
      <p:sp>
        <p:nvSpPr>
          <p:cNvPr id="11" name="Rounded Rectangle 10"/>
          <p:cNvSpPr/>
          <p:nvPr/>
        </p:nvSpPr>
        <p:spPr>
          <a:xfrm>
            <a:off x="4643438" y="4738688"/>
            <a:ext cx="1296987" cy="504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r>
              <a:rPr lang="en-GB" sz="1200" dirty="0">
                <a:solidFill>
                  <a:prstClr val="white"/>
                </a:solidFill>
              </a:rPr>
              <a:t>FINANCIAL</a:t>
            </a:r>
          </a:p>
        </p:txBody>
      </p:sp>
      <p:sp>
        <p:nvSpPr>
          <p:cNvPr id="12" name="Rounded Rectangle 11"/>
          <p:cNvSpPr/>
          <p:nvPr/>
        </p:nvSpPr>
        <p:spPr>
          <a:xfrm>
            <a:off x="6084888" y="4727575"/>
            <a:ext cx="1295400" cy="503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r>
              <a:rPr lang="en-GB" sz="1200" dirty="0">
                <a:solidFill>
                  <a:prstClr val="white"/>
                </a:solidFill>
              </a:rPr>
              <a:t>WORK &amp; SKILLS</a:t>
            </a:r>
          </a:p>
        </p:txBody>
      </p:sp>
      <p:sp>
        <p:nvSpPr>
          <p:cNvPr id="13" name="Rounded Rectangle 12"/>
          <p:cNvSpPr/>
          <p:nvPr/>
        </p:nvSpPr>
        <p:spPr>
          <a:xfrm>
            <a:off x="7596188" y="4724400"/>
            <a:ext cx="1296987" cy="504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r>
              <a:rPr lang="en-GB" sz="1000" dirty="0">
                <a:solidFill>
                  <a:prstClr val="white"/>
                </a:solidFill>
              </a:rPr>
              <a:t>SAFEGUARDING</a:t>
            </a:r>
          </a:p>
        </p:txBody>
      </p:sp>
      <p:cxnSp>
        <p:nvCxnSpPr>
          <p:cNvPr id="15" name="Elbow Connector 14"/>
          <p:cNvCxnSpPr>
            <a:stCxn id="4" idx="1"/>
            <a:endCxn id="6" idx="2"/>
          </p:cNvCxnSpPr>
          <p:nvPr/>
        </p:nvCxnSpPr>
        <p:spPr>
          <a:xfrm rot="10800000">
            <a:off x="2916238" y="1700213"/>
            <a:ext cx="935037" cy="744537"/>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686" name="Elbow Connector 16"/>
          <p:cNvCxnSpPr>
            <a:cxnSpLocks noChangeShapeType="1"/>
            <a:stCxn id="4" idx="3"/>
            <a:endCxn id="5" idx="2"/>
          </p:cNvCxnSpPr>
          <p:nvPr/>
        </p:nvCxnSpPr>
        <p:spPr bwMode="auto">
          <a:xfrm flipV="1">
            <a:off x="5160963" y="1739900"/>
            <a:ext cx="887412" cy="704850"/>
          </a:xfrm>
          <a:prstGeom prst="bentConnector2">
            <a:avLst/>
          </a:prstGeom>
          <a:noFill/>
          <a:ln w="38100" algn="ctr">
            <a:solidFill>
              <a:srgbClr val="4A7EBB"/>
            </a:solidFill>
            <a:miter lim="800000"/>
            <a:headEnd/>
            <a:tailEnd type="arrow" w="med" len="med"/>
          </a:ln>
        </p:spPr>
      </p:cxnSp>
      <p:sp>
        <p:nvSpPr>
          <p:cNvPr id="18" name="Rounded Rectangle 17"/>
          <p:cNvSpPr/>
          <p:nvPr/>
        </p:nvSpPr>
        <p:spPr>
          <a:xfrm>
            <a:off x="7092950" y="692150"/>
            <a:ext cx="1295400" cy="504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r>
              <a:rPr lang="en-GB" sz="1200" dirty="0">
                <a:solidFill>
                  <a:prstClr val="white"/>
                </a:solidFill>
              </a:rPr>
              <a:t>LANDLORD</a:t>
            </a:r>
          </a:p>
        </p:txBody>
      </p:sp>
      <p:cxnSp>
        <p:nvCxnSpPr>
          <p:cNvPr id="28688" name="Elbow Connector 21"/>
          <p:cNvCxnSpPr>
            <a:cxnSpLocks noChangeShapeType="1"/>
            <a:stCxn id="18" idx="1"/>
            <a:endCxn id="5" idx="0"/>
          </p:cNvCxnSpPr>
          <p:nvPr/>
        </p:nvCxnSpPr>
        <p:spPr bwMode="auto">
          <a:xfrm rot="10800000" flipV="1">
            <a:off x="6048375" y="944563"/>
            <a:ext cx="1031875" cy="239712"/>
          </a:xfrm>
          <a:prstGeom prst="bentConnector2">
            <a:avLst/>
          </a:prstGeom>
          <a:noFill/>
          <a:ln w="38100" algn="ctr">
            <a:solidFill>
              <a:srgbClr val="4A7EBB"/>
            </a:solidFill>
            <a:miter lim="800000"/>
            <a:headEnd/>
            <a:tailEnd type="arrow" w="med" len="med"/>
          </a:ln>
        </p:spPr>
      </p:cxnSp>
      <p:sp>
        <p:nvSpPr>
          <p:cNvPr id="23" name="Rounded Rectangle 22"/>
          <p:cNvSpPr/>
          <p:nvPr/>
        </p:nvSpPr>
        <p:spPr>
          <a:xfrm>
            <a:off x="7380288" y="1592263"/>
            <a:ext cx="1295400" cy="2524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914400" fontAlgn="auto">
              <a:spcBef>
                <a:spcPts val="0"/>
              </a:spcBef>
              <a:spcAft>
                <a:spcPts val="0"/>
              </a:spcAft>
              <a:defRPr/>
            </a:pPr>
            <a:r>
              <a:rPr lang="en-GB" sz="1200" dirty="0">
                <a:solidFill>
                  <a:prstClr val="white"/>
                </a:solidFill>
              </a:rPr>
              <a:t>ASB CASELOAD</a:t>
            </a:r>
          </a:p>
        </p:txBody>
      </p:sp>
      <p:cxnSp>
        <p:nvCxnSpPr>
          <p:cNvPr id="25" name="Elbow Connector 24"/>
          <p:cNvCxnSpPr>
            <a:stCxn id="18" idx="2"/>
            <a:endCxn id="23" idx="0"/>
          </p:cNvCxnSpPr>
          <p:nvPr/>
        </p:nvCxnSpPr>
        <p:spPr>
          <a:xfrm rot="16200000" flipH="1">
            <a:off x="7686675" y="1250950"/>
            <a:ext cx="395288" cy="287338"/>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691" name="Elbow Connector 26"/>
          <p:cNvCxnSpPr>
            <a:cxnSpLocks noChangeShapeType="1"/>
            <a:stCxn id="23" idx="1"/>
            <a:endCxn id="5" idx="3"/>
          </p:cNvCxnSpPr>
          <p:nvPr/>
        </p:nvCxnSpPr>
        <p:spPr bwMode="auto">
          <a:xfrm rot="10800000">
            <a:off x="6745288" y="1462088"/>
            <a:ext cx="622300" cy="257175"/>
          </a:xfrm>
          <a:prstGeom prst="bentConnector3">
            <a:avLst>
              <a:gd name="adj1" fmla="val 50000"/>
            </a:avLst>
          </a:prstGeom>
          <a:noFill/>
          <a:ln w="38100" algn="ctr">
            <a:solidFill>
              <a:srgbClr val="4A7EBB"/>
            </a:solidFill>
            <a:miter lim="800000"/>
            <a:headEnd/>
            <a:tailEnd type="arrow" w="med" len="med"/>
          </a:ln>
        </p:spPr>
      </p:cxnSp>
      <p:cxnSp>
        <p:nvCxnSpPr>
          <p:cNvPr id="28692" name="Elbow Connector 30"/>
          <p:cNvCxnSpPr>
            <a:cxnSpLocks noChangeShapeType="1"/>
            <a:stCxn id="5" idx="1"/>
            <a:endCxn id="4" idx="0"/>
          </p:cNvCxnSpPr>
          <p:nvPr/>
        </p:nvCxnSpPr>
        <p:spPr bwMode="auto">
          <a:xfrm rot="10800000" flipV="1">
            <a:off x="4500563" y="1462088"/>
            <a:ext cx="850900" cy="717550"/>
          </a:xfrm>
          <a:prstGeom prst="bentConnector2">
            <a:avLst/>
          </a:prstGeom>
          <a:noFill/>
          <a:ln w="38100" algn="ctr">
            <a:solidFill>
              <a:srgbClr val="4A7EBB"/>
            </a:solidFill>
            <a:miter lim="800000"/>
            <a:headEnd/>
            <a:tailEnd type="arrow" w="med" len="med"/>
          </a:ln>
        </p:spPr>
      </p:cxnSp>
      <p:cxnSp>
        <p:nvCxnSpPr>
          <p:cNvPr id="28693" name="Elbow Connector 32"/>
          <p:cNvCxnSpPr>
            <a:cxnSpLocks noChangeShapeType="1"/>
            <a:stCxn id="7" idx="3"/>
            <a:endCxn id="6" idx="1"/>
          </p:cNvCxnSpPr>
          <p:nvPr/>
        </p:nvCxnSpPr>
        <p:spPr bwMode="auto">
          <a:xfrm flipV="1">
            <a:off x="1847850" y="1449388"/>
            <a:ext cx="407988" cy="485775"/>
          </a:xfrm>
          <a:prstGeom prst="bentConnector3">
            <a:avLst>
              <a:gd name="adj1" fmla="val 49806"/>
            </a:avLst>
          </a:prstGeom>
          <a:noFill/>
          <a:ln w="38100" algn="ctr">
            <a:solidFill>
              <a:srgbClr val="4A7EBB"/>
            </a:solidFill>
            <a:miter lim="800000"/>
            <a:headEnd/>
            <a:tailEnd type="arrow" w="med" len="med"/>
          </a:ln>
        </p:spPr>
      </p:cxnSp>
      <p:sp>
        <p:nvSpPr>
          <p:cNvPr id="28694" name="TextBox 33"/>
          <p:cNvSpPr txBox="1">
            <a:spLocks noChangeArrowheads="1"/>
          </p:cNvSpPr>
          <p:nvPr/>
        </p:nvSpPr>
        <p:spPr bwMode="auto">
          <a:xfrm>
            <a:off x="157163" y="147638"/>
            <a:ext cx="2765425" cy="739775"/>
          </a:xfrm>
          <a:prstGeom prst="rect">
            <a:avLst/>
          </a:prstGeom>
          <a:noFill/>
          <a:ln w="9525">
            <a:noFill/>
            <a:miter lim="800000"/>
            <a:headEnd/>
            <a:tailEnd/>
          </a:ln>
        </p:spPr>
        <p:txBody>
          <a:bodyPr wrap="none">
            <a:spAutoFit/>
          </a:bodyPr>
          <a:lstStyle/>
          <a:p>
            <a:pPr defTabSz="914400"/>
            <a:r>
              <a:rPr lang="en-GB" sz="2400">
                <a:solidFill>
                  <a:srgbClr val="000000"/>
                </a:solidFill>
              </a:rPr>
              <a:t>IBASE DATA SCHEMA</a:t>
            </a:r>
          </a:p>
          <a:p>
            <a:pPr defTabSz="914400"/>
            <a:r>
              <a:rPr lang="en-GB">
                <a:solidFill>
                  <a:srgbClr val="000000"/>
                </a:solidFill>
              </a:rPr>
              <a:t>APRIL’15</a:t>
            </a:r>
          </a:p>
        </p:txBody>
      </p:sp>
      <p:sp>
        <p:nvSpPr>
          <p:cNvPr id="35" name="Rounded Rectangle 34"/>
          <p:cNvSpPr/>
          <p:nvPr/>
        </p:nvSpPr>
        <p:spPr>
          <a:xfrm>
            <a:off x="7380288" y="2024063"/>
            <a:ext cx="1295400" cy="2524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defTabSz="914400" fontAlgn="auto">
              <a:spcBef>
                <a:spcPts val="0"/>
              </a:spcBef>
              <a:spcAft>
                <a:spcPts val="0"/>
              </a:spcAft>
              <a:defRPr/>
            </a:pPr>
            <a:r>
              <a:rPr lang="en-GB" sz="1200" dirty="0">
                <a:solidFill>
                  <a:prstClr val="white"/>
                </a:solidFill>
              </a:rPr>
              <a:t>POLICE CALLOUT</a:t>
            </a:r>
          </a:p>
        </p:txBody>
      </p:sp>
      <p:cxnSp>
        <p:nvCxnSpPr>
          <p:cNvPr id="28696" name="Elbow Connector 36"/>
          <p:cNvCxnSpPr>
            <a:cxnSpLocks noChangeShapeType="1"/>
            <a:stCxn id="35" idx="1"/>
            <a:endCxn id="5" idx="3"/>
          </p:cNvCxnSpPr>
          <p:nvPr/>
        </p:nvCxnSpPr>
        <p:spPr bwMode="auto">
          <a:xfrm rot="10800000">
            <a:off x="6745288" y="1462088"/>
            <a:ext cx="622300" cy="688975"/>
          </a:xfrm>
          <a:prstGeom prst="bentConnector3">
            <a:avLst>
              <a:gd name="adj1" fmla="val 50000"/>
            </a:avLst>
          </a:prstGeom>
          <a:noFill/>
          <a:ln w="38100" algn="ctr">
            <a:solidFill>
              <a:srgbClr val="4A7EBB"/>
            </a:solidFill>
            <a:miter lim="800000"/>
            <a:headEnd/>
            <a:tailEnd type="arrow" w="med" len="med"/>
          </a:ln>
        </p:spPr>
      </p:cxnSp>
      <p:cxnSp>
        <p:nvCxnSpPr>
          <p:cNvPr id="39" name="Elbow Connector 38"/>
          <p:cNvCxnSpPr>
            <a:stCxn id="8" idx="0"/>
            <a:endCxn id="4" idx="2"/>
          </p:cNvCxnSpPr>
          <p:nvPr/>
        </p:nvCxnSpPr>
        <p:spPr>
          <a:xfrm rot="5400000" flipH="1" flipV="1">
            <a:off x="1720851" y="1947862"/>
            <a:ext cx="2030412" cy="3529013"/>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0"/>
            <a:endCxn id="4" idx="2"/>
          </p:cNvCxnSpPr>
          <p:nvPr/>
        </p:nvCxnSpPr>
        <p:spPr>
          <a:xfrm rot="5400000" flipH="1" flipV="1">
            <a:off x="2435225" y="2673351"/>
            <a:ext cx="2041525" cy="2089150"/>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0" idx="0"/>
            <a:endCxn id="4" idx="2"/>
          </p:cNvCxnSpPr>
          <p:nvPr/>
        </p:nvCxnSpPr>
        <p:spPr>
          <a:xfrm rot="5400000" flipH="1" flipV="1">
            <a:off x="3159919" y="3398044"/>
            <a:ext cx="2041525" cy="639763"/>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1" idx="0"/>
            <a:endCxn id="4" idx="2"/>
          </p:cNvCxnSpPr>
          <p:nvPr/>
        </p:nvCxnSpPr>
        <p:spPr>
          <a:xfrm rot="16200000" flipV="1">
            <a:off x="3875881" y="3321845"/>
            <a:ext cx="2041525" cy="792162"/>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2" idx="0"/>
            <a:endCxn id="4" idx="2"/>
          </p:cNvCxnSpPr>
          <p:nvPr/>
        </p:nvCxnSpPr>
        <p:spPr>
          <a:xfrm rot="16200000" flipV="1">
            <a:off x="4601370" y="2596356"/>
            <a:ext cx="2030412" cy="2232025"/>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3" idx="0"/>
            <a:endCxn id="4" idx="2"/>
          </p:cNvCxnSpPr>
          <p:nvPr/>
        </p:nvCxnSpPr>
        <p:spPr>
          <a:xfrm rot="16200000" flipV="1">
            <a:off x="5358607" y="1839119"/>
            <a:ext cx="2027237" cy="3743325"/>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6" idx="3"/>
            <a:endCxn id="4" idx="0"/>
          </p:cNvCxnSpPr>
          <p:nvPr/>
        </p:nvCxnSpPr>
        <p:spPr>
          <a:xfrm>
            <a:off x="3563938" y="1449388"/>
            <a:ext cx="936625" cy="74295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323850" y="5464174"/>
            <a:ext cx="1295400" cy="11334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914400">
              <a:defRPr/>
            </a:pPr>
            <a:r>
              <a:rPr lang="en-GB" sz="1100" dirty="0">
                <a:solidFill>
                  <a:srgbClr val="FFFFFF"/>
                </a:solidFill>
              </a:rPr>
              <a:t>DRUGS</a:t>
            </a:r>
          </a:p>
          <a:p>
            <a:pPr algn="ctr" defTabSz="914400">
              <a:defRPr/>
            </a:pPr>
            <a:r>
              <a:rPr lang="en-GB" sz="1100" dirty="0">
                <a:solidFill>
                  <a:srgbClr val="FFFFFF"/>
                </a:solidFill>
              </a:rPr>
              <a:t>ALCOHOL</a:t>
            </a:r>
          </a:p>
          <a:p>
            <a:pPr algn="ctr" defTabSz="914400">
              <a:defRPr/>
            </a:pPr>
            <a:r>
              <a:rPr lang="en-GB" sz="1100" dirty="0">
                <a:solidFill>
                  <a:srgbClr val="FFFFFF"/>
                </a:solidFill>
              </a:rPr>
              <a:t>MENTAL HEALTH</a:t>
            </a:r>
          </a:p>
        </p:txBody>
      </p:sp>
      <p:sp>
        <p:nvSpPr>
          <p:cNvPr id="53" name="Rounded Rectangle 52"/>
          <p:cNvSpPr/>
          <p:nvPr/>
        </p:nvSpPr>
        <p:spPr>
          <a:xfrm>
            <a:off x="1763713" y="5468938"/>
            <a:ext cx="1295400" cy="11287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914400" fontAlgn="auto">
              <a:spcBef>
                <a:spcPts val="0"/>
              </a:spcBef>
              <a:spcAft>
                <a:spcPts val="0"/>
              </a:spcAft>
              <a:defRPr/>
            </a:pPr>
            <a:r>
              <a:rPr lang="en-GB" sz="1200" dirty="0">
                <a:solidFill>
                  <a:prstClr val="white"/>
                </a:solidFill>
              </a:rPr>
              <a:t>SCHOOL ROLL</a:t>
            </a:r>
          </a:p>
          <a:p>
            <a:pPr algn="ctr" defTabSz="914400" fontAlgn="auto">
              <a:spcBef>
                <a:spcPts val="0"/>
              </a:spcBef>
              <a:spcAft>
                <a:spcPts val="0"/>
              </a:spcAft>
              <a:defRPr/>
            </a:pPr>
            <a:r>
              <a:rPr lang="en-GB" sz="1200" dirty="0">
                <a:solidFill>
                  <a:prstClr val="white"/>
                </a:solidFill>
              </a:rPr>
              <a:t>ABSENCE</a:t>
            </a:r>
          </a:p>
          <a:p>
            <a:pPr algn="ctr" defTabSz="914400" fontAlgn="auto">
              <a:spcBef>
                <a:spcPts val="0"/>
              </a:spcBef>
              <a:spcAft>
                <a:spcPts val="0"/>
              </a:spcAft>
              <a:defRPr/>
            </a:pPr>
            <a:r>
              <a:rPr lang="en-GB" sz="1200" dirty="0">
                <a:solidFill>
                  <a:prstClr val="white"/>
                </a:solidFill>
              </a:rPr>
              <a:t>CME</a:t>
            </a:r>
          </a:p>
          <a:p>
            <a:pPr algn="ctr" defTabSz="914400" fontAlgn="auto">
              <a:spcBef>
                <a:spcPts val="0"/>
              </a:spcBef>
              <a:spcAft>
                <a:spcPts val="0"/>
              </a:spcAft>
              <a:defRPr/>
            </a:pPr>
            <a:r>
              <a:rPr lang="en-GB" sz="1200" dirty="0" smtClean="0">
                <a:solidFill>
                  <a:prstClr val="white"/>
                </a:solidFill>
              </a:rPr>
              <a:t>EXCLUSIONS</a:t>
            </a:r>
            <a:endParaRPr lang="en-GB" sz="1200" dirty="0">
              <a:solidFill>
                <a:prstClr val="white"/>
              </a:solidFill>
            </a:endParaRPr>
          </a:p>
          <a:p>
            <a:pPr algn="ctr" defTabSz="914400" fontAlgn="auto">
              <a:spcBef>
                <a:spcPts val="0"/>
              </a:spcBef>
              <a:spcAft>
                <a:spcPts val="0"/>
              </a:spcAft>
              <a:defRPr/>
            </a:pPr>
            <a:r>
              <a:rPr lang="en-GB" sz="1200" dirty="0" smtClean="0">
                <a:solidFill>
                  <a:prstClr val="white"/>
                </a:solidFill>
              </a:rPr>
              <a:t>PRU</a:t>
            </a:r>
            <a:endParaRPr lang="en-GB" sz="1200" dirty="0">
              <a:solidFill>
                <a:prstClr val="white"/>
              </a:solidFill>
            </a:endParaRPr>
          </a:p>
        </p:txBody>
      </p:sp>
      <p:sp>
        <p:nvSpPr>
          <p:cNvPr id="54" name="Rounded Rectangle 53"/>
          <p:cNvSpPr/>
          <p:nvPr/>
        </p:nvSpPr>
        <p:spPr>
          <a:xfrm>
            <a:off x="3211513" y="5464175"/>
            <a:ext cx="1296987" cy="11334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914400" fontAlgn="auto">
              <a:spcBef>
                <a:spcPts val="0"/>
              </a:spcBef>
              <a:spcAft>
                <a:spcPts val="0"/>
              </a:spcAft>
              <a:defRPr/>
            </a:pPr>
            <a:r>
              <a:rPr lang="en-GB" sz="1200" dirty="0">
                <a:solidFill>
                  <a:prstClr val="white"/>
                </a:solidFill>
              </a:rPr>
              <a:t>OFFENCE</a:t>
            </a:r>
          </a:p>
          <a:p>
            <a:pPr algn="ctr" defTabSz="914400" fontAlgn="auto">
              <a:spcBef>
                <a:spcPts val="0"/>
              </a:spcBef>
              <a:spcAft>
                <a:spcPts val="0"/>
              </a:spcAft>
              <a:defRPr/>
            </a:pPr>
            <a:r>
              <a:rPr lang="en-GB" sz="1200" dirty="0">
                <a:solidFill>
                  <a:prstClr val="white"/>
                </a:solidFill>
              </a:rPr>
              <a:t>ASB LEGAL</a:t>
            </a:r>
          </a:p>
          <a:p>
            <a:pPr algn="ctr" defTabSz="914400" fontAlgn="auto">
              <a:spcBef>
                <a:spcPts val="0"/>
              </a:spcBef>
              <a:spcAft>
                <a:spcPts val="0"/>
              </a:spcAft>
              <a:defRPr/>
            </a:pPr>
            <a:endParaRPr lang="en-GB" sz="1000" i="1" dirty="0">
              <a:solidFill>
                <a:prstClr val="white"/>
              </a:solidFill>
            </a:endParaRPr>
          </a:p>
        </p:txBody>
      </p:sp>
      <p:sp>
        <p:nvSpPr>
          <p:cNvPr id="55" name="Rounded Rectangle 54"/>
          <p:cNvSpPr/>
          <p:nvPr/>
        </p:nvSpPr>
        <p:spPr>
          <a:xfrm>
            <a:off x="4643438" y="5449888"/>
            <a:ext cx="1296987" cy="114776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914400" fontAlgn="auto">
              <a:spcBef>
                <a:spcPts val="0"/>
              </a:spcBef>
              <a:spcAft>
                <a:spcPts val="0"/>
              </a:spcAft>
              <a:defRPr/>
            </a:pPr>
            <a:r>
              <a:rPr lang="en-GB" sz="1200" dirty="0">
                <a:solidFill>
                  <a:prstClr val="white"/>
                </a:solidFill>
              </a:rPr>
              <a:t>CTAX ARREARS</a:t>
            </a:r>
          </a:p>
          <a:p>
            <a:pPr algn="ctr" defTabSz="914400" fontAlgn="auto">
              <a:spcBef>
                <a:spcPts val="0"/>
              </a:spcBef>
              <a:spcAft>
                <a:spcPts val="0"/>
              </a:spcAft>
              <a:defRPr/>
            </a:pPr>
            <a:r>
              <a:rPr lang="en-GB" sz="1200" dirty="0">
                <a:solidFill>
                  <a:prstClr val="white"/>
                </a:solidFill>
              </a:rPr>
              <a:t>FSM</a:t>
            </a:r>
          </a:p>
        </p:txBody>
      </p:sp>
      <p:sp>
        <p:nvSpPr>
          <p:cNvPr id="56" name="Rounded Rectangle 55"/>
          <p:cNvSpPr/>
          <p:nvPr/>
        </p:nvSpPr>
        <p:spPr>
          <a:xfrm>
            <a:off x="6084888" y="5449887"/>
            <a:ext cx="1295400" cy="114776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914400" fontAlgn="auto">
              <a:spcBef>
                <a:spcPts val="0"/>
              </a:spcBef>
              <a:spcAft>
                <a:spcPts val="0"/>
              </a:spcAft>
              <a:defRPr/>
            </a:pPr>
            <a:r>
              <a:rPr lang="en-GB" sz="1200" dirty="0">
                <a:solidFill>
                  <a:prstClr val="white"/>
                </a:solidFill>
              </a:rPr>
              <a:t>HOUSING BEN</a:t>
            </a:r>
          </a:p>
          <a:p>
            <a:pPr algn="ctr" defTabSz="914400" fontAlgn="auto">
              <a:spcBef>
                <a:spcPts val="0"/>
              </a:spcBef>
              <a:spcAft>
                <a:spcPts val="0"/>
              </a:spcAft>
              <a:defRPr/>
            </a:pPr>
            <a:r>
              <a:rPr lang="en-GB" sz="1200" dirty="0">
                <a:solidFill>
                  <a:prstClr val="white"/>
                </a:solidFill>
              </a:rPr>
              <a:t>NEET</a:t>
            </a:r>
          </a:p>
          <a:p>
            <a:pPr algn="ctr" defTabSz="914400" fontAlgn="auto">
              <a:spcBef>
                <a:spcPts val="0"/>
              </a:spcBef>
              <a:spcAft>
                <a:spcPts val="0"/>
              </a:spcAft>
              <a:defRPr/>
            </a:pPr>
            <a:r>
              <a:rPr lang="en-GB" sz="1200" dirty="0">
                <a:solidFill>
                  <a:prstClr val="white"/>
                </a:solidFill>
              </a:rPr>
              <a:t>DWP</a:t>
            </a:r>
          </a:p>
          <a:p>
            <a:pPr algn="ctr" defTabSz="914400" fontAlgn="auto">
              <a:spcBef>
                <a:spcPts val="0"/>
              </a:spcBef>
              <a:spcAft>
                <a:spcPts val="0"/>
              </a:spcAft>
              <a:defRPr/>
            </a:pPr>
            <a:r>
              <a:rPr lang="en-GB" sz="1200" dirty="0">
                <a:solidFill>
                  <a:prstClr val="white"/>
                </a:solidFill>
              </a:rPr>
              <a:t>DWP BENEFITS</a:t>
            </a:r>
          </a:p>
        </p:txBody>
      </p:sp>
      <p:sp>
        <p:nvSpPr>
          <p:cNvPr id="57" name="Rounded Rectangle 56"/>
          <p:cNvSpPr/>
          <p:nvPr/>
        </p:nvSpPr>
        <p:spPr>
          <a:xfrm>
            <a:off x="7596188" y="5445125"/>
            <a:ext cx="1296987" cy="115252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914400" fontAlgn="auto">
              <a:spcBef>
                <a:spcPts val="0"/>
              </a:spcBef>
              <a:spcAft>
                <a:spcPts val="0"/>
              </a:spcAft>
              <a:defRPr/>
            </a:pPr>
            <a:r>
              <a:rPr lang="en-GB" sz="1200" dirty="0" err="1">
                <a:solidFill>
                  <a:prstClr val="white"/>
                </a:solidFill>
              </a:rPr>
              <a:t>MiCare</a:t>
            </a:r>
            <a:r>
              <a:rPr lang="en-GB" sz="1200" dirty="0">
                <a:solidFill>
                  <a:prstClr val="white"/>
                </a:solidFill>
              </a:rPr>
              <a:t> Master</a:t>
            </a:r>
          </a:p>
          <a:p>
            <a:pPr algn="ctr" defTabSz="914400" fontAlgn="auto">
              <a:spcBef>
                <a:spcPts val="0"/>
              </a:spcBef>
              <a:spcAft>
                <a:spcPts val="0"/>
              </a:spcAft>
              <a:defRPr/>
            </a:pPr>
            <a:r>
              <a:rPr lang="en-GB" sz="1200" dirty="0">
                <a:solidFill>
                  <a:prstClr val="white"/>
                </a:solidFill>
              </a:rPr>
              <a:t>CIN</a:t>
            </a:r>
          </a:p>
          <a:p>
            <a:pPr algn="ctr" defTabSz="914400" fontAlgn="auto">
              <a:spcBef>
                <a:spcPts val="0"/>
              </a:spcBef>
              <a:spcAft>
                <a:spcPts val="0"/>
              </a:spcAft>
              <a:defRPr/>
            </a:pPr>
            <a:r>
              <a:rPr lang="en-GB" sz="1200" dirty="0" smtClean="0">
                <a:solidFill>
                  <a:prstClr val="white"/>
                </a:solidFill>
              </a:rPr>
              <a:t>CPP</a:t>
            </a:r>
          </a:p>
          <a:p>
            <a:pPr algn="ctr" defTabSz="914400" fontAlgn="auto">
              <a:spcBef>
                <a:spcPts val="0"/>
              </a:spcBef>
              <a:spcAft>
                <a:spcPts val="0"/>
              </a:spcAft>
              <a:defRPr/>
            </a:pPr>
            <a:r>
              <a:rPr lang="en-GB" sz="1200" dirty="0" smtClean="0">
                <a:solidFill>
                  <a:prstClr val="white"/>
                </a:solidFill>
              </a:rPr>
              <a:t>D&amp;A</a:t>
            </a:r>
            <a:endParaRPr lang="en-GB" sz="1200" dirty="0">
              <a:solidFill>
                <a:prstClr val="white"/>
              </a:solidFill>
            </a:endParaRPr>
          </a:p>
          <a:p>
            <a:pPr algn="ctr" defTabSz="914400" fontAlgn="auto">
              <a:spcBef>
                <a:spcPts val="0"/>
              </a:spcBef>
              <a:spcAft>
                <a:spcPts val="0"/>
              </a:spcAft>
              <a:defRPr/>
            </a:pPr>
            <a:r>
              <a:rPr lang="en-GB" sz="1200" dirty="0" smtClean="0">
                <a:solidFill>
                  <a:prstClr val="white"/>
                </a:solidFill>
              </a:rPr>
              <a:t>LAC</a:t>
            </a:r>
            <a:endParaRPr lang="en-GB" sz="1200" dirty="0">
              <a:solidFill>
                <a:prstClr val="white"/>
              </a:solidFill>
            </a:endParaRPr>
          </a:p>
        </p:txBody>
      </p:sp>
      <p:sp>
        <p:nvSpPr>
          <p:cNvPr id="59" name="Rounded Rectangle 58"/>
          <p:cNvSpPr/>
          <p:nvPr/>
        </p:nvSpPr>
        <p:spPr>
          <a:xfrm>
            <a:off x="5292725" y="279400"/>
            <a:ext cx="1295400" cy="2508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914400" fontAlgn="auto">
              <a:spcBef>
                <a:spcPts val="0"/>
              </a:spcBef>
              <a:spcAft>
                <a:spcPts val="0"/>
              </a:spcAft>
              <a:defRPr/>
            </a:pPr>
            <a:r>
              <a:rPr lang="en-GB" sz="1200" dirty="0">
                <a:solidFill>
                  <a:prstClr val="white"/>
                </a:solidFill>
              </a:rPr>
              <a:t>CTAX</a:t>
            </a:r>
          </a:p>
        </p:txBody>
      </p:sp>
      <p:cxnSp>
        <p:nvCxnSpPr>
          <p:cNvPr id="61" name="Elbow Connector 60"/>
          <p:cNvCxnSpPr>
            <a:stCxn id="59" idx="3"/>
            <a:endCxn id="18" idx="0"/>
          </p:cNvCxnSpPr>
          <p:nvPr/>
        </p:nvCxnSpPr>
        <p:spPr>
          <a:xfrm>
            <a:off x="6588125" y="404813"/>
            <a:ext cx="1152525" cy="287337"/>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712" name="Elbow Connector 62"/>
          <p:cNvCxnSpPr>
            <a:cxnSpLocks noChangeShapeType="1"/>
            <a:stCxn id="59" idx="2"/>
            <a:endCxn id="5" idx="0"/>
          </p:cNvCxnSpPr>
          <p:nvPr/>
        </p:nvCxnSpPr>
        <p:spPr bwMode="auto">
          <a:xfrm rot="16200000" flipH="1">
            <a:off x="5673725" y="809625"/>
            <a:ext cx="641350" cy="107950"/>
          </a:xfrm>
          <a:prstGeom prst="bentConnector3">
            <a:avLst>
              <a:gd name="adj1" fmla="val 50000"/>
            </a:avLst>
          </a:prstGeom>
          <a:noFill/>
          <a:ln w="38100" algn="ctr">
            <a:solidFill>
              <a:srgbClr val="4A7EBB"/>
            </a:solidFill>
            <a:miter lim="800000"/>
            <a:headEnd/>
            <a:tailEnd type="arrow" w="med" len="med"/>
          </a:ln>
        </p:spPr>
      </p:cxnSp>
      <p:sp>
        <p:nvSpPr>
          <p:cNvPr id="65" name="Line Callout 2 64"/>
          <p:cNvSpPr>
            <a:spLocks/>
          </p:cNvSpPr>
          <p:nvPr/>
        </p:nvSpPr>
        <p:spPr bwMode="auto">
          <a:xfrm>
            <a:off x="3421063" y="200025"/>
            <a:ext cx="1871662" cy="1068388"/>
          </a:xfrm>
          <a:prstGeom prst="borderCallout2">
            <a:avLst>
              <a:gd name="adj1" fmla="val 10699"/>
              <a:gd name="adj2" fmla="val -4069"/>
              <a:gd name="adj3" fmla="val 10699"/>
              <a:gd name="adj4" fmla="val -13569"/>
              <a:gd name="adj5" fmla="val 92125"/>
              <a:gd name="adj6" fmla="val -19083"/>
            </a:avLst>
          </a:prstGeom>
          <a:solidFill>
            <a:srgbClr val="F2F2F2"/>
          </a:solidFill>
          <a:ln w="19050" algn="ctr">
            <a:solidFill>
              <a:schemeClr val="tx1"/>
            </a:solidFill>
            <a:prstDash val="dash"/>
            <a:miter lim="800000"/>
            <a:headEnd/>
            <a:tailEnd/>
          </a:ln>
        </p:spPr>
        <p:txBody>
          <a:bodyPr anchor="ctr"/>
          <a:lstStyle/>
          <a:p>
            <a:pPr algn="ctr" defTabSz="914400" fontAlgn="auto">
              <a:spcBef>
                <a:spcPts val="0"/>
              </a:spcBef>
              <a:spcAft>
                <a:spcPts val="0"/>
              </a:spcAft>
              <a:defRPr/>
            </a:pPr>
            <a:r>
              <a:rPr lang="en-GB" sz="1000" dirty="0">
                <a:solidFill>
                  <a:prstClr val="black"/>
                </a:solidFill>
                <a:latin typeface="+mn-lt"/>
                <a:cs typeface="+mn-cs"/>
              </a:rPr>
              <a:t>BASED ON:</a:t>
            </a:r>
          </a:p>
          <a:p>
            <a:pPr algn="ctr" defTabSz="914400" fontAlgn="auto">
              <a:spcBef>
                <a:spcPts val="0"/>
              </a:spcBef>
              <a:spcAft>
                <a:spcPts val="0"/>
              </a:spcAft>
              <a:defRPr/>
            </a:pPr>
            <a:r>
              <a:rPr lang="en-GB" sz="1000" dirty="0">
                <a:solidFill>
                  <a:prstClr val="black"/>
                </a:solidFill>
                <a:latin typeface="+mn-lt"/>
                <a:cs typeface="+mn-cs"/>
              </a:rPr>
              <a:t>1 – RCTX</a:t>
            </a:r>
          </a:p>
          <a:p>
            <a:pPr algn="ctr" defTabSz="914400" fontAlgn="auto">
              <a:spcBef>
                <a:spcPts val="0"/>
              </a:spcBef>
              <a:spcAft>
                <a:spcPts val="0"/>
              </a:spcAft>
              <a:defRPr/>
            </a:pPr>
            <a:r>
              <a:rPr lang="en-GB" sz="1000" dirty="0">
                <a:solidFill>
                  <a:prstClr val="black"/>
                </a:solidFill>
                <a:latin typeface="+mn-lt"/>
                <a:cs typeface="+mn-cs"/>
              </a:rPr>
              <a:t>2 – MICARE RELATION</a:t>
            </a:r>
          </a:p>
          <a:p>
            <a:pPr algn="ctr" defTabSz="914400" fontAlgn="auto">
              <a:spcBef>
                <a:spcPts val="0"/>
              </a:spcBef>
              <a:spcAft>
                <a:spcPts val="0"/>
              </a:spcAft>
              <a:defRPr/>
            </a:pPr>
            <a:r>
              <a:rPr lang="en-GB" sz="1000" dirty="0">
                <a:solidFill>
                  <a:prstClr val="black"/>
                </a:solidFill>
                <a:latin typeface="+mn-lt"/>
                <a:cs typeface="+mn-cs"/>
              </a:rPr>
              <a:t>3 – HOUSING BEN / FSM</a:t>
            </a:r>
          </a:p>
          <a:p>
            <a:pPr algn="ctr" defTabSz="914400" fontAlgn="auto">
              <a:spcBef>
                <a:spcPts val="0"/>
              </a:spcBef>
              <a:spcAft>
                <a:spcPts val="0"/>
              </a:spcAft>
              <a:defRPr/>
            </a:pPr>
            <a:r>
              <a:rPr lang="en-GB" sz="1000" dirty="0">
                <a:solidFill>
                  <a:prstClr val="black"/>
                </a:solidFill>
                <a:latin typeface="+mn-lt"/>
                <a:cs typeface="+mn-cs"/>
              </a:rPr>
              <a:t>4 – SURNAME &amp; UPRN</a:t>
            </a:r>
          </a:p>
        </p:txBody>
      </p:sp>
      <p:sp>
        <p:nvSpPr>
          <p:cNvPr id="67" name="Rectangle 66"/>
          <p:cNvSpPr/>
          <p:nvPr/>
        </p:nvSpPr>
        <p:spPr>
          <a:xfrm>
            <a:off x="323850" y="4076700"/>
            <a:ext cx="8540750" cy="215900"/>
          </a:xfrm>
          <a:prstGeom prst="rect">
            <a:avLst/>
          </a:prstGeom>
          <a:solidFill>
            <a:schemeClr val="bg1">
              <a:lumMod val="95000"/>
            </a:schemeClr>
          </a:solidFill>
          <a:ln w="19050">
            <a:prstDash val="dash"/>
          </a:ln>
        </p:spPr>
        <p:style>
          <a:lnRef idx="2">
            <a:schemeClr val="dk1"/>
          </a:lnRef>
          <a:fillRef idx="1">
            <a:schemeClr val="lt1"/>
          </a:fillRef>
          <a:effectRef idx="0">
            <a:schemeClr val="dk1"/>
          </a:effectRef>
          <a:fontRef idx="minor">
            <a:schemeClr val="dk1"/>
          </a:fontRef>
        </p:style>
        <p:txBody>
          <a:bodyPr anchor="ctr"/>
          <a:lstStyle/>
          <a:p>
            <a:pPr algn="ctr" defTabSz="914400" fontAlgn="auto">
              <a:spcBef>
                <a:spcPts val="0"/>
              </a:spcBef>
              <a:spcAft>
                <a:spcPts val="0"/>
              </a:spcAft>
              <a:defRPr/>
            </a:pPr>
            <a:r>
              <a:rPr lang="en-GB" sz="1000" dirty="0">
                <a:solidFill>
                  <a:prstClr val="black"/>
                </a:solidFill>
              </a:rPr>
              <a:t>DE-DUPLICATED IDs AND UPRNs, WITH STANDARDISED / COMMON NAMES, </a:t>
            </a:r>
            <a:r>
              <a:rPr lang="en-GB" sz="1000" dirty="0" err="1">
                <a:solidFill>
                  <a:prstClr val="black"/>
                </a:solidFill>
              </a:rPr>
              <a:t>DoBs</a:t>
            </a:r>
            <a:r>
              <a:rPr lang="en-GB" sz="1000" dirty="0">
                <a:solidFill>
                  <a:prstClr val="black"/>
                </a:solidFill>
              </a:rPr>
              <a:t>, &amp; ADRESSES</a:t>
            </a:r>
          </a:p>
        </p:txBody>
      </p:sp>
      <p:sp>
        <p:nvSpPr>
          <p:cNvPr id="68" name="Rounded Rectangle 67"/>
          <p:cNvSpPr/>
          <p:nvPr/>
        </p:nvSpPr>
        <p:spPr>
          <a:xfrm>
            <a:off x="7380288" y="2428875"/>
            <a:ext cx="1295400" cy="2524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defTabSz="914400" fontAlgn="auto">
              <a:spcBef>
                <a:spcPts val="0"/>
              </a:spcBef>
              <a:spcAft>
                <a:spcPts val="0"/>
              </a:spcAft>
              <a:defRPr/>
            </a:pPr>
            <a:r>
              <a:rPr lang="en-GB" sz="1200" dirty="0">
                <a:solidFill>
                  <a:prstClr val="white"/>
                </a:solidFill>
              </a:rPr>
              <a:t>PLACE FACTORS</a:t>
            </a:r>
          </a:p>
        </p:txBody>
      </p:sp>
      <p:cxnSp>
        <p:nvCxnSpPr>
          <p:cNvPr id="28716" name="Elbow Connector 68"/>
          <p:cNvCxnSpPr>
            <a:cxnSpLocks noChangeShapeType="1"/>
            <a:stCxn id="68" idx="1"/>
            <a:endCxn id="5" idx="3"/>
          </p:cNvCxnSpPr>
          <p:nvPr/>
        </p:nvCxnSpPr>
        <p:spPr bwMode="auto">
          <a:xfrm rot="10800000">
            <a:off x="6745288" y="1462088"/>
            <a:ext cx="622300" cy="1093787"/>
          </a:xfrm>
          <a:prstGeom prst="bentConnector3">
            <a:avLst>
              <a:gd name="adj1" fmla="val 50000"/>
            </a:avLst>
          </a:prstGeom>
          <a:noFill/>
          <a:ln w="38100" algn="ctr">
            <a:solidFill>
              <a:srgbClr val="4A7EBB"/>
            </a:solidFill>
            <a:miter lim="800000"/>
            <a:headEnd/>
            <a:tailEnd type="arrow" w="med" len="med"/>
          </a:ln>
        </p:spPr>
      </p:cxnSp>
      <p:sp>
        <p:nvSpPr>
          <p:cNvPr id="28717" name="TextBox 73"/>
          <p:cNvSpPr txBox="1">
            <a:spLocks noChangeArrowheads="1"/>
          </p:cNvSpPr>
          <p:nvPr/>
        </p:nvSpPr>
        <p:spPr bwMode="auto">
          <a:xfrm rot="-5400000">
            <a:off x="-265113" y="1782763"/>
            <a:ext cx="906463" cy="369888"/>
          </a:xfrm>
          <a:prstGeom prst="rect">
            <a:avLst/>
          </a:prstGeom>
          <a:noFill/>
          <a:ln w="9525">
            <a:noFill/>
            <a:miter lim="800000"/>
            <a:headEnd/>
            <a:tailEnd/>
          </a:ln>
        </p:spPr>
        <p:txBody>
          <a:bodyPr wrap="none">
            <a:spAutoFit/>
          </a:bodyPr>
          <a:lstStyle/>
          <a:p>
            <a:pPr defTabSz="914400"/>
            <a:r>
              <a:rPr lang="en-GB">
                <a:solidFill>
                  <a:srgbClr val="000000"/>
                </a:solidFill>
              </a:rPr>
              <a:t>LEVEL 1</a:t>
            </a:r>
          </a:p>
        </p:txBody>
      </p:sp>
      <p:sp>
        <p:nvSpPr>
          <p:cNvPr id="28718" name="TextBox 74"/>
          <p:cNvSpPr txBox="1">
            <a:spLocks noChangeArrowheads="1"/>
          </p:cNvSpPr>
          <p:nvPr/>
        </p:nvSpPr>
        <p:spPr bwMode="auto">
          <a:xfrm rot="-5400000">
            <a:off x="-314326" y="4560888"/>
            <a:ext cx="906463" cy="369888"/>
          </a:xfrm>
          <a:prstGeom prst="rect">
            <a:avLst/>
          </a:prstGeom>
          <a:noFill/>
          <a:ln w="9525">
            <a:noFill/>
            <a:miter lim="800000"/>
            <a:headEnd/>
            <a:tailEnd/>
          </a:ln>
        </p:spPr>
        <p:txBody>
          <a:bodyPr wrap="none">
            <a:spAutoFit/>
          </a:bodyPr>
          <a:lstStyle/>
          <a:p>
            <a:pPr defTabSz="914400"/>
            <a:r>
              <a:rPr lang="en-GB">
                <a:solidFill>
                  <a:srgbClr val="000000"/>
                </a:solidFill>
              </a:rPr>
              <a:t>LEVEL 2</a:t>
            </a:r>
          </a:p>
        </p:txBody>
      </p:sp>
      <p:sp>
        <p:nvSpPr>
          <p:cNvPr id="28719" name="TextBox 75"/>
          <p:cNvSpPr txBox="1">
            <a:spLocks noChangeArrowheads="1"/>
          </p:cNvSpPr>
          <p:nvPr/>
        </p:nvSpPr>
        <p:spPr bwMode="auto">
          <a:xfrm rot="-5400000">
            <a:off x="-296863" y="5815013"/>
            <a:ext cx="906463" cy="369888"/>
          </a:xfrm>
          <a:prstGeom prst="rect">
            <a:avLst/>
          </a:prstGeom>
          <a:noFill/>
          <a:ln w="9525">
            <a:noFill/>
            <a:miter lim="800000"/>
            <a:headEnd/>
            <a:tailEnd/>
          </a:ln>
        </p:spPr>
        <p:txBody>
          <a:bodyPr wrap="none">
            <a:spAutoFit/>
          </a:bodyPr>
          <a:lstStyle/>
          <a:p>
            <a:pPr defTabSz="914400"/>
            <a:r>
              <a:rPr lang="en-GB">
                <a:solidFill>
                  <a:srgbClr val="000000"/>
                </a:solidFill>
              </a:rPr>
              <a:t>LEVEL 3</a:t>
            </a:r>
          </a:p>
        </p:txBody>
      </p:sp>
      <p:sp>
        <p:nvSpPr>
          <p:cNvPr id="28720" name="TextBox 76"/>
          <p:cNvSpPr txBox="1">
            <a:spLocks noChangeArrowheads="1"/>
          </p:cNvSpPr>
          <p:nvPr/>
        </p:nvSpPr>
        <p:spPr bwMode="auto">
          <a:xfrm rot="-5400000">
            <a:off x="8304213" y="1927225"/>
            <a:ext cx="1112838" cy="369887"/>
          </a:xfrm>
          <a:prstGeom prst="rect">
            <a:avLst/>
          </a:prstGeom>
          <a:noFill/>
          <a:ln w="9525">
            <a:noFill/>
            <a:miter lim="800000"/>
            <a:headEnd/>
            <a:tailEnd/>
          </a:ln>
        </p:spPr>
        <p:txBody>
          <a:bodyPr wrap="none">
            <a:spAutoFit/>
          </a:bodyPr>
          <a:lstStyle/>
          <a:p>
            <a:pPr defTabSz="914400"/>
            <a:r>
              <a:rPr lang="en-GB">
                <a:solidFill>
                  <a:srgbClr val="000000"/>
                </a:solidFill>
              </a:rPr>
              <a:t>LEVEL 2/3</a:t>
            </a:r>
          </a:p>
        </p:txBody>
      </p:sp>
      <p:cxnSp>
        <p:nvCxnSpPr>
          <p:cNvPr id="79" name="Straight Connector 78"/>
          <p:cNvCxnSpPr/>
          <p:nvPr/>
        </p:nvCxnSpPr>
        <p:spPr>
          <a:xfrm>
            <a:off x="138113" y="5373688"/>
            <a:ext cx="8897937" cy="0"/>
          </a:xfrm>
          <a:prstGeom prst="line">
            <a:avLst/>
          </a:prstGeom>
          <a:ln w="15875">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44463" y="3860800"/>
            <a:ext cx="8897937" cy="0"/>
          </a:xfrm>
          <a:prstGeom prst="line">
            <a:avLst/>
          </a:prstGeom>
          <a:ln w="15875">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55575" y="1041400"/>
            <a:ext cx="8897938" cy="0"/>
          </a:xfrm>
          <a:prstGeom prst="line">
            <a:avLst/>
          </a:prstGeom>
          <a:ln w="15875">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82" name="Rounded Rectangle 81"/>
          <p:cNvSpPr/>
          <p:nvPr/>
        </p:nvSpPr>
        <p:spPr>
          <a:xfrm>
            <a:off x="7235825" y="1268413"/>
            <a:ext cx="1800225" cy="1655762"/>
          </a:xfrm>
          <a:prstGeom prst="round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endParaRPr lang="en-GB">
              <a:solidFill>
                <a:prstClr val="white"/>
              </a:solidFill>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1490</TotalTime>
  <Words>1153</Words>
  <Application>Microsoft Office PowerPoint</Application>
  <PresentationFormat>On-screen Show (4:3)</PresentationFormat>
  <Paragraphs>227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Helvetica</vt:lpstr>
      <vt:lpstr>Helvetica Neue</vt:lpstr>
      <vt:lpstr>Default</vt:lpstr>
      <vt:lpstr>iBase:  User Training   Paul Holme  Research &amp; Intelligence Manager Lee McNichol Senior Research Officer Andy Quigley  Project Manager</vt:lpstr>
      <vt:lpstr>Agenda</vt:lpstr>
      <vt:lpstr>iBase Overview</vt:lpstr>
      <vt:lpstr>iBase: What data is in there?</vt:lpstr>
      <vt:lpstr>iBase: Current Data Load Frequency </vt:lpstr>
      <vt:lpstr>iBase: Automation Pipeline</vt:lpstr>
      <vt:lpstr>iBase: How to access?</vt:lpstr>
      <vt:lpstr>PowerPoint Presentation</vt:lpstr>
      <vt:lpstr>PowerPoint Presentation</vt:lpstr>
      <vt:lpstr>Data Governance: Rules &amp; Regs</vt:lpstr>
      <vt:lpstr>Access Process #1 &amp; #2</vt:lpstr>
      <vt:lpstr>Access Process #3</vt:lpstr>
      <vt:lpstr>Audit of iBase</vt:lpstr>
      <vt:lpstr>Key Principles</vt:lpstr>
      <vt:lpstr>Key Principles … example</vt:lpstr>
      <vt:lpstr>Demonstration</vt:lpstr>
      <vt:lpstr>Logging In</vt:lpstr>
      <vt:lpstr>iBase: Recap &amp;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Intellishare Training</dc:title>
  <dc:creator>Lee McNichol</dc:creator>
  <cp:lastModifiedBy>Lee McNichol</cp:lastModifiedBy>
  <cp:revision>74</cp:revision>
  <cp:lastPrinted>2017-09-12T16:42:22Z</cp:lastPrinted>
  <dcterms:modified xsi:type="dcterms:W3CDTF">2018-05-30T17:43:46Z</dcterms:modified>
</cp:coreProperties>
</file>