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4"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p:scale>
          <a:sx n="74" d="100"/>
          <a:sy n="74" d="100"/>
        </p:scale>
        <p:origin x="1048" y="7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F5E0C-9956-481A-868E-B5495224B09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9143659-FC95-49C6-9A7E-E9CB9785E0C1}">
      <dgm:prSet/>
      <dgm:spPr/>
      <dgm:t>
        <a:bodyPr/>
        <a:lstStyle/>
        <a:p>
          <a:r>
            <a:rPr lang="de-DE" dirty="0">
              <a:latin typeface="Bahnschrift Light SemiCondensed" panose="020B0502040204020203" pitchFamily="34" charset="0"/>
            </a:rPr>
            <a:t>Wie versteht man “Auslieferung gegenüber dem Herrn”?</a:t>
          </a:r>
          <a:endParaRPr lang="en-US" dirty="0">
            <a:latin typeface="Bahnschrift Light SemiCondensed" panose="020B0502040204020203" pitchFamily="34" charset="0"/>
          </a:endParaRPr>
        </a:p>
      </dgm:t>
    </dgm:pt>
    <dgm:pt modelId="{B040B96D-26B9-486F-8C9D-1F5899511F96}" type="parTrans" cxnId="{33051D42-3C11-44F7-94BA-922A62BF7BA9}">
      <dgm:prSet/>
      <dgm:spPr/>
      <dgm:t>
        <a:bodyPr/>
        <a:lstStyle/>
        <a:p>
          <a:endParaRPr lang="en-US"/>
        </a:p>
      </dgm:t>
    </dgm:pt>
    <dgm:pt modelId="{1635BA5C-6534-4C8D-AD90-47282B8C8EBB}" type="sibTrans" cxnId="{33051D42-3C11-44F7-94BA-922A62BF7BA9}">
      <dgm:prSet/>
      <dgm:spPr/>
      <dgm:t>
        <a:bodyPr/>
        <a:lstStyle/>
        <a:p>
          <a:endParaRPr lang="en-US"/>
        </a:p>
      </dgm:t>
    </dgm:pt>
    <dgm:pt modelId="{F516BE6B-57E9-4AB6-ACD1-89A89F1D1162}">
      <dgm:prSet/>
      <dgm:spPr/>
      <dgm:t>
        <a:bodyPr/>
        <a:lstStyle/>
        <a:p>
          <a:r>
            <a:rPr lang="de-DE">
              <a:latin typeface="Bahnschrift Light SemiCondensed" panose="020B0502040204020203" pitchFamily="34" charset="0"/>
            </a:rPr>
            <a:t>Auslieferung </a:t>
          </a:r>
          <a:endParaRPr lang="en-US">
            <a:latin typeface="Bahnschrift Light SemiCondensed" panose="020B0502040204020203" pitchFamily="34" charset="0"/>
          </a:endParaRPr>
        </a:p>
      </dgm:t>
    </dgm:pt>
    <dgm:pt modelId="{F1F4147E-AB43-4CE9-BC6B-C06ADBE89264}" type="parTrans" cxnId="{117145DF-F91E-4F9B-A0A4-C8BA1E561045}">
      <dgm:prSet/>
      <dgm:spPr/>
      <dgm:t>
        <a:bodyPr/>
        <a:lstStyle/>
        <a:p>
          <a:endParaRPr lang="en-US"/>
        </a:p>
      </dgm:t>
    </dgm:pt>
    <dgm:pt modelId="{AACDF0C5-ADEF-4C30-BD2F-56FBA09246DF}" type="sibTrans" cxnId="{117145DF-F91E-4F9B-A0A4-C8BA1E561045}">
      <dgm:prSet/>
      <dgm:spPr/>
      <dgm:t>
        <a:bodyPr/>
        <a:lstStyle/>
        <a:p>
          <a:endParaRPr lang="en-US"/>
        </a:p>
      </dgm:t>
    </dgm:pt>
    <dgm:pt modelId="{D0D4BE82-CCE3-4C67-9A52-381449C7EE60}">
      <dgm:prSet/>
      <dgm:spPr/>
      <dgm:t>
        <a:bodyPr/>
        <a:lstStyle/>
        <a:p>
          <a:r>
            <a:rPr lang="de-DE">
              <a:latin typeface="Bahnschrift Light SemiCondensed" panose="020B0502040204020203" pitchFamily="34" charset="0"/>
            </a:rPr>
            <a:t>-&gt; Machtverhältnis</a:t>
          </a:r>
          <a:endParaRPr lang="en-US">
            <a:latin typeface="Bahnschrift Light SemiCondensed" panose="020B0502040204020203" pitchFamily="34" charset="0"/>
          </a:endParaRPr>
        </a:p>
      </dgm:t>
    </dgm:pt>
    <dgm:pt modelId="{2107E7BE-BA63-435C-83A5-69D43E93CAF8}" type="parTrans" cxnId="{83E1BE5C-AA9E-4C07-9D77-951A1BC9E8D5}">
      <dgm:prSet/>
      <dgm:spPr/>
      <dgm:t>
        <a:bodyPr/>
        <a:lstStyle/>
        <a:p>
          <a:endParaRPr lang="en-US"/>
        </a:p>
      </dgm:t>
    </dgm:pt>
    <dgm:pt modelId="{0C6CA65E-E415-427B-B0C6-0E384DF92564}" type="sibTrans" cxnId="{83E1BE5C-AA9E-4C07-9D77-951A1BC9E8D5}">
      <dgm:prSet/>
      <dgm:spPr/>
      <dgm:t>
        <a:bodyPr/>
        <a:lstStyle/>
        <a:p>
          <a:endParaRPr lang="en-US"/>
        </a:p>
      </dgm:t>
    </dgm:pt>
    <dgm:pt modelId="{23E0CED9-1458-421F-81C0-B7D723F88968}">
      <dgm:prSet/>
      <dgm:spPr/>
      <dgm:t>
        <a:bodyPr/>
        <a:lstStyle/>
        <a:p>
          <a:r>
            <a:rPr lang="de-DE">
              <a:latin typeface="Bahnschrift Light SemiCondensed" panose="020B0502040204020203" pitchFamily="34" charset="0"/>
            </a:rPr>
            <a:t>-&gt; Vulnerabilität</a:t>
          </a:r>
          <a:endParaRPr lang="en-US">
            <a:latin typeface="Bahnschrift Light SemiCondensed" panose="020B0502040204020203" pitchFamily="34" charset="0"/>
          </a:endParaRPr>
        </a:p>
      </dgm:t>
    </dgm:pt>
    <dgm:pt modelId="{822B3F17-A0C6-4391-8C19-3DD1E3E99C80}" type="parTrans" cxnId="{3BB675A1-E3CF-4DBD-9015-4614195FB7C0}">
      <dgm:prSet/>
      <dgm:spPr/>
      <dgm:t>
        <a:bodyPr/>
        <a:lstStyle/>
        <a:p>
          <a:endParaRPr lang="en-US"/>
        </a:p>
      </dgm:t>
    </dgm:pt>
    <dgm:pt modelId="{D281D65D-A75A-4513-854F-9B99F0A7BD83}" type="sibTrans" cxnId="{3BB675A1-E3CF-4DBD-9015-4614195FB7C0}">
      <dgm:prSet/>
      <dgm:spPr/>
      <dgm:t>
        <a:bodyPr/>
        <a:lstStyle/>
        <a:p>
          <a:endParaRPr lang="en-US"/>
        </a:p>
      </dgm:t>
    </dgm:pt>
    <dgm:pt modelId="{F1EEFBF9-6431-477D-8D54-6959FBE6AD32}">
      <dgm:prSet/>
      <dgm:spPr/>
      <dgm:t>
        <a:bodyPr/>
        <a:lstStyle/>
        <a:p>
          <a:r>
            <a:rPr lang="de-DE">
              <a:latin typeface="Bahnschrift Light SemiCondensed" panose="020B0502040204020203" pitchFamily="34" charset="0"/>
            </a:rPr>
            <a:t>-&gt; Kontrolle</a:t>
          </a:r>
          <a:endParaRPr lang="en-US">
            <a:latin typeface="Bahnschrift Light SemiCondensed" panose="020B0502040204020203" pitchFamily="34" charset="0"/>
          </a:endParaRPr>
        </a:p>
      </dgm:t>
    </dgm:pt>
    <dgm:pt modelId="{5DB9413D-3689-4E24-B241-423CABCBACB8}" type="parTrans" cxnId="{6B5F484E-B976-43C1-9652-FB9118A02F51}">
      <dgm:prSet/>
      <dgm:spPr/>
      <dgm:t>
        <a:bodyPr/>
        <a:lstStyle/>
        <a:p>
          <a:endParaRPr lang="en-US"/>
        </a:p>
      </dgm:t>
    </dgm:pt>
    <dgm:pt modelId="{9B27EF91-A239-4BA1-91BE-8EDED0552A09}" type="sibTrans" cxnId="{6B5F484E-B976-43C1-9652-FB9118A02F51}">
      <dgm:prSet/>
      <dgm:spPr/>
      <dgm:t>
        <a:bodyPr/>
        <a:lstStyle/>
        <a:p>
          <a:endParaRPr lang="en-US"/>
        </a:p>
      </dgm:t>
    </dgm:pt>
    <dgm:pt modelId="{FA1F92A8-A612-4554-BB2A-B580E2895CB8}">
      <dgm:prSet/>
      <dgm:spPr/>
      <dgm:t>
        <a:bodyPr/>
        <a:lstStyle/>
        <a:p>
          <a:r>
            <a:rPr lang="de-DE">
              <a:latin typeface="Bahnschrift Light SemiCondensed" panose="020B0502040204020203" pitchFamily="34" charset="0"/>
            </a:rPr>
            <a:t>Rechte</a:t>
          </a:r>
          <a:endParaRPr lang="en-US">
            <a:latin typeface="Bahnschrift Light SemiCondensed" panose="020B0502040204020203" pitchFamily="34" charset="0"/>
          </a:endParaRPr>
        </a:p>
      </dgm:t>
    </dgm:pt>
    <dgm:pt modelId="{37C85C60-270D-48A6-8437-4093768FD758}" type="parTrans" cxnId="{95A28BD8-FA88-4D0D-936E-56D73B067567}">
      <dgm:prSet/>
      <dgm:spPr/>
      <dgm:t>
        <a:bodyPr/>
        <a:lstStyle/>
        <a:p>
          <a:endParaRPr lang="en-US"/>
        </a:p>
      </dgm:t>
    </dgm:pt>
    <dgm:pt modelId="{651633AF-B15B-4659-B217-0FB8ABF08BF2}" type="sibTrans" cxnId="{95A28BD8-FA88-4D0D-936E-56D73B067567}">
      <dgm:prSet/>
      <dgm:spPr/>
      <dgm:t>
        <a:bodyPr/>
        <a:lstStyle/>
        <a:p>
          <a:endParaRPr lang="en-US"/>
        </a:p>
      </dgm:t>
    </dgm:pt>
    <dgm:pt modelId="{E3AE02E0-270D-4D35-9870-E56743335EF6}">
      <dgm:prSet/>
      <dgm:spPr/>
      <dgm:t>
        <a:bodyPr/>
        <a:lstStyle/>
        <a:p>
          <a:r>
            <a:rPr lang="de-DE">
              <a:latin typeface="Bahnschrift Light SemiCondensed" panose="020B0502040204020203" pitchFamily="34" charset="0"/>
            </a:rPr>
            <a:t>Normen</a:t>
          </a:r>
          <a:endParaRPr lang="en-US">
            <a:latin typeface="Bahnschrift Light SemiCondensed" panose="020B0502040204020203" pitchFamily="34" charset="0"/>
          </a:endParaRPr>
        </a:p>
      </dgm:t>
    </dgm:pt>
    <dgm:pt modelId="{40BA4142-3F91-465B-98E8-46E3D53C9D4B}" type="parTrans" cxnId="{6580B542-0219-4C46-8682-525C5C0E1F90}">
      <dgm:prSet/>
      <dgm:spPr/>
      <dgm:t>
        <a:bodyPr/>
        <a:lstStyle/>
        <a:p>
          <a:endParaRPr lang="en-US"/>
        </a:p>
      </dgm:t>
    </dgm:pt>
    <dgm:pt modelId="{E64B8C6E-AF52-4DB8-A606-3482EF2F6078}" type="sibTrans" cxnId="{6580B542-0219-4C46-8682-525C5C0E1F90}">
      <dgm:prSet/>
      <dgm:spPr/>
      <dgm:t>
        <a:bodyPr/>
        <a:lstStyle/>
        <a:p>
          <a:endParaRPr lang="en-US"/>
        </a:p>
      </dgm:t>
    </dgm:pt>
    <dgm:pt modelId="{D5018365-EA0C-4D30-8025-D0268DFAB403}" type="pres">
      <dgm:prSet presAssocID="{DBAF5E0C-9956-481A-868E-B5495224B091}" presName="linear" presStyleCnt="0">
        <dgm:presLayoutVars>
          <dgm:dir/>
          <dgm:animLvl val="lvl"/>
          <dgm:resizeHandles val="exact"/>
        </dgm:presLayoutVars>
      </dgm:prSet>
      <dgm:spPr/>
    </dgm:pt>
    <dgm:pt modelId="{C713AD3B-22B9-4F49-81B1-D9BCF3F036BD}" type="pres">
      <dgm:prSet presAssocID="{09143659-FC95-49C6-9A7E-E9CB9785E0C1}" presName="parentLin" presStyleCnt="0"/>
      <dgm:spPr/>
    </dgm:pt>
    <dgm:pt modelId="{27B010E2-F25A-41A4-BB73-55EC4A666459}" type="pres">
      <dgm:prSet presAssocID="{09143659-FC95-49C6-9A7E-E9CB9785E0C1}" presName="parentLeftMargin" presStyleLbl="node1" presStyleIdx="0" presStyleCnt="4"/>
      <dgm:spPr/>
    </dgm:pt>
    <dgm:pt modelId="{E09F1687-9BFA-4230-87E6-4729FDC37E15}" type="pres">
      <dgm:prSet presAssocID="{09143659-FC95-49C6-9A7E-E9CB9785E0C1}" presName="parentText" presStyleLbl="node1" presStyleIdx="0" presStyleCnt="4">
        <dgm:presLayoutVars>
          <dgm:chMax val="0"/>
          <dgm:bulletEnabled val="1"/>
        </dgm:presLayoutVars>
      </dgm:prSet>
      <dgm:spPr/>
    </dgm:pt>
    <dgm:pt modelId="{0062A453-1BE0-4B64-A72C-60C78453468D}" type="pres">
      <dgm:prSet presAssocID="{09143659-FC95-49C6-9A7E-E9CB9785E0C1}" presName="negativeSpace" presStyleCnt="0"/>
      <dgm:spPr/>
    </dgm:pt>
    <dgm:pt modelId="{68BB6A00-F017-4741-929D-25A51B88470B}" type="pres">
      <dgm:prSet presAssocID="{09143659-FC95-49C6-9A7E-E9CB9785E0C1}" presName="childText" presStyleLbl="conFgAcc1" presStyleIdx="0" presStyleCnt="4">
        <dgm:presLayoutVars>
          <dgm:bulletEnabled val="1"/>
        </dgm:presLayoutVars>
      </dgm:prSet>
      <dgm:spPr/>
    </dgm:pt>
    <dgm:pt modelId="{3C15DCBF-E9FF-4DA2-912A-22C26F29F455}" type="pres">
      <dgm:prSet presAssocID="{1635BA5C-6534-4C8D-AD90-47282B8C8EBB}" presName="spaceBetweenRectangles" presStyleCnt="0"/>
      <dgm:spPr/>
    </dgm:pt>
    <dgm:pt modelId="{B125E090-A6C2-4115-9C7C-5FE5E79BB64D}" type="pres">
      <dgm:prSet presAssocID="{F516BE6B-57E9-4AB6-ACD1-89A89F1D1162}" presName="parentLin" presStyleCnt="0"/>
      <dgm:spPr/>
    </dgm:pt>
    <dgm:pt modelId="{EC34FC64-6CAA-4420-9233-A0A82F9ADC02}" type="pres">
      <dgm:prSet presAssocID="{F516BE6B-57E9-4AB6-ACD1-89A89F1D1162}" presName="parentLeftMargin" presStyleLbl="node1" presStyleIdx="0" presStyleCnt="4"/>
      <dgm:spPr/>
    </dgm:pt>
    <dgm:pt modelId="{130AAD4B-2B02-4124-A51E-275CFD4427F2}" type="pres">
      <dgm:prSet presAssocID="{F516BE6B-57E9-4AB6-ACD1-89A89F1D1162}" presName="parentText" presStyleLbl="node1" presStyleIdx="1" presStyleCnt="4">
        <dgm:presLayoutVars>
          <dgm:chMax val="0"/>
          <dgm:bulletEnabled val="1"/>
        </dgm:presLayoutVars>
      </dgm:prSet>
      <dgm:spPr/>
    </dgm:pt>
    <dgm:pt modelId="{8E8011EF-FA16-4406-9027-5C994B5236A4}" type="pres">
      <dgm:prSet presAssocID="{F516BE6B-57E9-4AB6-ACD1-89A89F1D1162}" presName="negativeSpace" presStyleCnt="0"/>
      <dgm:spPr/>
    </dgm:pt>
    <dgm:pt modelId="{1F0E7BA4-F603-45F5-8FCF-8C33623FAAE3}" type="pres">
      <dgm:prSet presAssocID="{F516BE6B-57E9-4AB6-ACD1-89A89F1D1162}" presName="childText" presStyleLbl="conFgAcc1" presStyleIdx="1" presStyleCnt="4">
        <dgm:presLayoutVars>
          <dgm:bulletEnabled val="1"/>
        </dgm:presLayoutVars>
      </dgm:prSet>
      <dgm:spPr/>
    </dgm:pt>
    <dgm:pt modelId="{C320F08B-9291-4208-A88D-2E2CBCD4CDB4}" type="pres">
      <dgm:prSet presAssocID="{AACDF0C5-ADEF-4C30-BD2F-56FBA09246DF}" presName="spaceBetweenRectangles" presStyleCnt="0"/>
      <dgm:spPr/>
    </dgm:pt>
    <dgm:pt modelId="{528CB74A-0986-491B-9882-6F2863AD78F5}" type="pres">
      <dgm:prSet presAssocID="{FA1F92A8-A612-4554-BB2A-B580E2895CB8}" presName="parentLin" presStyleCnt="0"/>
      <dgm:spPr/>
    </dgm:pt>
    <dgm:pt modelId="{F965DE6D-FD71-47E9-BCA4-9D4D67731025}" type="pres">
      <dgm:prSet presAssocID="{FA1F92A8-A612-4554-BB2A-B580E2895CB8}" presName="parentLeftMargin" presStyleLbl="node1" presStyleIdx="1" presStyleCnt="4"/>
      <dgm:spPr/>
    </dgm:pt>
    <dgm:pt modelId="{4E1B8696-55A7-4517-BD78-72B6DEDE206B}" type="pres">
      <dgm:prSet presAssocID="{FA1F92A8-A612-4554-BB2A-B580E2895CB8}" presName="parentText" presStyleLbl="node1" presStyleIdx="2" presStyleCnt="4">
        <dgm:presLayoutVars>
          <dgm:chMax val="0"/>
          <dgm:bulletEnabled val="1"/>
        </dgm:presLayoutVars>
      </dgm:prSet>
      <dgm:spPr/>
    </dgm:pt>
    <dgm:pt modelId="{16282692-ED4B-429E-A566-1A9A08721A74}" type="pres">
      <dgm:prSet presAssocID="{FA1F92A8-A612-4554-BB2A-B580E2895CB8}" presName="negativeSpace" presStyleCnt="0"/>
      <dgm:spPr/>
    </dgm:pt>
    <dgm:pt modelId="{5530E3CB-A3AE-491D-B004-78D22C2AA80F}" type="pres">
      <dgm:prSet presAssocID="{FA1F92A8-A612-4554-BB2A-B580E2895CB8}" presName="childText" presStyleLbl="conFgAcc1" presStyleIdx="2" presStyleCnt="4">
        <dgm:presLayoutVars>
          <dgm:bulletEnabled val="1"/>
        </dgm:presLayoutVars>
      </dgm:prSet>
      <dgm:spPr/>
    </dgm:pt>
    <dgm:pt modelId="{EF6DF5BA-F66D-45DE-91FE-1DF9684CCEAD}" type="pres">
      <dgm:prSet presAssocID="{651633AF-B15B-4659-B217-0FB8ABF08BF2}" presName="spaceBetweenRectangles" presStyleCnt="0"/>
      <dgm:spPr/>
    </dgm:pt>
    <dgm:pt modelId="{98C5C658-62B1-4812-8191-404C8E7C7590}" type="pres">
      <dgm:prSet presAssocID="{E3AE02E0-270D-4D35-9870-E56743335EF6}" presName="parentLin" presStyleCnt="0"/>
      <dgm:spPr/>
    </dgm:pt>
    <dgm:pt modelId="{A854DFC4-8C5E-47B2-B366-C75039E4658D}" type="pres">
      <dgm:prSet presAssocID="{E3AE02E0-270D-4D35-9870-E56743335EF6}" presName="parentLeftMargin" presStyleLbl="node1" presStyleIdx="2" presStyleCnt="4"/>
      <dgm:spPr/>
    </dgm:pt>
    <dgm:pt modelId="{921E4FFD-2B5D-42C5-B277-5E1016B820CE}" type="pres">
      <dgm:prSet presAssocID="{E3AE02E0-270D-4D35-9870-E56743335EF6}" presName="parentText" presStyleLbl="node1" presStyleIdx="3" presStyleCnt="4">
        <dgm:presLayoutVars>
          <dgm:chMax val="0"/>
          <dgm:bulletEnabled val="1"/>
        </dgm:presLayoutVars>
      </dgm:prSet>
      <dgm:spPr/>
    </dgm:pt>
    <dgm:pt modelId="{A5AB369C-E6C5-479E-942E-644CB15AF314}" type="pres">
      <dgm:prSet presAssocID="{E3AE02E0-270D-4D35-9870-E56743335EF6}" presName="negativeSpace" presStyleCnt="0"/>
      <dgm:spPr/>
    </dgm:pt>
    <dgm:pt modelId="{1C629821-A74A-40D6-B1CB-912D20195665}" type="pres">
      <dgm:prSet presAssocID="{E3AE02E0-270D-4D35-9870-E56743335EF6}" presName="childText" presStyleLbl="conFgAcc1" presStyleIdx="3" presStyleCnt="4">
        <dgm:presLayoutVars>
          <dgm:bulletEnabled val="1"/>
        </dgm:presLayoutVars>
      </dgm:prSet>
      <dgm:spPr/>
    </dgm:pt>
  </dgm:ptLst>
  <dgm:cxnLst>
    <dgm:cxn modelId="{27A01329-3F03-414E-A54C-B25C3F93B322}" type="presOf" srcId="{F516BE6B-57E9-4AB6-ACD1-89A89F1D1162}" destId="{130AAD4B-2B02-4124-A51E-275CFD4427F2}" srcOrd="1" destOrd="0" presId="urn:microsoft.com/office/officeart/2005/8/layout/list1"/>
    <dgm:cxn modelId="{83E1BE5C-AA9E-4C07-9D77-951A1BC9E8D5}" srcId="{F516BE6B-57E9-4AB6-ACD1-89A89F1D1162}" destId="{D0D4BE82-CCE3-4C67-9A52-381449C7EE60}" srcOrd="0" destOrd="0" parTransId="{2107E7BE-BA63-435C-83A5-69D43E93CAF8}" sibTransId="{0C6CA65E-E415-427B-B0C6-0E384DF92564}"/>
    <dgm:cxn modelId="{33051D42-3C11-44F7-94BA-922A62BF7BA9}" srcId="{DBAF5E0C-9956-481A-868E-B5495224B091}" destId="{09143659-FC95-49C6-9A7E-E9CB9785E0C1}" srcOrd="0" destOrd="0" parTransId="{B040B96D-26B9-486F-8C9D-1F5899511F96}" sibTransId="{1635BA5C-6534-4C8D-AD90-47282B8C8EBB}"/>
    <dgm:cxn modelId="{14874D42-DDC7-4B05-A34F-B30534FCEEFB}" type="presOf" srcId="{09143659-FC95-49C6-9A7E-E9CB9785E0C1}" destId="{E09F1687-9BFA-4230-87E6-4729FDC37E15}" srcOrd="1" destOrd="0" presId="urn:microsoft.com/office/officeart/2005/8/layout/list1"/>
    <dgm:cxn modelId="{6580B542-0219-4C46-8682-525C5C0E1F90}" srcId="{DBAF5E0C-9956-481A-868E-B5495224B091}" destId="{E3AE02E0-270D-4D35-9870-E56743335EF6}" srcOrd="3" destOrd="0" parTransId="{40BA4142-3F91-465B-98E8-46E3D53C9D4B}" sibTransId="{E64B8C6E-AF52-4DB8-A606-3482EF2F6078}"/>
    <dgm:cxn modelId="{87DE246D-5ABD-4644-AB06-737688BD907D}" type="presOf" srcId="{E3AE02E0-270D-4D35-9870-E56743335EF6}" destId="{921E4FFD-2B5D-42C5-B277-5E1016B820CE}" srcOrd="1" destOrd="0" presId="urn:microsoft.com/office/officeart/2005/8/layout/list1"/>
    <dgm:cxn modelId="{6B5F484E-B976-43C1-9652-FB9118A02F51}" srcId="{F516BE6B-57E9-4AB6-ACD1-89A89F1D1162}" destId="{F1EEFBF9-6431-477D-8D54-6959FBE6AD32}" srcOrd="2" destOrd="0" parTransId="{5DB9413D-3689-4E24-B241-423CABCBACB8}" sibTransId="{9B27EF91-A239-4BA1-91BE-8EDED0552A09}"/>
    <dgm:cxn modelId="{3EE05C81-56DB-445F-A559-F13C542A7AD4}" type="presOf" srcId="{D0D4BE82-CCE3-4C67-9A52-381449C7EE60}" destId="{1F0E7BA4-F603-45F5-8FCF-8C33623FAAE3}" srcOrd="0" destOrd="0" presId="urn:microsoft.com/office/officeart/2005/8/layout/list1"/>
    <dgm:cxn modelId="{4F6DF18B-8769-431D-8DFA-3C080E90D63D}" type="presOf" srcId="{23E0CED9-1458-421F-81C0-B7D723F88968}" destId="{1F0E7BA4-F603-45F5-8FCF-8C33623FAAE3}" srcOrd="0" destOrd="1" presId="urn:microsoft.com/office/officeart/2005/8/layout/list1"/>
    <dgm:cxn modelId="{5D57FD8B-5982-4DC1-A84A-EA0656EC2698}" type="presOf" srcId="{F1EEFBF9-6431-477D-8D54-6959FBE6AD32}" destId="{1F0E7BA4-F603-45F5-8FCF-8C33623FAAE3}" srcOrd="0" destOrd="2" presId="urn:microsoft.com/office/officeart/2005/8/layout/list1"/>
    <dgm:cxn modelId="{06BFAD8E-3E64-47DB-BD58-756C9F9E4C03}" type="presOf" srcId="{FA1F92A8-A612-4554-BB2A-B580E2895CB8}" destId="{4E1B8696-55A7-4517-BD78-72B6DEDE206B}" srcOrd="1" destOrd="0" presId="urn:microsoft.com/office/officeart/2005/8/layout/list1"/>
    <dgm:cxn modelId="{B8988992-6472-4756-A918-023BA98571CE}" type="presOf" srcId="{FA1F92A8-A612-4554-BB2A-B580E2895CB8}" destId="{F965DE6D-FD71-47E9-BCA4-9D4D67731025}" srcOrd="0" destOrd="0" presId="urn:microsoft.com/office/officeart/2005/8/layout/list1"/>
    <dgm:cxn modelId="{3BB675A1-E3CF-4DBD-9015-4614195FB7C0}" srcId="{F516BE6B-57E9-4AB6-ACD1-89A89F1D1162}" destId="{23E0CED9-1458-421F-81C0-B7D723F88968}" srcOrd="1" destOrd="0" parTransId="{822B3F17-A0C6-4391-8C19-3DD1E3E99C80}" sibTransId="{D281D65D-A75A-4513-854F-9B99F0A7BD83}"/>
    <dgm:cxn modelId="{37C315B7-BD33-4969-80BC-C4FA3090A0DA}" type="presOf" srcId="{F516BE6B-57E9-4AB6-ACD1-89A89F1D1162}" destId="{EC34FC64-6CAA-4420-9233-A0A82F9ADC02}" srcOrd="0" destOrd="0" presId="urn:microsoft.com/office/officeart/2005/8/layout/list1"/>
    <dgm:cxn modelId="{12381BBB-4D08-4349-9DB9-80A41C9C3009}" type="presOf" srcId="{E3AE02E0-270D-4D35-9870-E56743335EF6}" destId="{A854DFC4-8C5E-47B2-B366-C75039E4658D}" srcOrd="0" destOrd="0" presId="urn:microsoft.com/office/officeart/2005/8/layout/list1"/>
    <dgm:cxn modelId="{4250BFC6-B1A4-4CC1-94EB-123342D8709F}" type="presOf" srcId="{DBAF5E0C-9956-481A-868E-B5495224B091}" destId="{D5018365-EA0C-4D30-8025-D0268DFAB403}" srcOrd="0" destOrd="0" presId="urn:microsoft.com/office/officeart/2005/8/layout/list1"/>
    <dgm:cxn modelId="{95A28BD8-FA88-4D0D-936E-56D73B067567}" srcId="{DBAF5E0C-9956-481A-868E-B5495224B091}" destId="{FA1F92A8-A612-4554-BB2A-B580E2895CB8}" srcOrd="2" destOrd="0" parTransId="{37C85C60-270D-48A6-8437-4093768FD758}" sibTransId="{651633AF-B15B-4659-B217-0FB8ABF08BF2}"/>
    <dgm:cxn modelId="{9C08F6DA-A1DD-4977-B1EB-335D08755D36}" type="presOf" srcId="{09143659-FC95-49C6-9A7E-E9CB9785E0C1}" destId="{27B010E2-F25A-41A4-BB73-55EC4A666459}" srcOrd="0" destOrd="0" presId="urn:microsoft.com/office/officeart/2005/8/layout/list1"/>
    <dgm:cxn modelId="{117145DF-F91E-4F9B-A0A4-C8BA1E561045}" srcId="{DBAF5E0C-9956-481A-868E-B5495224B091}" destId="{F516BE6B-57E9-4AB6-ACD1-89A89F1D1162}" srcOrd="1" destOrd="0" parTransId="{F1F4147E-AB43-4CE9-BC6B-C06ADBE89264}" sibTransId="{AACDF0C5-ADEF-4C30-BD2F-56FBA09246DF}"/>
    <dgm:cxn modelId="{69DE7BD6-7D61-4B56-9053-ED5F98FC5B66}" type="presParOf" srcId="{D5018365-EA0C-4D30-8025-D0268DFAB403}" destId="{C713AD3B-22B9-4F49-81B1-D9BCF3F036BD}" srcOrd="0" destOrd="0" presId="urn:microsoft.com/office/officeart/2005/8/layout/list1"/>
    <dgm:cxn modelId="{421AC812-1FE3-4A30-AFAA-03262C459321}" type="presParOf" srcId="{C713AD3B-22B9-4F49-81B1-D9BCF3F036BD}" destId="{27B010E2-F25A-41A4-BB73-55EC4A666459}" srcOrd="0" destOrd="0" presId="urn:microsoft.com/office/officeart/2005/8/layout/list1"/>
    <dgm:cxn modelId="{701F3F76-12BB-4754-A74C-3E0A6EC0A25A}" type="presParOf" srcId="{C713AD3B-22B9-4F49-81B1-D9BCF3F036BD}" destId="{E09F1687-9BFA-4230-87E6-4729FDC37E15}" srcOrd="1" destOrd="0" presId="urn:microsoft.com/office/officeart/2005/8/layout/list1"/>
    <dgm:cxn modelId="{2F58AF66-B86D-477E-8598-7730FAD34258}" type="presParOf" srcId="{D5018365-EA0C-4D30-8025-D0268DFAB403}" destId="{0062A453-1BE0-4B64-A72C-60C78453468D}" srcOrd="1" destOrd="0" presId="urn:microsoft.com/office/officeart/2005/8/layout/list1"/>
    <dgm:cxn modelId="{4D554DC1-AD29-4992-951A-0D26486C5855}" type="presParOf" srcId="{D5018365-EA0C-4D30-8025-D0268DFAB403}" destId="{68BB6A00-F017-4741-929D-25A51B88470B}" srcOrd="2" destOrd="0" presId="urn:microsoft.com/office/officeart/2005/8/layout/list1"/>
    <dgm:cxn modelId="{D80FCC69-F4B5-4E9D-8B56-B6604A00EE4A}" type="presParOf" srcId="{D5018365-EA0C-4D30-8025-D0268DFAB403}" destId="{3C15DCBF-E9FF-4DA2-912A-22C26F29F455}" srcOrd="3" destOrd="0" presId="urn:microsoft.com/office/officeart/2005/8/layout/list1"/>
    <dgm:cxn modelId="{9A19084D-F34F-4C39-8992-873713BDEE63}" type="presParOf" srcId="{D5018365-EA0C-4D30-8025-D0268DFAB403}" destId="{B125E090-A6C2-4115-9C7C-5FE5E79BB64D}" srcOrd="4" destOrd="0" presId="urn:microsoft.com/office/officeart/2005/8/layout/list1"/>
    <dgm:cxn modelId="{8D4B3BBE-B9A1-4DDF-B940-6FA107908E4B}" type="presParOf" srcId="{B125E090-A6C2-4115-9C7C-5FE5E79BB64D}" destId="{EC34FC64-6CAA-4420-9233-A0A82F9ADC02}" srcOrd="0" destOrd="0" presId="urn:microsoft.com/office/officeart/2005/8/layout/list1"/>
    <dgm:cxn modelId="{74EC7FF5-5674-4306-89E6-E92CA6930106}" type="presParOf" srcId="{B125E090-A6C2-4115-9C7C-5FE5E79BB64D}" destId="{130AAD4B-2B02-4124-A51E-275CFD4427F2}" srcOrd="1" destOrd="0" presId="urn:microsoft.com/office/officeart/2005/8/layout/list1"/>
    <dgm:cxn modelId="{AEAEAFD3-1B07-450A-8DC0-A1C7F4F78663}" type="presParOf" srcId="{D5018365-EA0C-4D30-8025-D0268DFAB403}" destId="{8E8011EF-FA16-4406-9027-5C994B5236A4}" srcOrd="5" destOrd="0" presId="urn:microsoft.com/office/officeart/2005/8/layout/list1"/>
    <dgm:cxn modelId="{40BC8B6A-299E-4072-95E5-1A63856CB8E9}" type="presParOf" srcId="{D5018365-EA0C-4D30-8025-D0268DFAB403}" destId="{1F0E7BA4-F603-45F5-8FCF-8C33623FAAE3}" srcOrd="6" destOrd="0" presId="urn:microsoft.com/office/officeart/2005/8/layout/list1"/>
    <dgm:cxn modelId="{AE2AAC4A-7D55-4140-9421-5486726D62E2}" type="presParOf" srcId="{D5018365-EA0C-4D30-8025-D0268DFAB403}" destId="{C320F08B-9291-4208-A88D-2E2CBCD4CDB4}" srcOrd="7" destOrd="0" presId="urn:microsoft.com/office/officeart/2005/8/layout/list1"/>
    <dgm:cxn modelId="{8080AD12-D3EF-47B9-BE60-2ACC53ED5B5D}" type="presParOf" srcId="{D5018365-EA0C-4D30-8025-D0268DFAB403}" destId="{528CB74A-0986-491B-9882-6F2863AD78F5}" srcOrd="8" destOrd="0" presId="urn:microsoft.com/office/officeart/2005/8/layout/list1"/>
    <dgm:cxn modelId="{123C2494-6273-4731-B055-3E39B926121C}" type="presParOf" srcId="{528CB74A-0986-491B-9882-6F2863AD78F5}" destId="{F965DE6D-FD71-47E9-BCA4-9D4D67731025}" srcOrd="0" destOrd="0" presId="urn:microsoft.com/office/officeart/2005/8/layout/list1"/>
    <dgm:cxn modelId="{5417FAE0-E382-4357-A600-4D6A0F885DA6}" type="presParOf" srcId="{528CB74A-0986-491B-9882-6F2863AD78F5}" destId="{4E1B8696-55A7-4517-BD78-72B6DEDE206B}" srcOrd="1" destOrd="0" presId="urn:microsoft.com/office/officeart/2005/8/layout/list1"/>
    <dgm:cxn modelId="{975BD11E-D0C4-4B58-A511-F423F23D065D}" type="presParOf" srcId="{D5018365-EA0C-4D30-8025-D0268DFAB403}" destId="{16282692-ED4B-429E-A566-1A9A08721A74}" srcOrd="9" destOrd="0" presId="urn:microsoft.com/office/officeart/2005/8/layout/list1"/>
    <dgm:cxn modelId="{77876259-E770-4C48-9FA0-23E92ECCB201}" type="presParOf" srcId="{D5018365-EA0C-4D30-8025-D0268DFAB403}" destId="{5530E3CB-A3AE-491D-B004-78D22C2AA80F}" srcOrd="10" destOrd="0" presId="urn:microsoft.com/office/officeart/2005/8/layout/list1"/>
    <dgm:cxn modelId="{DBB8E93B-4962-40BD-A698-FB7BBA041F0D}" type="presParOf" srcId="{D5018365-EA0C-4D30-8025-D0268DFAB403}" destId="{EF6DF5BA-F66D-45DE-91FE-1DF9684CCEAD}" srcOrd="11" destOrd="0" presId="urn:microsoft.com/office/officeart/2005/8/layout/list1"/>
    <dgm:cxn modelId="{CD7F2A2B-36C4-4310-BD25-4B066A55847F}" type="presParOf" srcId="{D5018365-EA0C-4D30-8025-D0268DFAB403}" destId="{98C5C658-62B1-4812-8191-404C8E7C7590}" srcOrd="12" destOrd="0" presId="urn:microsoft.com/office/officeart/2005/8/layout/list1"/>
    <dgm:cxn modelId="{FFFCED4C-1D95-403D-825F-33544B933BF3}" type="presParOf" srcId="{98C5C658-62B1-4812-8191-404C8E7C7590}" destId="{A854DFC4-8C5E-47B2-B366-C75039E4658D}" srcOrd="0" destOrd="0" presId="urn:microsoft.com/office/officeart/2005/8/layout/list1"/>
    <dgm:cxn modelId="{DB33E8E0-11EE-409B-BC87-1997C74B8E11}" type="presParOf" srcId="{98C5C658-62B1-4812-8191-404C8E7C7590}" destId="{921E4FFD-2B5D-42C5-B277-5E1016B820CE}" srcOrd="1" destOrd="0" presId="urn:microsoft.com/office/officeart/2005/8/layout/list1"/>
    <dgm:cxn modelId="{75F92756-A98E-4EA0-B247-D6BE6DB0A801}" type="presParOf" srcId="{D5018365-EA0C-4D30-8025-D0268DFAB403}" destId="{A5AB369C-E6C5-479E-942E-644CB15AF314}" srcOrd="13" destOrd="0" presId="urn:microsoft.com/office/officeart/2005/8/layout/list1"/>
    <dgm:cxn modelId="{5DB99128-29C6-49EA-A95F-82307FFEFC1F}" type="presParOf" srcId="{D5018365-EA0C-4D30-8025-D0268DFAB403}" destId="{1C629821-A74A-40D6-B1CB-912D2019566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AC07900-960E-4165-8BCA-4084835E747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328EEA4-FE07-4566-8417-E0998B889984}">
      <dgm:prSet/>
      <dgm:spPr/>
      <dgm:t>
        <a:bodyPr/>
        <a:lstStyle/>
        <a:p>
          <a:r>
            <a:rPr lang="de-DE">
              <a:latin typeface="Bahnschrift Light SemiCondensed" panose="020B0502040204020203" pitchFamily="34" charset="0"/>
            </a:rPr>
            <a:t>Rechtliches</a:t>
          </a:r>
          <a:endParaRPr lang="en-US">
            <a:latin typeface="Bahnschrift Light SemiCondensed" panose="020B0502040204020203" pitchFamily="34" charset="0"/>
          </a:endParaRPr>
        </a:p>
      </dgm:t>
    </dgm:pt>
    <dgm:pt modelId="{AC4C158C-6B74-48B4-AEA3-83102C422EC5}" type="parTrans" cxnId="{3293BF30-3EA1-4DB4-8290-E537234A965D}">
      <dgm:prSet/>
      <dgm:spPr/>
      <dgm:t>
        <a:bodyPr/>
        <a:lstStyle/>
        <a:p>
          <a:endParaRPr lang="en-US">
            <a:latin typeface="Bahnschrift Light SemiCondensed" panose="020B0502040204020203" pitchFamily="34" charset="0"/>
          </a:endParaRPr>
        </a:p>
      </dgm:t>
    </dgm:pt>
    <dgm:pt modelId="{30ECEF80-B0F2-4980-B021-6988EEB9E15D}" type="sibTrans" cxnId="{3293BF30-3EA1-4DB4-8290-E537234A965D}">
      <dgm:prSet/>
      <dgm:spPr/>
      <dgm:t>
        <a:bodyPr/>
        <a:lstStyle/>
        <a:p>
          <a:endParaRPr lang="en-US">
            <a:latin typeface="Bahnschrift Light SemiCondensed" panose="020B0502040204020203" pitchFamily="34" charset="0"/>
          </a:endParaRPr>
        </a:p>
      </dgm:t>
    </dgm:pt>
    <dgm:pt modelId="{C679C376-C7B3-41F4-9778-8369B9114BE3}">
      <dgm:prSet/>
      <dgm:spPr/>
      <dgm:t>
        <a:bodyPr/>
        <a:lstStyle/>
        <a:p>
          <a:r>
            <a:rPr lang="de-DE">
              <a:latin typeface="Bahnschrift Light SemiCondensed" panose="020B0502040204020203" pitchFamily="34" charset="0"/>
            </a:rPr>
            <a:t>Beziehungen</a:t>
          </a:r>
          <a:endParaRPr lang="en-US">
            <a:latin typeface="Bahnschrift Light SemiCondensed" panose="020B0502040204020203" pitchFamily="34" charset="0"/>
          </a:endParaRPr>
        </a:p>
      </dgm:t>
    </dgm:pt>
    <dgm:pt modelId="{DC7E903A-4F61-44A6-92A9-67ACE6317F7C}" type="parTrans" cxnId="{DEA80BD8-ADB2-4C75-8AA3-1884A816743A}">
      <dgm:prSet/>
      <dgm:spPr/>
      <dgm:t>
        <a:bodyPr/>
        <a:lstStyle/>
        <a:p>
          <a:endParaRPr lang="en-US">
            <a:latin typeface="Bahnschrift Light SemiCondensed" panose="020B0502040204020203" pitchFamily="34" charset="0"/>
          </a:endParaRPr>
        </a:p>
      </dgm:t>
    </dgm:pt>
    <dgm:pt modelId="{16070F51-13C7-4A95-8179-036DBE5A4255}" type="sibTrans" cxnId="{DEA80BD8-ADB2-4C75-8AA3-1884A816743A}">
      <dgm:prSet/>
      <dgm:spPr/>
      <dgm:t>
        <a:bodyPr/>
        <a:lstStyle/>
        <a:p>
          <a:endParaRPr lang="en-US">
            <a:latin typeface="Bahnschrift Light SemiCondensed" panose="020B0502040204020203" pitchFamily="34" charset="0"/>
          </a:endParaRPr>
        </a:p>
      </dgm:t>
    </dgm:pt>
    <dgm:pt modelId="{82EF3176-5226-4A84-AF58-AB4EC1408AA4}">
      <dgm:prSet/>
      <dgm:spPr/>
      <dgm:t>
        <a:bodyPr/>
        <a:lstStyle/>
        <a:p>
          <a:r>
            <a:rPr lang="de-DE">
              <a:latin typeface="Bahnschrift Light SemiCondensed" panose="020B0502040204020203" pitchFamily="34" charset="0"/>
            </a:rPr>
            <a:t>Umgang</a:t>
          </a:r>
          <a:endParaRPr lang="en-US">
            <a:latin typeface="Bahnschrift Light SemiCondensed" panose="020B0502040204020203" pitchFamily="34" charset="0"/>
          </a:endParaRPr>
        </a:p>
      </dgm:t>
    </dgm:pt>
    <dgm:pt modelId="{F7E5A1D8-BBB2-4282-B51F-A9651D6A3410}" type="parTrans" cxnId="{5CA12187-C893-4FF9-8CE6-FC2D3F7B9284}">
      <dgm:prSet/>
      <dgm:spPr/>
      <dgm:t>
        <a:bodyPr/>
        <a:lstStyle/>
        <a:p>
          <a:endParaRPr lang="en-US">
            <a:latin typeface="Bahnschrift Light SemiCondensed" panose="020B0502040204020203" pitchFamily="34" charset="0"/>
          </a:endParaRPr>
        </a:p>
      </dgm:t>
    </dgm:pt>
    <dgm:pt modelId="{C710EDEC-1F50-41B9-AB12-DD01012B1D27}" type="sibTrans" cxnId="{5CA12187-C893-4FF9-8CE6-FC2D3F7B9284}">
      <dgm:prSet/>
      <dgm:spPr/>
      <dgm:t>
        <a:bodyPr/>
        <a:lstStyle/>
        <a:p>
          <a:endParaRPr lang="en-US">
            <a:latin typeface="Bahnschrift Light SemiCondensed" panose="020B0502040204020203" pitchFamily="34" charset="0"/>
          </a:endParaRPr>
        </a:p>
      </dgm:t>
    </dgm:pt>
    <dgm:pt modelId="{5F521633-15DF-47D1-B7A7-FAA8602B91D0}">
      <dgm:prSet/>
      <dgm:spPr/>
      <dgm:t>
        <a:bodyPr/>
        <a:lstStyle/>
        <a:p>
          <a:r>
            <a:rPr lang="de-DE">
              <a:latin typeface="Bahnschrift Light SemiCondensed" panose="020B0502040204020203" pitchFamily="34" charset="0"/>
            </a:rPr>
            <a:t>Strafen</a:t>
          </a:r>
          <a:endParaRPr lang="en-US">
            <a:latin typeface="Bahnschrift Light SemiCondensed" panose="020B0502040204020203" pitchFamily="34" charset="0"/>
          </a:endParaRPr>
        </a:p>
      </dgm:t>
    </dgm:pt>
    <dgm:pt modelId="{C711482B-C269-4521-857A-441FCC9DFD78}" type="parTrans" cxnId="{98A5C3C9-FDA3-4F02-80CD-691808E3DB9F}">
      <dgm:prSet/>
      <dgm:spPr/>
      <dgm:t>
        <a:bodyPr/>
        <a:lstStyle/>
        <a:p>
          <a:endParaRPr lang="en-US">
            <a:latin typeface="Bahnschrift Light SemiCondensed" panose="020B0502040204020203" pitchFamily="34" charset="0"/>
          </a:endParaRPr>
        </a:p>
      </dgm:t>
    </dgm:pt>
    <dgm:pt modelId="{F7256A05-331D-44D8-8009-4B925F96DA65}" type="sibTrans" cxnId="{98A5C3C9-FDA3-4F02-80CD-691808E3DB9F}">
      <dgm:prSet/>
      <dgm:spPr/>
      <dgm:t>
        <a:bodyPr/>
        <a:lstStyle/>
        <a:p>
          <a:endParaRPr lang="en-US">
            <a:latin typeface="Bahnschrift Light SemiCondensed" panose="020B0502040204020203" pitchFamily="34" charset="0"/>
          </a:endParaRPr>
        </a:p>
      </dgm:t>
    </dgm:pt>
    <dgm:pt modelId="{DC59C216-938E-4038-B966-BE8CFA64930C}" type="pres">
      <dgm:prSet presAssocID="{7AC07900-960E-4165-8BCA-4084835E747D}" presName="linear" presStyleCnt="0">
        <dgm:presLayoutVars>
          <dgm:dir/>
          <dgm:animLvl val="lvl"/>
          <dgm:resizeHandles val="exact"/>
        </dgm:presLayoutVars>
      </dgm:prSet>
      <dgm:spPr/>
    </dgm:pt>
    <dgm:pt modelId="{24A7064B-6EA2-4295-AD73-A6E33A3EAAFF}" type="pres">
      <dgm:prSet presAssocID="{C328EEA4-FE07-4566-8417-E0998B889984}" presName="parentLin" presStyleCnt="0"/>
      <dgm:spPr/>
    </dgm:pt>
    <dgm:pt modelId="{2C1A0FFC-C421-4666-8A76-00D12484FACE}" type="pres">
      <dgm:prSet presAssocID="{C328EEA4-FE07-4566-8417-E0998B889984}" presName="parentLeftMargin" presStyleLbl="node1" presStyleIdx="0" presStyleCnt="4"/>
      <dgm:spPr/>
    </dgm:pt>
    <dgm:pt modelId="{4CB39C4C-CBCD-4E32-9DBA-E8DD4D76D898}" type="pres">
      <dgm:prSet presAssocID="{C328EEA4-FE07-4566-8417-E0998B889984}" presName="parentText" presStyleLbl="node1" presStyleIdx="0" presStyleCnt="4">
        <dgm:presLayoutVars>
          <dgm:chMax val="0"/>
          <dgm:bulletEnabled val="1"/>
        </dgm:presLayoutVars>
      </dgm:prSet>
      <dgm:spPr/>
    </dgm:pt>
    <dgm:pt modelId="{072F4B04-7A02-439D-8E6B-CBA4F23CE3EC}" type="pres">
      <dgm:prSet presAssocID="{C328EEA4-FE07-4566-8417-E0998B889984}" presName="negativeSpace" presStyleCnt="0"/>
      <dgm:spPr/>
    </dgm:pt>
    <dgm:pt modelId="{2B854EB5-9C51-4454-A28A-314D577A33CF}" type="pres">
      <dgm:prSet presAssocID="{C328EEA4-FE07-4566-8417-E0998B889984}" presName="childText" presStyleLbl="conFgAcc1" presStyleIdx="0" presStyleCnt="4">
        <dgm:presLayoutVars>
          <dgm:bulletEnabled val="1"/>
        </dgm:presLayoutVars>
      </dgm:prSet>
      <dgm:spPr/>
    </dgm:pt>
    <dgm:pt modelId="{AE8A2A26-22A4-4AF0-B0B0-E6C7A26ADA84}" type="pres">
      <dgm:prSet presAssocID="{30ECEF80-B0F2-4980-B021-6988EEB9E15D}" presName="spaceBetweenRectangles" presStyleCnt="0"/>
      <dgm:spPr/>
    </dgm:pt>
    <dgm:pt modelId="{3066DF89-2318-4040-9EC0-D181E916604F}" type="pres">
      <dgm:prSet presAssocID="{C679C376-C7B3-41F4-9778-8369B9114BE3}" presName="parentLin" presStyleCnt="0"/>
      <dgm:spPr/>
    </dgm:pt>
    <dgm:pt modelId="{30521960-A408-4431-847B-7213A7636F82}" type="pres">
      <dgm:prSet presAssocID="{C679C376-C7B3-41F4-9778-8369B9114BE3}" presName="parentLeftMargin" presStyleLbl="node1" presStyleIdx="0" presStyleCnt="4"/>
      <dgm:spPr/>
    </dgm:pt>
    <dgm:pt modelId="{9F7C9D30-1637-4162-9E84-D4555E91426B}" type="pres">
      <dgm:prSet presAssocID="{C679C376-C7B3-41F4-9778-8369B9114BE3}" presName="parentText" presStyleLbl="node1" presStyleIdx="1" presStyleCnt="4">
        <dgm:presLayoutVars>
          <dgm:chMax val="0"/>
          <dgm:bulletEnabled val="1"/>
        </dgm:presLayoutVars>
      </dgm:prSet>
      <dgm:spPr/>
    </dgm:pt>
    <dgm:pt modelId="{0A42DF37-E7EA-4D33-ABFA-85CEE54A5713}" type="pres">
      <dgm:prSet presAssocID="{C679C376-C7B3-41F4-9778-8369B9114BE3}" presName="negativeSpace" presStyleCnt="0"/>
      <dgm:spPr/>
    </dgm:pt>
    <dgm:pt modelId="{C6139ED9-AD08-4D4E-83DE-F7C2A1DD540F}" type="pres">
      <dgm:prSet presAssocID="{C679C376-C7B3-41F4-9778-8369B9114BE3}" presName="childText" presStyleLbl="conFgAcc1" presStyleIdx="1" presStyleCnt="4">
        <dgm:presLayoutVars>
          <dgm:bulletEnabled val="1"/>
        </dgm:presLayoutVars>
      </dgm:prSet>
      <dgm:spPr/>
    </dgm:pt>
    <dgm:pt modelId="{70B44EDB-58E4-4303-9902-401182DE3831}" type="pres">
      <dgm:prSet presAssocID="{16070F51-13C7-4A95-8179-036DBE5A4255}" presName="spaceBetweenRectangles" presStyleCnt="0"/>
      <dgm:spPr/>
    </dgm:pt>
    <dgm:pt modelId="{472F9FDA-2A2F-4C14-B28F-72F6B8E5DAC2}" type="pres">
      <dgm:prSet presAssocID="{82EF3176-5226-4A84-AF58-AB4EC1408AA4}" presName="parentLin" presStyleCnt="0"/>
      <dgm:spPr/>
    </dgm:pt>
    <dgm:pt modelId="{6CA164AE-3643-4EB9-A59E-AFE1D0A5DA57}" type="pres">
      <dgm:prSet presAssocID="{82EF3176-5226-4A84-AF58-AB4EC1408AA4}" presName="parentLeftMargin" presStyleLbl="node1" presStyleIdx="1" presStyleCnt="4"/>
      <dgm:spPr/>
    </dgm:pt>
    <dgm:pt modelId="{C5514313-C837-47EB-B98B-13918AB66FA9}" type="pres">
      <dgm:prSet presAssocID="{82EF3176-5226-4A84-AF58-AB4EC1408AA4}" presName="parentText" presStyleLbl="node1" presStyleIdx="2" presStyleCnt="4">
        <dgm:presLayoutVars>
          <dgm:chMax val="0"/>
          <dgm:bulletEnabled val="1"/>
        </dgm:presLayoutVars>
      </dgm:prSet>
      <dgm:spPr/>
    </dgm:pt>
    <dgm:pt modelId="{19CED636-BBB7-4697-8A6F-604810933E23}" type="pres">
      <dgm:prSet presAssocID="{82EF3176-5226-4A84-AF58-AB4EC1408AA4}" presName="negativeSpace" presStyleCnt="0"/>
      <dgm:spPr/>
    </dgm:pt>
    <dgm:pt modelId="{E1B7E2FE-3539-45A7-8A2B-450E98D96AF7}" type="pres">
      <dgm:prSet presAssocID="{82EF3176-5226-4A84-AF58-AB4EC1408AA4}" presName="childText" presStyleLbl="conFgAcc1" presStyleIdx="2" presStyleCnt="4">
        <dgm:presLayoutVars>
          <dgm:bulletEnabled val="1"/>
        </dgm:presLayoutVars>
      </dgm:prSet>
      <dgm:spPr/>
    </dgm:pt>
    <dgm:pt modelId="{EE1EADE0-C4A8-4CF6-B60B-1DA83D15412B}" type="pres">
      <dgm:prSet presAssocID="{C710EDEC-1F50-41B9-AB12-DD01012B1D27}" presName="spaceBetweenRectangles" presStyleCnt="0"/>
      <dgm:spPr/>
    </dgm:pt>
    <dgm:pt modelId="{AC9CBB2F-C0C0-4258-94A7-3E67A58C9C28}" type="pres">
      <dgm:prSet presAssocID="{5F521633-15DF-47D1-B7A7-FAA8602B91D0}" presName="parentLin" presStyleCnt="0"/>
      <dgm:spPr/>
    </dgm:pt>
    <dgm:pt modelId="{7483DD69-5994-4494-8604-80E52D62224C}" type="pres">
      <dgm:prSet presAssocID="{5F521633-15DF-47D1-B7A7-FAA8602B91D0}" presName="parentLeftMargin" presStyleLbl="node1" presStyleIdx="2" presStyleCnt="4"/>
      <dgm:spPr/>
    </dgm:pt>
    <dgm:pt modelId="{915E3BA3-AE3B-4C4F-9BB4-FC5632014786}" type="pres">
      <dgm:prSet presAssocID="{5F521633-15DF-47D1-B7A7-FAA8602B91D0}" presName="parentText" presStyleLbl="node1" presStyleIdx="3" presStyleCnt="4">
        <dgm:presLayoutVars>
          <dgm:chMax val="0"/>
          <dgm:bulletEnabled val="1"/>
        </dgm:presLayoutVars>
      </dgm:prSet>
      <dgm:spPr/>
    </dgm:pt>
    <dgm:pt modelId="{6E95CF03-755D-485D-A27A-7D00B8F66CC0}" type="pres">
      <dgm:prSet presAssocID="{5F521633-15DF-47D1-B7A7-FAA8602B91D0}" presName="negativeSpace" presStyleCnt="0"/>
      <dgm:spPr/>
    </dgm:pt>
    <dgm:pt modelId="{595C815E-3774-473C-BB1C-12D4BF4934D6}" type="pres">
      <dgm:prSet presAssocID="{5F521633-15DF-47D1-B7A7-FAA8602B91D0}" presName="childText" presStyleLbl="conFgAcc1" presStyleIdx="3" presStyleCnt="4">
        <dgm:presLayoutVars>
          <dgm:bulletEnabled val="1"/>
        </dgm:presLayoutVars>
      </dgm:prSet>
      <dgm:spPr/>
    </dgm:pt>
  </dgm:ptLst>
  <dgm:cxnLst>
    <dgm:cxn modelId="{3293BF30-3EA1-4DB4-8290-E537234A965D}" srcId="{7AC07900-960E-4165-8BCA-4084835E747D}" destId="{C328EEA4-FE07-4566-8417-E0998B889984}" srcOrd="0" destOrd="0" parTransId="{AC4C158C-6B74-48B4-AEA3-83102C422EC5}" sibTransId="{30ECEF80-B0F2-4980-B021-6988EEB9E15D}"/>
    <dgm:cxn modelId="{1D5E183E-282A-49C5-BA63-7E1C8BE6E3E2}" type="presOf" srcId="{C679C376-C7B3-41F4-9778-8369B9114BE3}" destId="{30521960-A408-4431-847B-7213A7636F82}" srcOrd="0" destOrd="0" presId="urn:microsoft.com/office/officeart/2005/8/layout/list1"/>
    <dgm:cxn modelId="{0C781B6F-CC55-4E56-ADDC-364E0DB05C1F}" type="presOf" srcId="{5F521633-15DF-47D1-B7A7-FAA8602B91D0}" destId="{915E3BA3-AE3B-4C4F-9BB4-FC5632014786}" srcOrd="1" destOrd="0" presId="urn:microsoft.com/office/officeart/2005/8/layout/list1"/>
    <dgm:cxn modelId="{16FD0553-4BF9-4B0E-BE64-54081DE26B83}" type="presOf" srcId="{5F521633-15DF-47D1-B7A7-FAA8602B91D0}" destId="{7483DD69-5994-4494-8604-80E52D62224C}" srcOrd="0" destOrd="0" presId="urn:microsoft.com/office/officeart/2005/8/layout/list1"/>
    <dgm:cxn modelId="{5CA12187-C893-4FF9-8CE6-FC2D3F7B9284}" srcId="{7AC07900-960E-4165-8BCA-4084835E747D}" destId="{82EF3176-5226-4A84-AF58-AB4EC1408AA4}" srcOrd="2" destOrd="0" parTransId="{F7E5A1D8-BBB2-4282-B51F-A9651D6A3410}" sibTransId="{C710EDEC-1F50-41B9-AB12-DD01012B1D27}"/>
    <dgm:cxn modelId="{B542BC91-F045-4913-B796-B8B2F68FE3D3}" type="presOf" srcId="{82EF3176-5226-4A84-AF58-AB4EC1408AA4}" destId="{6CA164AE-3643-4EB9-A59E-AFE1D0A5DA57}" srcOrd="0" destOrd="0" presId="urn:microsoft.com/office/officeart/2005/8/layout/list1"/>
    <dgm:cxn modelId="{52FB3B9A-2326-4205-88CC-92569F410FC8}" type="presOf" srcId="{82EF3176-5226-4A84-AF58-AB4EC1408AA4}" destId="{C5514313-C837-47EB-B98B-13918AB66FA9}" srcOrd="1" destOrd="0" presId="urn:microsoft.com/office/officeart/2005/8/layout/list1"/>
    <dgm:cxn modelId="{3592F8A8-ACA9-4F14-A5E7-C1F279C97ED4}" type="presOf" srcId="{7AC07900-960E-4165-8BCA-4084835E747D}" destId="{DC59C216-938E-4038-B966-BE8CFA64930C}" srcOrd="0" destOrd="0" presId="urn:microsoft.com/office/officeart/2005/8/layout/list1"/>
    <dgm:cxn modelId="{1FE3DDBC-3F51-46EB-A6C5-79AA5AD201C5}" type="presOf" srcId="{C328EEA4-FE07-4566-8417-E0998B889984}" destId="{2C1A0FFC-C421-4666-8A76-00D12484FACE}" srcOrd="0" destOrd="0" presId="urn:microsoft.com/office/officeart/2005/8/layout/list1"/>
    <dgm:cxn modelId="{98A5C3C9-FDA3-4F02-80CD-691808E3DB9F}" srcId="{7AC07900-960E-4165-8BCA-4084835E747D}" destId="{5F521633-15DF-47D1-B7A7-FAA8602B91D0}" srcOrd="3" destOrd="0" parTransId="{C711482B-C269-4521-857A-441FCC9DFD78}" sibTransId="{F7256A05-331D-44D8-8009-4B925F96DA65}"/>
    <dgm:cxn modelId="{881FE9D7-F4B0-41D4-917D-D83FE96E9E8B}" type="presOf" srcId="{C328EEA4-FE07-4566-8417-E0998B889984}" destId="{4CB39C4C-CBCD-4E32-9DBA-E8DD4D76D898}" srcOrd="1" destOrd="0" presId="urn:microsoft.com/office/officeart/2005/8/layout/list1"/>
    <dgm:cxn modelId="{DEA80BD8-ADB2-4C75-8AA3-1884A816743A}" srcId="{7AC07900-960E-4165-8BCA-4084835E747D}" destId="{C679C376-C7B3-41F4-9778-8369B9114BE3}" srcOrd="1" destOrd="0" parTransId="{DC7E903A-4F61-44A6-92A9-67ACE6317F7C}" sibTransId="{16070F51-13C7-4A95-8179-036DBE5A4255}"/>
    <dgm:cxn modelId="{362508DD-DB03-4371-A052-977F7A0A8F65}" type="presOf" srcId="{C679C376-C7B3-41F4-9778-8369B9114BE3}" destId="{9F7C9D30-1637-4162-9E84-D4555E91426B}" srcOrd="1" destOrd="0" presId="urn:microsoft.com/office/officeart/2005/8/layout/list1"/>
    <dgm:cxn modelId="{6AE24EE4-40BE-4660-9945-3487FF810CFE}" type="presParOf" srcId="{DC59C216-938E-4038-B966-BE8CFA64930C}" destId="{24A7064B-6EA2-4295-AD73-A6E33A3EAAFF}" srcOrd="0" destOrd="0" presId="urn:microsoft.com/office/officeart/2005/8/layout/list1"/>
    <dgm:cxn modelId="{F8741879-4AA4-4025-B25C-28BCD7BB1B8F}" type="presParOf" srcId="{24A7064B-6EA2-4295-AD73-A6E33A3EAAFF}" destId="{2C1A0FFC-C421-4666-8A76-00D12484FACE}" srcOrd="0" destOrd="0" presId="urn:microsoft.com/office/officeart/2005/8/layout/list1"/>
    <dgm:cxn modelId="{42769DAC-9241-43E9-9187-6669F40928E2}" type="presParOf" srcId="{24A7064B-6EA2-4295-AD73-A6E33A3EAAFF}" destId="{4CB39C4C-CBCD-4E32-9DBA-E8DD4D76D898}" srcOrd="1" destOrd="0" presId="urn:microsoft.com/office/officeart/2005/8/layout/list1"/>
    <dgm:cxn modelId="{4635416B-1FCA-4883-B6E6-15693DDBE4B4}" type="presParOf" srcId="{DC59C216-938E-4038-B966-BE8CFA64930C}" destId="{072F4B04-7A02-439D-8E6B-CBA4F23CE3EC}" srcOrd="1" destOrd="0" presId="urn:microsoft.com/office/officeart/2005/8/layout/list1"/>
    <dgm:cxn modelId="{D28E73EE-35CB-458A-B5CD-2FFED51C5476}" type="presParOf" srcId="{DC59C216-938E-4038-B966-BE8CFA64930C}" destId="{2B854EB5-9C51-4454-A28A-314D577A33CF}" srcOrd="2" destOrd="0" presId="urn:microsoft.com/office/officeart/2005/8/layout/list1"/>
    <dgm:cxn modelId="{FF34286D-D113-4048-98C2-49C9E64F8F06}" type="presParOf" srcId="{DC59C216-938E-4038-B966-BE8CFA64930C}" destId="{AE8A2A26-22A4-4AF0-B0B0-E6C7A26ADA84}" srcOrd="3" destOrd="0" presId="urn:microsoft.com/office/officeart/2005/8/layout/list1"/>
    <dgm:cxn modelId="{DCDC65D3-2AA9-4860-B39F-DDCE07017650}" type="presParOf" srcId="{DC59C216-938E-4038-B966-BE8CFA64930C}" destId="{3066DF89-2318-4040-9EC0-D181E916604F}" srcOrd="4" destOrd="0" presId="urn:microsoft.com/office/officeart/2005/8/layout/list1"/>
    <dgm:cxn modelId="{D54BAFEB-6894-4E7F-BFA5-58A8A68DCB24}" type="presParOf" srcId="{3066DF89-2318-4040-9EC0-D181E916604F}" destId="{30521960-A408-4431-847B-7213A7636F82}" srcOrd="0" destOrd="0" presId="urn:microsoft.com/office/officeart/2005/8/layout/list1"/>
    <dgm:cxn modelId="{4C7F6091-A34E-4F26-ABA7-90B4923C39B8}" type="presParOf" srcId="{3066DF89-2318-4040-9EC0-D181E916604F}" destId="{9F7C9D30-1637-4162-9E84-D4555E91426B}" srcOrd="1" destOrd="0" presId="urn:microsoft.com/office/officeart/2005/8/layout/list1"/>
    <dgm:cxn modelId="{3CD6F979-845C-4CED-BC43-AEA97237C206}" type="presParOf" srcId="{DC59C216-938E-4038-B966-BE8CFA64930C}" destId="{0A42DF37-E7EA-4D33-ABFA-85CEE54A5713}" srcOrd="5" destOrd="0" presId="urn:microsoft.com/office/officeart/2005/8/layout/list1"/>
    <dgm:cxn modelId="{39073A2A-F2E0-459E-950A-DE5862E14355}" type="presParOf" srcId="{DC59C216-938E-4038-B966-BE8CFA64930C}" destId="{C6139ED9-AD08-4D4E-83DE-F7C2A1DD540F}" srcOrd="6" destOrd="0" presId="urn:microsoft.com/office/officeart/2005/8/layout/list1"/>
    <dgm:cxn modelId="{03CC9ED3-0193-43CB-9732-958685F3E9A2}" type="presParOf" srcId="{DC59C216-938E-4038-B966-BE8CFA64930C}" destId="{70B44EDB-58E4-4303-9902-401182DE3831}" srcOrd="7" destOrd="0" presId="urn:microsoft.com/office/officeart/2005/8/layout/list1"/>
    <dgm:cxn modelId="{5BA67559-21A8-4305-9989-62DF759E113F}" type="presParOf" srcId="{DC59C216-938E-4038-B966-BE8CFA64930C}" destId="{472F9FDA-2A2F-4C14-B28F-72F6B8E5DAC2}" srcOrd="8" destOrd="0" presId="urn:microsoft.com/office/officeart/2005/8/layout/list1"/>
    <dgm:cxn modelId="{811210EB-2B53-4353-9AF7-B0D33155032F}" type="presParOf" srcId="{472F9FDA-2A2F-4C14-B28F-72F6B8E5DAC2}" destId="{6CA164AE-3643-4EB9-A59E-AFE1D0A5DA57}" srcOrd="0" destOrd="0" presId="urn:microsoft.com/office/officeart/2005/8/layout/list1"/>
    <dgm:cxn modelId="{A566CF6C-15BE-4BAB-8440-A142BEBAA358}" type="presParOf" srcId="{472F9FDA-2A2F-4C14-B28F-72F6B8E5DAC2}" destId="{C5514313-C837-47EB-B98B-13918AB66FA9}" srcOrd="1" destOrd="0" presId="urn:microsoft.com/office/officeart/2005/8/layout/list1"/>
    <dgm:cxn modelId="{5F649E68-EFAF-40E4-B154-2FD7907D527D}" type="presParOf" srcId="{DC59C216-938E-4038-B966-BE8CFA64930C}" destId="{19CED636-BBB7-4697-8A6F-604810933E23}" srcOrd="9" destOrd="0" presId="urn:microsoft.com/office/officeart/2005/8/layout/list1"/>
    <dgm:cxn modelId="{B9CB473C-BCAC-479B-8FC4-B49C67C1C4DA}" type="presParOf" srcId="{DC59C216-938E-4038-B966-BE8CFA64930C}" destId="{E1B7E2FE-3539-45A7-8A2B-450E98D96AF7}" srcOrd="10" destOrd="0" presId="urn:microsoft.com/office/officeart/2005/8/layout/list1"/>
    <dgm:cxn modelId="{1D9316D7-F47B-4EC5-9781-E43BD459356F}" type="presParOf" srcId="{DC59C216-938E-4038-B966-BE8CFA64930C}" destId="{EE1EADE0-C4A8-4CF6-B60B-1DA83D15412B}" srcOrd="11" destOrd="0" presId="urn:microsoft.com/office/officeart/2005/8/layout/list1"/>
    <dgm:cxn modelId="{BE41236F-C407-45FF-AC92-B44E7EC5E98E}" type="presParOf" srcId="{DC59C216-938E-4038-B966-BE8CFA64930C}" destId="{AC9CBB2F-C0C0-4258-94A7-3E67A58C9C28}" srcOrd="12" destOrd="0" presId="urn:microsoft.com/office/officeart/2005/8/layout/list1"/>
    <dgm:cxn modelId="{42F36BDA-BB68-4715-9321-0B4401557791}" type="presParOf" srcId="{AC9CBB2F-C0C0-4258-94A7-3E67A58C9C28}" destId="{7483DD69-5994-4494-8604-80E52D62224C}" srcOrd="0" destOrd="0" presId="urn:microsoft.com/office/officeart/2005/8/layout/list1"/>
    <dgm:cxn modelId="{6EB1D250-BCA7-4480-9D6E-3B3F65D02909}" type="presParOf" srcId="{AC9CBB2F-C0C0-4258-94A7-3E67A58C9C28}" destId="{915E3BA3-AE3B-4C4F-9BB4-FC5632014786}" srcOrd="1" destOrd="0" presId="urn:microsoft.com/office/officeart/2005/8/layout/list1"/>
    <dgm:cxn modelId="{ECCB03EF-610E-4CEB-9C4B-7F338C454EB7}" type="presParOf" srcId="{DC59C216-938E-4038-B966-BE8CFA64930C}" destId="{6E95CF03-755D-485D-A27A-7D00B8F66CC0}" srcOrd="13" destOrd="0" presId="urn:microsoft.com/office/officeart/2005/8/layout/list1"/>
    <dgm:cxn modelId="{F77ADC23-C640-4A91-97AD-F2314E87BB7C}" type="presParOf" srcId="{DC59C216-938E-4038-B966-BE8CFA64930C}" destId="{595C815E-3774-473C-BB1C-12D4BF4934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B6A00-F017-4741-929D-25A51B88470B}">
      <dsp:nvSpPr>
        <dsp:cNvPr id="0" name=""/>
        <dsp:cNvSpPr/>
      </dsp:nvSpPr>
      <dsp:spPr>
        <a:xfrm>
          <a:off x="0" y="319891"/>
          <a:ext cx="1051560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9F1687-9BFA-4230-87E6-4729FDC37E15}">
      <dsp:nvSpPr>
        <dsp:cNvPr id="0" name=""/>
        <dsp:cNvSpPr/>
      </dsp:nvSpPr>
      <dsp:spPr>
        <a:xfrm>
          <a:off x="525780" y="39451"/>
          <a:ext cx="736092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de-DE" sz="1900" kern="1200" dirty="0">
              <a:latin typeface="Bahnschrift Light SemiCondensed" panose="020B0502040204020203" pitchFamily="34" charset="0"/>
            </a:rPr>
            <a:t>Wie versteht man “Auslieferung gegenüber dem Herrn”?</a:t>
          </a:r>
          <a:endParaRPr lang="en-US" sz="1900" kern="1200" dirty="0">
            <a:latin typeface="Bahnschrift Light SemiCondensed" panose="020B0502040204020203" pitchFamily="34" charset="0"/>
          </a:endParaRPr>
        </a:p>
      </dsp:txBody>
      <dsp:txXfrm>
        <a:off x="553160" y="66831"/>
        <a:ext cx="7306160" cy="506120"/>
      </dsp:txXfrm>
    </dsp:sp>
    <dsp:sp modelId="{1F0E7BA4-F603-45F5-8FCF-8C33623FAAE3}">
      <dsp:nvSpPr>
        <dsp:cNvPr id="0" name=""/>
        <dsp:cNvSpPr/>
      </dsp:nvSpPr>
      <dsp:spPr>
        <a:xfrm>
          <a:off x="0" y="1181731"/>
          <a:ext cx="10515600" cy="14064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de-DE" sz="1900" kern="1200">
              <a:latin typeface="Bahnschrift Light SemiCondensed" panose="020B0502040204020203" pitchFamily="34" charset="0"/>
            </a:rPr>
            <a:t>-&gt; Machtverhältnis</a:t>
          </a:r>
          <a:endParaRPr lang="en-US" sz="1900" kern="1200">
            <a:latin typeface="Bahnschrift Light SemiCondensed" panose="020B0502040204020203" pitchFamily="34" charset="0"/>
          </a:endParaRPr>
        </a:p>
        <a:p>
          <a:pPr marL="171450" lvl="1" indent="-171450" algn="l" defTabSz="844550">
            <a:lnSpc>
              <a:spcPct val="90000"/>
            </a:lnSpc>
            <a:spcBef>
              <a:spcPct val="0"/>
            </a:spcBef>
            <a:spcAft>
              <a:spcPct val="15000"/>
            </a:spcAft>
            <a:buChar char="•"/>
          </a:pPr>
          <a:r>
            <a:rPr lang="de-DE" sz="1900" kern="1200">
              <a:latin typeface="Bahnschrift Light SemiCondensed" panose="020B0502040204020203" pitchFamily="34" charset="0"/>
            </a:rPr>
            <a:t>-&gt; Vulnerabilität</a:t>
          </a:r>
          <a:endParaRPr lang="en-US" sz="1900" kern="1200">
            <a:latin typeface="Bahnschrift Light SemiCondensed" panose="020B0502040204020203" pitchFamily="34" charset="0"/>
          </a:endParaRPr>
        </a:p>
        <a:p>
          <a:pPr marL="171450" lvl="1" indent="-171450" algn="l" defTabSz="844550">
            <a:lnSpc>
              <a:spcPct val="90000"/>
            </a:lnSpc>
            <a:spcBef>
              <a:spcPct val="0"/>
            </a:spcBef>
            <a:spcAft>
              <a:spcPct val="15000"/>
            </a:spcAft>
            <a:buChar char="•"/>
          </a:pPr>
          <a:r>
            <a:rPr lang="de-DE" sz="1900" kern="1200">
              <a:latin typeface="Bahnschrift Light SemiCondensed" panose="020B0502040204020203" pitchFamily="34" charset="0"/>
            </a:rPr>
            <a:t>-&gt; Kontrolle</a:t>
          </a:r>
          <a:endParaRPr lang="en-US" sz="1900" kern="1200">
            <a:latin typeface="Bahnschrift Light SemiCondensed" panose="020B0502040204020203" pitchFamily="34" charset="0"/>
          </a:endParaRPr>
        </a:p>
      </dsp:txBody>
      <dsp:txXfrm>
        <a:off x="0" y="1181731"/>
        <a:ext cx="10515600" cy="1406475"/>
      </dsp:txXfrm>
    </dsp:sp>
    <dsp:sp modelId="{130AAD4B-2B02-4124-A51E-275CFD4427F2}">
      <dsp:nvSpPr>
        <dsp:cNvPr id="0" name=""/>
        <dsp:cNvSpPr/>
      </dsp:nvSpPr>
      <dsp:spPr>
        <a:xfrm>
          <a:off x="525780" y="901291"/>
          <a:ext cx="736092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de-DE" sz="1900" kern="1200">
              <a:latin typeface="Bahnschrift Light SemiCondensed" panose="020B0502040204020203" pitchFamily="34" charset="0"/>
            </a:rPr>
            <a:t>Auslieferung </a:t>
          </a:r>
          <a:endParaRPr lang="en-US" sz="1900" kern="1200">
            <a:latin typeface="Bahnschrift Light SemiCondensed" panose="020B0502040204020203" pitchFamily="34" charset="0"/>
          </a:endParaRPr>
        </a:p>
      </dsp:txBody>
      <dsp:txXfrm>
        <a:off x="553160" y="928671"/>
        <a:ext cx="7306160" cy="506120"/>
      </dsp:txXfrm>
    </dsp:sp>
    <dsp:sp modelId="{5530E3CB-A3AE-491D-B004-78D22C2AA80F}">
      <dsp:nvSpPr>
        <dsp:cNvPr id="0" name=""/>
        <dsp:cNvSpPr/>
      </dsp:nvSpPr>
      <dsp:spPr>
        <a:xfrm>
          <a:off x="0" y="2971246"/>
          <a:ext cx="1051560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1B8696-55A7-4517-BD78-72B6DEDE206B}">
      <dsp:nvSpPr>
        <dsp:cNvPr id="0" name=""/>
        <dsp:cNvSpPr/>
      </dsp:nvSpPr>
      <dsp:spPr>
        <a:xfrm>
          <a:off x="525780" y="2690806"/>
          <a:ext cx="736092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de-DE" sz="1900" kern="1200">
              <a:latin typeface="Bahnschrift Light SemiCondensed" panose="020B0502040204020203" pitchFamily="34" charset="0"/>
            </a:rPr>
            <a:t>Rechte</a:t>
          </a:r>
          <a:endParaRPr lang="en-US" sz="1900" kern="1200">
            <a:latin typeface="Bahnschrift Light SemiCondensed" panose="020B0502040204020203" pitchFamily="34" charset="0"/>
          </a:endParaRPr>
        </a:p>
      </dsp:txBody>
      <dsp:txXfrm>
        <a:off x="553160" y="2718186"/>
        <a:ext cx="7306160" cy="506120"/>
      </dsp:txXfrm>
    </dsp:sp>
    <dsp:sp modelId="{1C629821-A74A-40D6-B1CB-912D20195665}">
      <dsp:nvSpPr>
        <dsp:cNvPr id="0" name=""/>
        <dsp:cNvSpPr/>
      </dsp:nvSpPr>
      <dsp:spPr>
        <a:xfrm>
          <a:off x="0" y="3833086"/>
          <a:ext cx="10515600" cy="478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1E4FFD-2B5D-42C5-B277-5E1016B820CE}">
      <dsp:nvSpPr>
        <dsp:cNvPr id="0" name=""/>
        <dsp:cNvSpPr/>
      </dsp:nvSpPr>
      <dsp:spPr>
        <a:xfrm>
          <a:off x="525780" y="3552646"/>
          <a:ext cx="7360920"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de-DE" sz="1900" kern="1200">
              <a:latin typeface="Bahnschrift Light SemiCondensed" panose="020B0502040204020203" pitchFamily="34" charset="0"/>
            </a:rPr>
            <a:t>Normen</a:t>
          </a:r>
          <a:endParaRPr lang="en-US" sz="1900" kern="1200">
            <a:latin typeface="Bahnschrift Light SemiCondensed" panose="020B0502040204020203" pitchFamily="34" charset="0"/>
          </a:endParaRPr>
        </a:p>
      </dsp:txBody>
      <dsp:txXfrm>
        <a:off x="553160" y="3580026"/>
        <a:ext cx="730616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54EB5-9C51-4454-A28A-314D577A33CF}">
      <dsp:nvSpPr>
        <dsp:cNvPr id="0" name=""/>
        <dsp:cNvSpPr/>
      </dsp:nvSpPr>
      <dsp:spPr>
        <a:xfrm>
          <a:off x="0" y="417429"/>
          <a:ext cx="7138639"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B39C4C-CBCD-4E32-9DBA-E8DD4D76D898}">
      <dsp:nvSpPr>
        <dsp:cNvPr id="0" name=""/>
        <dsp:cNvSpPr/>
      </dsp:nvSpPr>
      <dsp:spPr>
        <a:xfrm>
          <a:off x="356931" y="63189"/>
          <a:ext cx="4997047"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876" tIns="0" rIns="188876" bIns="0" numCol="1" spcCol="1270" anchor="ctr" anchorCtr="0">
          <a:noAutofit/>
        </a:bodyPr>
        <a:lstStyle/>
        <a:p>
          <a:pPr marL="0" lvl="0" indent="0" algn="l" defTabSz="1066800">
            <a:lnSpc>
              <a:spcPct val="90000"/>
            </a:lnSpc>
            <a:spcBef>
              <a:spcPct val="0"/>
            </a:spcBef>
            <a:spcAft>
              <a:spcPct val="35000"/>
            </a:spcAft>
            <a:buNone/>
          </a:pPr>
          <a:r>
            <a:rPr lang="de-DE" sz="2400" kern="1200">
              <a:latin typeface="Bahnschrift Light SemiCondensed" panose="020B0502040204020203" pitchFamily="34" charset="0"/>
            </a:rPr>
            <a:t>Rechtliches</a:t>
          </a:r>
          <a:endParaRPr lang="en-US" sz="2400" kern="1200">
            <a:latin typeface="Bahnschrift Light SemiCondensed" panose="020B0502040204020203" pitchFamily="34" charset="0"/>
          </a:endParaRPr>
        </a:p>
      </dsp:txBody>
      <dsp:txXfrm>
        <a:off x="391516" y="97774"/>
        <a:ext cx="4927877" cy="639310"/>
      </dsp:txXfrm>
    </dsp:sp>
    <dsp:sp modelId="{C6139ED9-AD08-4D4E-83DE-F7C2A1DD540F}">
      <dsp:nvSpPr>
        <dsp:cNvPr id="0" name=""/>
        <dsp:cNvSpPr/>
      </dsp:nvSpPr>
      <dsp:spPr>
        <a:xfrm>
          <a:off x="0" y="1506069"/>
          <a:ext cx="7138639"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C9D30-1637-4162-9E84-D4555E91426B}">
      <dsp:nvSpPr>
        <dsp:cNvPr id="0" name=""/>
        <dsp:cNvSpPr/>
      </dsp:nvSpPr>
      <dsp:spPr>
        <a:xfrm>
          <a:off x="356931" y="1151829"/>
          <a:ext cx="4997047"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876" tIns="0" rIns="188876" bIns="0" numCol="1" spcCol="1270" anchor="ctr" anchorCtr="0">
          <a:noAutofit/>
        </a:bodyPr>
        <a:lstStyle/>
        <a:p>
          <a:pPr marL="0" lvl="0" indent="0" algn="l" defTabSz="1066800">
            <a:lnSpc>
              <a:spcPct val="90000"/>
            </a:lnSpc>
            <a:spcBef>
              <a:spcPct val="0"/>
            </a:spcBef>
            <a:spcAft>
              <a:spcPct val="35000"/>
            </a:spcAft>
            <a:buNone/>
          </a:pPr>
          <a:r>
            <a:rPr lang="de-DE" sz="2400" kern="1200">
              <a:latin typeface="Bahnschrift Light SemiCondensed" panose="020B0502040204020203" pitchFamily="34" charset="0"/>
            </a:rPr>
            <a:t>Beziehungen</a:t>
          </a:r>
          <a:endParaRPr lang="en-US" sz="2400" kern="1200">
            <a:latin typeface="Bahnschrift Light SemiCondensed" panose="020B0502040204020203" pitchFamily="34" charset="0"/>
          </a:endParaRPr>
        </a:p>
      </dsp:txBody>
      <dsp:txXfrm>
        <a:off x="391516" y="1186414"/>
        <a:ext cx="4927877" cy="639310"/>
      </dsp:txXfrm>
    </dsp:sp>
    <dsp:sp modelId="{E1B7E2FE-3539-45A7-8A2B-450E98D96AF7}">
      <dsp:nvSpPr>
        <dsp:cNvPr id="0" name=""/>
        <dsp:cNvSpPr/>
      </dsp:nvSpPr>
      <dsp:spPr>
        <a:xfrm>
          <a:off x="0" y="2594709"/>
          <a:ext cx="7138639"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514313-C837-47EB-B98B-13918AB66FA9}">
      <dsp:nvSpPr>
        <dsp:cNvPr id="0" name=""/>
        <dsp:cNvSpPr/>
      </dsp:nvSpPr>
      <dsp:spPr>
        <a:xfrm>
          <a:off x="356931" y="2240469"/>
          <a:ext cx="4997047"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876" tIns="0" rIns="188876" bIns="0" numCol="1" spcCol="1270" anchor="ctr" anchorCtr="0">
          <a:noAutofit/>
        </a:bodyPr>
        <a:lstStyle/>
        <a:p>
          <a:pPr marL="0" lvl="0" indent="0" algn="l" defTabSz="1066800">
            <a:lnSpc>
              <a:spcPct val="90000"/>
            </a:lnSpc>
            <a:spcBef>
              <a:spcPct val="0"/>
            </a:spcBef>
            <a:spcAft>
              <a:spcPct val="35000"/>
            </a:spcAft>
            <a:buNone/>
          </a:pPr>
          <a:r>
            <a:rPr lang="de-DE" sz="2400" kern="1200">
              <a:latin typeface="Bahnschrift Light SemiCondensed" panose="020B0502040204020203" pitchFamily="34" charset="0"/>
            </a:rPr>
            <a:t>Umgang</a:t>
          </a:r>
          <a:endParaRPr lang="en-US" sz="2400" kern="1200">
            <a:latin typeface="Bahnschrift Light SemiCondensed" panose="020B0502040204020203" pitchFamily="34" charset="0"/>
          </a:endParaRPr>
        </a:p>
      </dsp:txBody>
      <dsp:txXfrm>
        <a:off x="391516" y="2275054"/>
        <a:ext cx="4927877" cy="639310"/>
      </dsp:txXfrm>
    </dsp:sp>
    <dsp:sp modelId="{595C815E-3774-473C-BB1C-12D4BF4934D6}">
      <dsp:nvSpPr>
        <dsp:cNvPr id="0" name=""/>
        <dsp:cNvSpPr/>
      </dsp:nvSpPr>
      <dsp:spPr>
        <a:xfrm>
          <a:off x="0" y="3683349"/>
          <a:ext cx="7138639"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E3BA3-AE3B-4C4F-9BB4-FC5632014786}">
      <dsp:nvSpPr>
        <dsp:cNvPr id="0" name=""/>
        <dsp:cNvSpPr/>
      </dsp:nvSpPr>
      <dsp:spPr>
        <a:xfrm>
          <a:off x="356931" y="3329109"/>
          <a:ext cx="4997047"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876" tIns="0" rIns="188876" bIns="0" numCol="1" spcCol="1270" anchor="ctr" anchorCtr="0">
          <a:noAutofit/>
        </a:bodyPr>
        <a:lstStyle/>
        <a:p>
          <a:pPr marL="0" lvl="0" indent="0" algn="l" defTabSz="1066800">
            <a:lnSpc>
              <a:spcPct val="90000"/>
            </a:lnSpc>
            <a:spcBef>
              <a:spcPct val="0"/>
            </a:spcBef>
            <a:spcAft>
              <a:spcPct val="35000"/>
            </a:spcAft>
            <a:buNone/>
          </a:pPr>
          <a:r>
            <a:rPr lang="de-DE" sz="2400" kern="1200">
              <a:latin typeface="Bahnschrift Light SemiCondensed" panose="020B0502040204020203" pitchFamily="34" charset="0"/>
            </a:rPr>
            <a:t>Strafen</a:t>
          </a:r>
          <a:endParaRPr lang="en-US" sz="2400" kern="1200">
            <a:latin typeface="Bahnschrift Light SemiCondensed" panose="020B0502040204020203" pitchFamily="34" charset="0"/>
          </a:endParaRPr>
        </a:p>
      </dsp:txBody>
      <dsp:txXfrm>
        <a:off x="391516" y="3363694"/>
        <a:ext cx="4927877"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DAAE-AA6F-3CEA-7ABA-CBEEB0DB3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C9BB1DE-04DB-C0E3-DAB9-7B1166363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FA0C21E3-618D-6EE6-5FE2-882C47DCD9B5}"/>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1B9BF68D-4ED2-BE32-11CA-F7A9B310E49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C448E2-0547-EEA7-0BC2-238E735BAE44}"/>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409424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0AE0-22F7-DE0D-B06E-3EE0E053941E}"/>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FC88497-71C9-D25B-ED01-545E63AD6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48C8B6C-413B-ADC0-62F5-DE252CB03349}"/>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264DE79B-1A0A-F61A-90CD-210B02136E4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573BDDC-2101-C785-3658-462A8547B20C}"/>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20721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77BF1-9455-82EC-E8B7-CCA6E5E39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55251B17-8449-4F21-3413-5E418DEA1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9610761-FDE6-22CF-3FFC-C814991C36F3}"/>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B58B0AC7-FB24-9789-3B3E-A5CAB752E63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71F359B-B757-02A6-E63A-894C613DBD4B}"/>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158662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1EAA-900F-A67B-AF61-141E0860A42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72FDC56-A5EF-88CF-5794-BFF71516D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CAD9CFA-4266-E0C7-A55B-402DA0B8629D}"/>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58189611-97A5-7BC6-2F3F-1E0990F053C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B29EB80-A347-36D8-9828-0671E177689F}"/>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111478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9945-4BA2-0EBC-B6C4-C8D6D4B30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384CB51B-5265-22D4-919C-EF9A248F29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07283-0720-979B-EFDE-FA4C583171E3}"/>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657EEE72-6D49-A962-4612-E51A531D375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C29A80D-C8F8-D686-BB5F-55B0DA16DACC}"/>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78799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4D73-8A11-13B3-7787-94E96BA3F355}"/>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F01EC3A7-F09B-4040-7D0D-41F5B7A231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E07EAAD4-4C20-0BB8-6131-9CB148F8C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417B17F3-6663-8AF7-B25A-F21CF6FD1A5E}"/>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6" name="Footer Placeholder 5">
            <a:extLst>
              <a:ext uri="{FF2B5EF4-FFF2-40B4-BE49-F238E27FC236}">
                <a16:creationId xmlns:a16="http://schemas.microsoft.com/office/drawing/2014/main" id="{EDC701C6-ED92-A29D-FF14-EC484760F88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467CE5E3-3924-1CD3-4AE4-4A9383233C8F}"/>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214312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E7AB-AC8F-1551-0924-D05604158E71}"/>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79355E5-1750-42B8-BBC1-8FA0981AB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840FAA-85C4-FBF9-548A-54E67BFD4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691A919B-B026-A5DC-2A6D-96C250A79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77E0F-BCBA-BBEB-CF06-BC6D08D2E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59DC9426-AE73-5A4A-CFFB-562EEC8CEB57}"/>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8" name="Footer Placeholder 7">
            <a:extLst>
              <a:ext uri="{FF2B5EF4-FFF2-40B4-BE49-F238E27FC236}">
                <a16:creationId xmlns:a16="http://schemas.microsoft.com/office/drawing/2014/main" id="{55D140B4-DC1D-9E4C-6067-0D6336F7A8F4}"/>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F6F02228-00FE-9CE0-BEA2-C682CD398508}"/>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332129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2A25-40C1-E09E-BB9F-58ACDC60119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19E9FCBB-0A6B-5EF1-7963-20692703BB9D}"/>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4" name="Footer Placeholder 3">
            <a:extLst>
              <a:ext uri="{FF2B5EF4-FFF2-40B4-BE49-F238E27FC236}">
                <a16:creationId xmlns:a16="http://schemas.microsoft.com/office/drawing/2014/main" id="{98E81A45-51E2-2F40-70B0-86AED08364F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9FE6C077-B1A6-94C7-2073-F8FF7C1DA030}"/>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26286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71C5B-4828-ABB9-610E-CF02477B8794}"/>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3" name="Footer Placeholder 2">
            <a:extLst>
              <a:ext uri="{FF2B5EF4-FFF2-40B4-BE49-F238E27FC236}">
                <a16:creationId xmlns:a16="http://schemas.microsoft.com/office/drawing/2014/main" id="{D8C4E489-5AEF-6AE2-E1F9-0638C0BB6D4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43AA158-FAC4-F29C-4451-9D181520C8CC}"/>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38858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AB7B-995F-7FC0-AEFE-775A3BA1D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BA42FCAA-D5D4-D211-2681-78BE3427D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772D90C1-6267-8971-17BC-40F4EA6D9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2C4AE-E3A3-8CEC-616C-AC55A7AE9F96}"/>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6" name="Footer Placeholder 5">
            <a:extLst>
              <a:ext uri="{FF2B5EF4-FFF2-40B4-BE49-F238E27FC236}">
                <a16:creationId xmlns:a16="http://schemas.microsoft.com/office/drawing/2014/main" id="{264AE38E-B9DC-2617-75A8-4A28BA4FF57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E529157-5DBB-DD71-E122-F9A6FAD12784}"/>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294600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69A-33A5-9ADC-D313-24EE65D0A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9C9ACC9F-8CE8-8B5C-EC3F-BBBBFB1EB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CBBDB309-8BF8-AE8C-A8B6-B77B98B6D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9F4A0-9968-8651-8B60-5D2EC5E23DAE}"/>
              </a:ext>
            </a:extLst>
          </p:cNvPr>
          <p:cNvSpPr>
            <a:spLocks noGrp="1"/>
          </p:cNvSpPr>
          <p:nvPr>
            <p:ph type="dt" sz="half" idx="10"/>
          </p:nvPr>
        </p:nvSpPr>
        <p:spPr/>
        <p:txBody>
          <a:bodyPr/>
          <a:lstStyle/>
          <a:p>
            <a:fld id="{F7EC4D3E-D4FF-43DE-A241-4B18C61B5F81}" type="datetimeFigureOut">
              <a:rPr lang="de-DE" smtClean="0"/>
              <a:t>26.11.2024</a:t>
            </a:fld>
            <a:endParaRPr lang="de-DE"/>
          </a:p>
        </p:txBody>
      </p:sp>
      <p:sp>
        <p:nvSpPr>
          <p:cNvPr id="6" name="Footer Placeholder 5">
            <a:extLst>
              <a:ext uri="{FF2B5EF4-FFF2-40B4-BE49-F238E27FC236}">
                <a16:creationId xmlns:a16="http://schemas.microsoft.com/office/drawing/2014/main" id="{7B6F5624-942F-8BA9-151A-B6C549292FB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2C9E016-C00B-600A-8B2A-B05CE2D17286}"/>
              </a:ext>
            </a:extLst>
          </p:cNvPr>
          <p:cNvSpPr>
            <a:spLocks noGrp="1"/>
          </p:cNvSpPr>
          <p:nvPr>
            <p:ph type="sldNum" sz="quarter" idx="12"/>
          </p:nvPr>
        </p:nvSpPr>
        <p:spPr/>
        <p:txBody>
          <a:bodyPr/>
          <a:lstStyle/>
          <a:p>
            <a:fld id="{9FBDBCA2-2137-436A-909C-AB74B57442C1}" type="slidenum">
              <a:rPr lang="de-DE" smtClean="0"/>
              <a:t>‹#›</a:t>
            </a:fld>
            <a:endParaRPr lang="de-DE"/>
          </a:p>
        </p:txBody>
      </p:sp>
    </p:spTree>
    <p:extLst>
      <p:ext uri="{BB962C8B-B14F-4D97-AF65-F5344CB8AC3E}">
        <p14:creationId xmlns:p14="http://schemas.microsoft.com/office/powerpoint/2010/main" val="271550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89181-8264-5C87-53D3-97448C92D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75D87C6B-A7A0-C9EE-76DC-81CB6E43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4C4C937-A135-6D46-8834-DE1010733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EC4D3E-D4FF-43DE-A241-4B18C61B5F81}" type="datetimeFigureOut">
              <a:rPr lang="de-DE" smtClean="0"/>
              <a:t>26.11.2024</a:t>
            </a:fld>
            <a:endParaRPr lang="de-DE"/>
          </a:p>
        </p:txBody>
      </p:sp>
      <p:sp>
        <p:nvSpPr>
          <p:cNvPr id="5" name="Footer Placeholder 4">
            <a:extLst>
              <a:ext uri="{FF2B5EF4-FFF2-40B4-BE49-F238E27FC236}">
                <a16:creationId xmlns:a16="http://schemas.microsoft.com/office/drawing/2014/main" id="{88A208C8-5AD2-1AC2-9CAD-BBC63C76A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a:extLst>
              <a:ext uri="{FF2B5EF4-FFF2-40B4-BE49-F238E27FC236}">
                <a16:creationId xmlns:a16="http://schemas.microsoft.com/office/drawing/2014/main" id="{CFE7692D-CF9B-984A-50E0-57EEDA6EE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BDBCA2-2137-436A-909C-AB74B57442C1}" type="slidenum">
              <a:rPr lang="de-DE" smtClean="0"/>
              <a:t>‹#›</a:t>
            </a:fld>
            <a:endParaRPr lang="de-DE"/>
          </a:p>
        </p:txBody>
      </p:sp>
    </p:spTree>
    <p:extLst>
      <p:ext uri="{BB962C8B-B14F-4D97-AF65-F5344CB8AC3E}">
        <p14:creationId xmlns:p14="http://schemas.microsoft.com/office/powerpoint/2010/main" val="23078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2.png"/><Relationship Id="rId12" Type="http://schemas.openxmlformats.org/officeDocument/2006/relationships/slide" Target="slide6.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png"/><Relationship Id="rId5" Type="http://schemas.openxmlformats.org/officeDocument/2006/relationships/diagramColors" Target="../diagrams/colors2.xml"/><Relationship Id="rId10" Type="http://schemas.openxmlformats.org/officeDocument/2006/relationships/slide" Target="slide5.xml"/><Relationship Id="rId4" Type="http://schemas.openxmlformats.org/officeDocument/2006/relationships/diagramQuickStyle" Target="../diagrams/quickStyle2.xml"/><Relationship Id="rId9" Type="http://schemas.openxmlformats.org/officeDocument/2006/relationships/image" Target="../media/image3.png"/><Relationship Id="rId14" Type="http://schemas.openxmlformats.org/officeDocument/2006/relationships/slide" Target="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tone building on a hill&#10;&#10;Description automatically generated">
            <a:extLst>
              <a:ext uri="{FF2B5EF4-FFF2-40B4-BE49-F238E27FC236}">
                <a16:creationId xmlns:a16="http://schemas.microsoft.com/office/drawing/2014/main" id="{9B1F61FF-5039-1876-93A0-FB287B22BAE1}"/>
              </a:ext>
            </a:extLst>
          </p:cNvPr>
          <p:cNvPicPr>
            <a:picLocks noChangeAspect="1"/>
          </p:cNvPicPr>
          <p:nvPr/>
        </p:nvPicPr>
        <p:blipFill>
          <a:blip r:embed="rId2">
            <a:extLst>
              <a:ext uri="{28A0092B-C50C-407E-A947-70E740481C1C}">
                <a14:useLocalDpi xmlns:a14="http://schemas.microsoft.com/office/drawing/2010/main" val="0"/>
              </a:ext>
            </a:extLst>
          </a:blip>
          <a:srcRect l="2637" r="2253" b="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F550E-7955-2C40-D9EC-874097143955}"/>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de-DE" sz="2300" dirty="0">
                <a:solidFill>
                  <a:schemeClr val="tx1">
                    <a:lumMod val="85000"/>
                    <a:lumOff val="15000"/>
                  </a:schemeClr>
                </a:solidFill>
                <a:latin typeface="Bahnschrift Light SemiCondensed" panose="020B0502040204020203" pitchFamily="34" charset="0"/>
              </a:rPr>
              <a:t>Lebensverhältnisse und rechtliche Stellung der Sklaven – dem Willen des Herren ausgeliefert?</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95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98C-C3E2-7F2E-6864-4A3F40EFAC17}"/>
              </a:ext>
            </a:extLst>
          </p:cNvPr>
          <p:cNvSpPr>
            <a:spLocks noGrp="1"/>
          </p:cNvSpPr>
          <p:nvPr>
            <p:ph type="title"/>
          </p:nvPr>
        </p:nvSpPr>
        <p:spPr/>
        <p:txBody>
          <a:bodyPr/>
          <a:lstStyle/>
          <a:p>
            <a:r>
              <a:rPr lang="de-DE" dirty="0">
                <a:latin typeface="Bahnschrift Light SemiCondensed" panose="020B0502040204020203" pitchFamily="34" charset="0"/>
              </a:rPr>
              <a:t>Definition der Leitfrage</a:t>
            </a:r>
          </a:p>
        </p:txBody>
      </p:sp>
      <p:graphicFrame>
        <p:nvGraphicFramePr>
          <p:cNvPr id="5" name="Content Placeholder 2">
            <a:extLst>
              <a:ext uri="{FF2B5EF4-FFF2-40B4-BE49-F238E27FC236}">
                <a16:creationId xmlns:a16="http://schemas.microsoft.com/office/drawing/2014/main" id="{20675A9E-A28B-6A9F-E30F-B30626E5E9D8}"/>
              </a:ext>
            </a:extLst>
          </p:cNvPr>
          <p:cNvGraphicFramePr>
            <a:graphicFrameLocks noGrp="1"/>
          </p:cNvGraphicFramePr>
          <p:nvPr>
            <p:ph idx="1"/>
            <p:extLst>
              <p:ext uri="{D42A27DB-BD31-4B8C-83A1-F6EECF244321}">
                <p14:modId xmlns:p14="http://schemas.microsoft.com/office/powerpoint/2010/main" val="34026347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1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ADAC-13E0-E486-6554-FB2393FCEDE4}"/>
              </a:ext>
            </a:extLst>
          </p:cNvPr>
          <p:cNvSpPr>
            <a:spLocks noGrp="1"/>
          </p:cNvSpPr>
          <p:nvPr>
            <p:ph type="title"/>
          </p:nvPr>
        </p:nvSpPr>
        <p:spPr/>
        <p:txBody>
          <a:bodyPr/>
          <a:lstStyle/>
          <a:p>
            <a:r>
              <a:rPr lang="de-DE" dirty="0">
                <a:latin typeface="Bahnschrift Light SemiCondensed" panose="020B0502040204020203" pitchFamily="34" charset="0"/>
              </a:rPr>
              <a:t>Kontext</a:t>
            </a:r>
          </a:p>
        </p:txBody>
      </p:sp>
      <p:graphicFrame>
        <p:nvGraphicFramePr>
          <p:cNvPr id="5" name="Content Placeholder 2">
            <a:extLst>
              <a:ext uri="{FF2B5EF4-FFF2-40B4-BE49-F238E27FC236}">
                <a16:creationId xmlns:a16="http://schemas.microsoft.com/office/drawing/2014/main" id="{5BDDF9A8-F205-C1D3-B5FC-A2C6A36C960C}"/>
              </a:ext>
            </a:extLst>
          </p:cNvPr>
          <p:cNvGraphicFramePr>
            <a:graphicFrameLocks noGrp="1"/>
          </p:cNvGraphicFramePr>
          <p:nvPr>
            <p:ph idx="1"/>
            <p:extLst>
              <p:ext uri="{D42A27DB-BD31-4B8C-83A1-F6EECF244321}">
                <p14:modId xmlns:p14="http://schemas.microsoft.com/office/powerpoint/2010/main" val="142843076"/>
              </p:ext>
            </p:extLst>
          </p:nvPr>
        </p:nvGraphicFramePr>
        <p:xfrm>
          <a:off x="838200" y="1825625"/>
          <a:ext cx="713863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B5B3394B-FAC4-1BC7-41B0-746FB8F8545B}"/>
                  </a:ext>
                </a:extLst>
              </p:cNvPr>
              <p:cNvGraphicFramePr>
                <a:graphicFrameLocks noChangeAspect="1"/>
              </p:cNvGraphicFramePr>
              <p:nvPr>
                <p:extLst>
                  <p:ext uri="{D42A27DB-BD31-4B8C-83A1-F6EECF244321}">
                    <p14:modId xmlns:p14="http://schemas.microsoft.com/office/powerpoint/2010/main" val="1513919287"/>
                  </p:ext>
                </p:extLst>
              </p:nvPr>
            </p:nvGraphicFramePr>
            <p:xfrm>
              <a:off x="7236897" y="1587531"/>
              <a:ext cx="1946564" cy="1094942"/>
            </p:xfrm>
            <a:graphic>
              <a:graphicData uri="http://schemas.microsoft.com/office/powerpoint/2016/slidezoom">
                <pslz:sldZm>
                  <pslz:sldZmObj sldId="258" cId="2510683336">
                    <pslz:zmPr id="{37696D88-2AED-428C-BD7E-2E1630C78654}" returnToParent="0" transitionDur="1000">
                      <p166:blipFill xmlns:p166="http://schemas.microsoft.com/office/powerpoint/2016/6/main">
                        <a:blip r:embed="rId7"/>
                        <a:stretch>
                          <a:fillRect/>
                        </a:stretch>
                      </p166:blipFill>
                      <p166:spPr xmlns:p166="http://schemas.microsoft.com/office/powerpoint/2016/6/main">
                        <a:xfrm>
                          <a:off x="0" y="0"/>
                          <a:ext cx="1946564" cy="1094942"/>
                        </a:xfrm>
                        <a:prstGeom prst="rect">
                          <a:avLst/>
                        </a:prstGeom>
                        <a:ln w="12700">
                          <a:solidFill>
                            <a:srgbClr val="156082"/>
                          </a:solidFill>
                        </a:ln>
                      </p166:spPr>
                    </pslz:zmPr>
                  </pslz:sldZmObj>
                </pslz:sldZm>
              </a:graphicData>
            </a:graphic>
          </p:graphicFrame>
        </mc:Choice>
        <mc:Fallback>
          <p:pic>
            <p:nvPicPr>
              <p:cNvPr id="6" name="Slide Zoom 5">
                <a:hlinkClick r:id="rId8" action="ppaction://hlinksldjump"/>
                <a:extLst>
                  <a:ext uri="{FF2B5EF4-FFF2-40B4-BE49-F238E27FC236}">
                    <a16:creationId xmlns:a16="http://schemas.microsoft.com/office/drawing/2014/main" id="{B5B3394B-FAC4-1BC7-41B0-746FB8F8545B}"/>
                  </a:ext>
                </a:extLst>
              </p:cNvPr>
              <p:cNvPicPr>
                <a:picLocks noGrp="1" noRot="1" noChangeAspect="1" noMove="1" noResize="1" noEditPoints="1" noAdjustHandles="1" noChangeArrowheads="1" noChangeShapeType="1"/>
              </p:cNvPicPr>
              <p:nvPr/>
            </p:nvPicPr>
            <p:blipFill>
              <a:blip r:embed="rId7"/>
              <a:stretch>
                <a:fillRect/>
              </a:stretch>
            </p:blipFill>
            <p:spPr>
              <a:xfrm>
                <a:off x="7236897" y="1587531"/>
                <a:ext cx="1946564" cy="1094942"/>
              </a:xfrm>
              <a:prstGeom prst="rect">
                <a:avLst/>
              </a:prstGeom>
              <a:ln w="12700">
                <a:solidFill>
                  <a:srgbClr val="156082"/>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EB27FBB9-5735-CEFB-DAEB-626AAAF50C45}"/>
                  </a:ext>
                </a:extLst>
              </p:cNvPr>
              <p:cNvGraphicFramePr>
                <a:graphicFrameLocks noChangeAspect="1"/>
              </p:cNvGraphicFramePr>
              <p:nvPr>
                <p:extLst>
                  <p:ext uri="{D42A27DB-BD31-4B8C-83A1-F6EECF244321}">
                    <p14:modId xmlns:p14="http://schemas.microsoft.com/office/powerpoint/2010/main" val="2706658495"/>
                  </p:ext>
                </p:extLst>
              </p:nvPr>
            </p:nvGraphicFramePr>
            <p:xfrm>
              <a:off x="9480787" y="2709863"/>
              <a:ext cx="1946564" cy="1094942"/>
            </p:xfrm>
            <a:graphic>
              <a:graphicData uri="http://schemas.microsoft.com/office/powerpoint/2016/slidezoom">
                <pslz:sldZm>
                  <pslz:sldZmObj sldId="259" cId="2996338909">
                    <pslz:zmPr id="{0A21EB84-0857-4634-810C-98A8F616FAE1}" returnToParent="0" transitionDur="1000">
                      <p166:blipFill xmlns:p166="http://schemas.microsoft.com/office/powerpoint/2016/6/main">
                        <a:blip r:embed="rId9"/>
                        <a:stretch>
                          <a:fillRect/>
                        </a:stretch>
                      </p166:blipFill>
                      <p166:spPr xmlns:p166="http://schemas.microsoft.com/office/powerpoint/2016/6/main">
                        <a:xfrm>
                          <a:off x="0" y="0"/>
                          <a:ext cx="1946564" cy="1094942"/>
                        </a:xfrm>
                        <a:prstGeom prst="rect">
                          <a:avLst/>
                        </a:prstGeom>
                        <a:ln w="12700">
                          <a:solidFill>
                            <a:srgbClr val="156082"/>
                          </a:solidFill>
                        </a:ln>
                      </p166:spPr>
                    </pslz:zmPr>
                  </pslz:sldZmObj>
                </pslz:sldZm>
              </a:graphicData>
            </a:graphic>
          </p:graphicFrame>
        </mc:Choice>
        <mc:Fallback>
          <p:pic>
            <p:nvPicPr>
              <p:cNvPr id="8" name="Slide Zoom 7">
                <a:hlinkClick r:id="rId10" action="ppaction://hlinksldjump"/>
                <a:extLst>
                  <a:ext uri="{FF2B5EF4-FFF2-40B4-BE49-F238E27FC236}">
                    <a16:creationId xmlns:a16="http://schemas.microsoft.com/office/drawing/2014/main" id="{EB27FBB9-5735-CEFB-DAEB-626AAAF50C45}"/>
                  </a:ext>
                </a:extLst>
              </p:cNvPr>
              <p:cNvPicPr>
                <a:picLocks noGrp="1" noRot="1" noChangeAspect="1" noMove="1" noResize="1" noEditPoints="1" noAdjustHandles="1" noChangeArrowheads="1" noChangeShapeType="1"/>
              </p:cNvPicPr>
              <p:nvPr/>
            </p:nvPicPr>
            <p:blipFill>
              <a:blip r:embed="rId9"/>
              <a:stretch>
                <a:fillRect/>
              </a:stretch>
            </p:blipFill>
            <p:spPr>
              <a:xfrm>
                <a:off x="9480787" y="2709863"/>
                <a:ext cx="1946564" cy="1094942"/>
              </a:xfrm>
              <a:prstGeom prst="rect">
                <a:avLst/>
              </a:prstGeom>
              <a:ln w="12700">
                <a:solidFill>
                  <a:srgbClr val="156082"/>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8CD8FD1-1B84-A569-0B48-0210CD9851B3}"/>
                  </a:ext>
                </a:extLst>
              </p:cNvPr>
              <p:cNvGraphicFramePr>
                <a:graphicFrameLocks noChangeAspect="1"/>
              </p:cNvGraphicFramePr>
              <p:nvPr>
                <p:extLst>
                  <p:ext uri="{D42A27DB-BD31-4B8C-83A1-F6EECF244321}">
                    <p14:modId xmlns:p14="http://schemas.microsoft.com/office/powerpoint/2010/main" val="2342387043"/>
                  </p:ext>
                </p:extLst>
              </p:nvPr>
            </p:nvGraphicFramePr>
            <p:xfrm>
              <a:off x="7236897" y="3804805"/>
              <a:ext cx="1946564" cy="1094942"/>
            </p:xfrm>
            <a:graphic>
              <a:graphicData uri="http://schemas.microsoft.com/office/powerpoint/2016/slidezoom">
                <pslz:sldZm>
                  <pslz:sldZmObj sldId="261" cId="25439738">
                    <pslz:zmPr id="{E9EE2E28-1092-4EEC-97CB-C93E5F8E64BE}" returnToParent="0" transitionDur="1000">
                      <p166:blipFill xmlns:p166="http://schemas.microsoft.com/office/powerpoint/2016/6/main">
                        <a:blip r:embed="rId11"/>
                        <a:stretch>
                          <a:fillRect/>
                        </a:stretch>
                      </p166:blipFill>
                      <p166:spPr xmlns:p166="http://schemas.microsoft.com/office/powerpoint/2016/6/main">
                        <a:xfrm>
                          <a:off x="0" y="0"/>
                          <a:ext cx="1946564" cy="1094942"/>
                        </a:xfrm>
                        <a:prstGeom prst="rect">
                          <a:avLst/>
                        </a:prstGeom>
                        <a:ln w="12700">
                          <a:solidFill>
                            <a:srgbClr val="156082"/>
                          </a:solidFill>
                        </a:ln>
                      </p166:spPr>
                    </pslz:zmPr>
                  </pslz:sldZmObj>
                </pslz:sldZm>
              </a:graphicData>
            </a:graphic>
          </p:graphicFrame>
        </mc:Choice>
        <mc:Fallback>
          <p:pic>
            <p:nvPicPr>
              <p:cNvPr id="10" name="Slide Zoom 9">
                <a:hlinkClick r:id="rId12" action="ppaction://hlinksldjump"/>
                <a:extLst>
                  <a:ext uri="{FF2B5EF4-FFF2-40B4-BE49-F238E27FC236}">
                    <a16:creationId xmlns:a16="http://schemas.microsoft.com/office/drawing/2014/main" id="{28CD8FD1-1B84-A569-0B48-0210CD9851B3}"/>
                  </a:ext>
                </a:extLst>
              </p:cNvPr>
              <p:cNvPicPr>
                <a:picLocks noGrp="1" noRot="1" noChangeAspect="1" noMove="1" noResize="1" noEditPoints="1" noAdjustHandles="1" noChangeArrowheads="1" noChangeShapeType="1"/>
              </p:cNvPicPr>
              <p:nvPr/>
            </p:nvPicPr>
            <p:blipFill>
              <a:blip r:embed="rId11"/>
              <a:stretch>
                <a:fillRect/>
              </a:stretch>
            </p:blipFill>
            <p:spPr>
              <a:xfrm>
                <a:off x="7236897" y="3804805"/>
                <a:ext cx="1946564" cy="1094942"/>
              </a:xfrm>
              <a:prstGeom prst="rect">
                <a:avLst/>
              </a:prstGeom>
              <a:ln w="12700">
                <a:solidFill>
                  <a:srgbClr val="156082"/>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258076E2-C740-0D86-C09D-450B94F11102}"/>
                  </a:ext>
                </a:extLst>
              </p:cNvPr>
              <p:cNvGraphicFramePr>
                <a:graphicFrameLocks noChangeAspect="1"/>
              </p:cNvGraphicFramePr>
              <p:nvPr>
                <p:extLst>
                  <p:ext uri="{D42A27DB-BD31-4B8C-83A1-F6EECF244321}">
                    <p14:modId xmlns:p14="http://schemas.microsoft.com/office/powerpoint/2010/main" val="2650324840"/>
                  </p:ext>
                </p:extLst>
              </p:nvPr>
            </p:nvGraphicFramePr>
            <p:xfrm>
              <a:off x="9480787" y="4943658"/>
              <a:ext cx="1946564" cy="1094942"/>
            </p:xfrm>
            <a:graphic>
              <a:graphicData uri="http://schemas.microsoft.com/office/powerpoint/2016/slidezoom">
                <pslz:sldZm>
                  <pslz:sldZmObj sldId="262" cId="695813463">
                    <pslz:zmPr id="{617EFCF4-A933-4D85-8E04-0A9948E4ADDA}" returnToParent="0" transitionDur="1000">
                      <p166:blipFill xmlns:p166="http://schemas.microsoft.com/office/powerpoint/2016/6/main">
                        <a:blip r:embed="rId13"/>
                        <a:stretch>
                          <a:fillRect/>
                        </a:stretch>
                      </p166:blipFill>
                      <p166:spPr xmlns:p166="http://schemas.microsoft.com/office/powerpoint/2016/6/main">
                        <a:xfrm>
                          <a:off x="0" y="0"/>
                          <a:ext cx="1946564" cy="1094942"/>
                        </a:xfrm>
                        <a:prstGeom prst="rect">
                          <a:avLst/>
                        </a:prstGeom>
                        <a:ln w="12700">
                          <a:solidFill>
                            <a:srgbClr val="156082"/>
                          </a:solidFill>
                        </a:ln>
                      </p166:spPr>
                    </pslz:zmPr>
                  </pslz:sldZmObj>
                </pslz:sldZm>
              </a:graphicData>
            </a:graphic>
          </p:graphicFrame>
        </mc:Choice>
        <mc:Fallback>
          <p:pic>
            <p:nvPicPr>
              <p:cNvPr id="12" name="Slide Zoom 11">
                <a:hlinkClick r:id="rId14" action="ppaction://hlinksldjump"/>
                <a:extLst>
                  <a:ext uri="{FF2B5EF4-FFF2-40B4-BE49-F238E27FC236}">
                    <a16:creationId xmlns:a16="http://schemas.microsoft.com/office/drawing/2014/main" id="{258076E2-C740-0D86-C09D-450B94F11102}"/>
                  </a:ext>
                </a:extLst>
              </p:cNvPr>
              <p:cNvPicPr>
                <a:picLocks noGrp="1" noRot="1" noChangeAspect="1" noMove="1" noResize="1" noEditPoints="1" noAdjustHandles="1" noChangeArrowheads="1" noChangeShapeType="1"/>
              </p:cNvPicPr>
              <p:nvPr/>
            </p:nvPicPr>
            <p:blipFill>
              <a:blip r:embed="rId13"/>
              <a:stretch>
                <a:fillRect/>
              </a:stretch>
            </p:blipFill>
            <p:spPr>
              <a:xfrm>
                <a:off x="9480787" y="4943658"/>
                <a:ext cx="1946564" cy="1094942"/>
              </a:xfrm>
              <a:prstGeom prst="rect">
                <a:avLst/>
              </a:prstGeom>
              <a:ln w="12700">
                <a:solidFill>
                  <a:srgbClr val="156082"/>
                </a:solidFill>
              </a:ln>
            </p:spPr>
          </p:pic>
        </mc:Fallback>
      </mc:AlternateContent>
    </p:spTree>
    <p:extLst>
      <p:ext uri="{BB962C8B-B14F-4D97-AF65-F5344CB8AC3E}">
        <p14:creationId xmlns:p14="http://schemas.microsoft.com/office/powerpoint/2010/main" val="341945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2CE0-EEF1-210E-CE42-E386EC4428E1}"/>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Rechtliches</a:t>
            </a:r>
          </a:p>
        </p:txBody>
      </p:sp>
      <p:sp>
        <p:nvSpPr>
          <p:cNvPr id="3" name="Content Placeholder 2">
            <a:extLst>
              <a:ext uri="{FF2B5EF4-FFF2-40B4-BE49-F238E27FC236}">
                <a16:creationId xmlns:a16="http://schemas.microsoft.com/office/drawing/2014/main" id="{643671B6-71EE-11E4-CCF1-F8782957A514}"/>
              </a:ext>
            </a:extLst>
          </p:cNvPr>
          <p:cNvSpPr>
            <a:spLocks noGrp="1"/>
          </p:cNvSpPr>
          <p:nvPr>
            <p:ph idx="1"/>
          </p:nvPr>
        </p:nvSpPr>
        <p:spPr/>
        <p:txBody>
          <a:bodyPr>
            <a:normAutofit/>
          </a:bodyPr>
          <a:lstStyle/>
          <a:p>
            <a:r>
              <a:rPr lang="de-DE" sz="2400" dirty="0">
                <a:latin typeface="Bahnschrift Light SemiCondensed" panose="020B0502040204020203" pitchFamily="34" charset="0"/>
              </a:rPr>
              <a:t>Herr hatte fast alleinige Kontrolle über Sklaven</a:t>
            </a:r>
          </a:p>
          <a:p>
            <a:r>
              <a:rPr lang="de-DE" sz="2400" dirty="0">
                <a:latin typeface="Bahnschrift Light SemiCondensed" panose="020B0502040204020203" pitchFamily="34" charset="0"/>
              </a:rPr>
              <a:t>Besitz nicht zeitlich begrenzt</a:t>
            </a:r>
          </a:p>
          <a:p>
            <a:r>
              <a:rPr lang="de-DE" sz="2400" dirty="0">
                <a:latin typeface="Bahnschrift Light SemiCondensed" panose="020B0502040204020203" pitchFamily="34" charset="0"/>
              </a:rPr>
              <a:t>Sklave durfte verkauft, verschenkt, vermietet etc. werden</a:t>
            </a:r>
          </a:p>
          <a:p>
            <a:r>
              <a:rPr lang="de-DE" sz="2400" dirty="0">
                <a:latin typeface="Bahnschrift Light SemiCondensed" panose="020B0502040204020203" pitchFamily="34" charset="0"/>
              </a:rPr>
              <a:t>Herr durfte entscheiden, Sklaven sich freikaufen zu lassen oder ihn freizulassen</a:t>
            </a:r>
          </a:p>
          <a:p>
            <a:r>
              <a:rPr lang="de-DE" sz="2400" dirty="0">
                <a:latin typeface="Bahnschrift Light SemiCondensed" panose="020B0502040204020203" pitchFamily="34" charset="0"/>
              </a:rPr>
              <a:t>Alles, was Sklave erwirtschaftete, gehörte dem Herrn</a:t>
            </a:r>
          </a:p>
          <a:p>
            <a:pPr lvl="1"/>
            <a:r>
              <a:rPr lang="de-DE" dirty="0">
                <a:latin typeface="Bahnschrift Light SemiCondensed" panose="020B0502040204020203" pitchFamily="34" charset="0"/>
              </a:rPr>
              <a:t>Allerdings wurde </a:t>
            </a:r>
            <a:r>
              <a:rPr lang="de-DE" dirty="0" err="1">
                <a:latin typeface="Bahnschrift Light SemiCondensed" panose="020B0502040204020203" pitchFamily="34" charset="0"/>
              </a:rPr>
              <a:t>ft</a:t>
            </a:r>
            <a:r>
              <a:rPr lang="de-DE" dirty="0">
                <a:latin typeface="Bahnschrift Light SemiCondensed" panose="020B0502040204020203" pitchFamily="34" charset="0"/>
              </a:rPr>
              <a:t> Sklaven eigener Besitz erlassen</a:t>
            </a:r>
          </a:p>
          <a:p>
            <a:pPr marL="0" indent="0">
              <a:buNone/>
            </a:pPr>
            <a:endParaRPr lang="de-DE" sz="2400" dirty="0">
              <a:latin typeface="Bahnschrift Light SemiCondensed" panose="020B0502040204020203" pitchFamily="34" charset="0"/>
            </a:endParaRPr>
          </a:p>
        </p:txBody>
      </p:sp>
    </p:spTree>
    <p:extLst>
      <p:ext uri="{BB962C8B-B14F-4D97-AF65-F5344CB8AC3E}">
        <p14:creationId xmlns:p14="http://schemas.microsoft.com/office/powerpoint/2010/main" val="251068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592B-7284-6BBB-A555-F5BCCD00567F}"/>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Beziehungen</a:t>
            </a:r>
          </a:p>
        </p:txBody>
      </p:sp>
      <p:sp>
        <p:nvSpPr>
          <p:cNvPr id="3" name="Content Placeholder 2">
            <a:extLst>
              <a:ext uri="{FF2B5EF4-FFF2-40B4-BE49-F238E27FC236}">
                <a16:creationId xmlns:a16="http://schemas.microsoft.com/office/drawing/2014/main" id="{717EC938-1834-3593-0A8D-A1AAD85A65C7}"/>
              </a:ext>
            </a:extLst>
          </p:cNvPr>
          <p:cNvSpPr>
            <a:spLocks noGrp="1"/>
          </p:cNvSpPr>
          <p:nvPr>
            <p:ph idx="1"/>
          </p:nvPr>
        </p:nvSpPr>
        <p:spPr/>
        <p:txBody>
          <a:bodyPr>
            <a:normAutofit/>
          </a:bodyPr>
          <a:lstStyle/>
          <a:p>
            <a:r>
              <a:rPr lang="de-DE" sz="2400" dirty="0">
                <a:latin typeface="Bahnschrift Light SemiCondensed" panose="020B0502040204020203" pitchFamily="34" charset="0"/>
              </a:rPr>
              <a:t>Sklaven hatten keine Rechte über ihren eigenen Körper</a:t>
            </a:r>
          </a:p>
          <a:p>
            <a:r>
              <a:rPr lang="de-DE" sz="2400" dirty="0">
                <a:latin typeface="Bahnschrift Light SemiCondensed" panose="020B0502040204020203" pitchFamily="34" charset="0"/>
              </a:rPr>
              <a:t>Sie wurden häufig aus erotischen Gründen gekauft</a:t>
            </a:r>
          </a:p>
          <a:p>
            <a:pPr lvl="1"/>
            <a:r>
              <a:rPr lang="de-DE" dirty="0">
                <a:latin typeface="Bahnschrift Light SemiCondensed" panose="020B0502040204020203" pitchFamily="34" charset="0"/>
              </a:rPr>
              <a:t>Konkubinen</a:t>
            </a:r>
          </a:p>
          <a:p>
            <a:r>
              <a:rPr lang="de-DE" sz="2400" dirty="0">
                <a:latin typeface="Bahnschrift Light SemiCondensed" panose="020B0502040204020203" pitchFamily="34" charset="0"/>
              </a:rPr>
              <a:t>Beziehungen zwischen freien Frauen und männlichen Sklaven war verboten</a:t>
            </a:r>
          </a:p>
          <a:p>
            <a:r>
              <a:rPr lang="de-DE" sz="2400" dirty="0">
                <a:latin typeface="Bahnschrift Light SemiCondensed" panose="020B0502040204020203" pitchFamily="34" charset="0"/>
              </a:rPr>
              <a:t>Homosexuelle Beziehungen zu Sklaven war verpönt</a:t>
            </a:r>
          </a:p>
          <a:p>
            <a:r>
              <a:rPr lang="de-DE" sz="2400" dirty="0">
                <a:latin typeface="Bahnschrift Light SemiCondensed" panose="020B0502040204020203" pitchFamily="34" charset="0"/>
              </a:rPr>
              <a:t>Beziehungen zwischen Sklaven wurden durch Herren entschieden</a:t>
            </a:r>
          </a:p>
          <a:p>
            <a:pPr lvl="1"/>
            <a:r>
              <a:rPr lang="de-DE" dirty="0">
                <a:latin typeface="Bahnschrift Light SemiCondensed" panose="020B0502040204020203" pitchFamily="34" charset="0"/>
              </a:rPr>
              <a:t>Auch das Zusammenleben</a:t>
            </a:r>
          </a:p>
          <a:p>
            <a:r>
              <a:rPr lang="de-DE" sz="2400" dirty="0">
                <a:latin typeface="Bahnschrift Light SemiCondensed" panose="020B0502040204020203" pitchFamily="34" charset="0"/>
              </a:rPr>
              <a:t>Kinder von Sklaven gehörten ebenfalls dem Herrn</a:t>
            </a:r>
          </a:p>
        </p:txBody>
      </p:sp>
    </p:spTree>
    <p:extLst>
      <p:ext uri="{BB962C8B-B14F-4D97-AF65-F5344CB8AC3E}">
        <p14:creationId xmlns:p14="http://schemas.microsoft.com/office/powerpoint/2010/main" val="299633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F4-5BAA-A194-0E07-939A1A0E2733}"/>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Umgang</a:t>
            </a:r>
          </a:p>
        </p:txBody>
      </p:sp>
      <p:sp>
        <p:nvSpPr>
          <p:cNvPr id="3" name="Content Placeholder 2">
            <a:extLst>
              <a:ext uri="{FF2B5EF4-FFF2-40B4-BE49-F238E27FC236}">
                <a16:creationId xmlns:a16="http://schemas.microsoft.com/office/drawing/2014/main" id="{A4D086A8-D999-1A87-8FDC-D84C408A7FD8}"/>
              </a:ext>
            </a:extLst>
          </p:cNvPr>
          <p:cNvSpPr>
            <a:spLocks noGrp="1"/>
          </p:cNvSpPr>
          <p:nvPr>
            <p:ph idx="1"/>
          </p:nvPr>
        </p:nvSpPr>
        <p:spPr/>
        <p:txBody>
          <a:bodyPr>
            <a:normAutofit/>
          </a:bodyPr>
          <a:lstStyle/>
          <a:p>
            <a:r>
              <a:rPr lang="de-DE" sz="2400" dirty="0">
                <a:latin typeface="Bahnschrift Light SemiCondensed" panose="020B0502040204020203" pitchFamily="34" charset="0"/>
              </a:rPr>
              <a:t>Umgang dem Herren überlassen</a:t>
            </a:r>
          </a:p>
          <a:p>
            <a:pPr lvl="1"/>
            <a:r>
              <a:rPr lang="de-DE" dirty="0">
                <a:latin typeface="Bahnschrift Light SemiCondensed" panose="020B0502040204020203" pitchFamily="34" charset="0"/>
              </a:rPr>
              <a:t>Allerdings “guter Ton” mit Sklaven normalisiert</a:t>
            </a:r>
          </a:p>
          <a:p>
            <a:r>
              <a:rPr lang="de-DE" sz="2400" dirty="0">
                <a:latin typeface="Bahnschrift Light SemiCondensed" panose="020B0502040204020203" pitchFamily="34" charset="0"/>
              </a:rPr>
              <a:t>Versorgung nicht gesetzlich reguliert</a:t>
            </a:r>
          </a:p>
          <a:p>
            <a:pPr lvl="1"/>
            <a:r>
              <a:rPr lang="de-DE" dirty="0">
                <a:latin typeface="Bahnschrift Light SemiCondensed" panose="020B0502040204020203" pitchFamily="34" charset="0"/>
              </a:rPr>
              <a:t>Dennoch üblich Sklaven mit dem notwendigsten zu versorgen</a:t>
            </a:r>
          </a:p>
          <a:p>
            <a:pPr lvl="1"/>
            <a:r>
              <a:rPr lang="de-DE" dirty="0">
                <a:latin typeface="Bahnschrift Light SemiCondensed" panose="020B0502040204020203" pitchFamily="34" charset="0"/>
              </a:rPr>
              <a:t>In der Regel bei Krankheit gepflegt, ggf. Arzt</a:t>
            </a:r>
          </a:p>
          <a:p>
            <a:r>
              <a:rPr lang="de-DE" sz="2400" dirty="0">
                <a:latin typeface="Bahnschrift Light SemiCondensed" panose="020B0502040204020203" pitchFamily="34" charset="0"/>
              </a:rPr>
              <a:t>Falls Sklaven nicht schon geschult gekauft wurde in der Regel eine Ausbildung bereitgestellt</a:t>
            </a:r>
          </a:p>
          <a:p>
            <a:pPr lvl="2"/>
            <a:endParaRPr lang="de-DE" sz="2400" dirty="0">
              <a:latin typeface="Bahnschrift Light SemiCondensed" panose="020B0502040204020203" pitchFamily="34" charset="0"/>
            </a:endParaRPr>
          </a:p>
          <a:p>
            <a:pPr marL="0" indent="0">
              <a:buNone/>
            </a:pPr>
            <a:endParaRPr lang="de-DE" sz="2400" dirty="0">
              <a:latin typeface="Bahnschrift Light SemiCondensed" panose="020B0502040204020203" pitchFamily="34" charset="0"/>
            </a:endParaRPr>
          </a:p>
        </p:txBody>
      </p:sp>
    </p:spTree>
    <p:extLst>
      <p:ext uri="{BB962C8B-B14F-4D97-AF65-F5344CB8AC3E}">
        <p14:creationId xmlns:p14="http://schemas.microsoft.com/office/powerpoint/2010/main" val="2543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3DAC-25F4-5E3A-EBBD-5B5FC002A5FE}"/>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Strafen</a:t>
            </a:r>
          </a:p>
        </p:txBody>
      </p:sp>
      <p:sp>
        <p:nvSpPr>
          <p:cNvPr id="3" name="Content Placeholder 2">
            <a:extLst>
              <a:ext uri="{FF2B5EF4-FFF2-40B4-BE49-F238E27FC236}">
                <a16:creationId xmlns:a16="http://schemas.microsoft.com/office/drawing/2014/main" id="{AEB4A6AF-000E-E9B4-11A3-A646A102CD27}"/>
              </a:ext>
            </a:extLst>
          </p:cNvPr>
          <p:cNvSpPr>
            <a:spLocks noGrp="1"/>
          </p:cNvSpPr>
          <p:nvPr>
            <p:ph idx="1"/>
          </p:nvPr>
        </p:nvSpPr>
        <p:spPr/>
        <p:txBody>
          <a:bodyPr>
            <a:normAutofit/>
          </a:bodyPr>
          <a:lstStyle/>
          <a:p>
            <a:r>
              <a:rPr lang="de-DE" sz="2400" dirty="0">
                <a:latin typeface="Bahnschrift Light SemiCondensed" panose="020B0502040204020203" pitchFamily="34" charset="0"/>
              </a:rPr>
              <a:t>Oft harte Strafen</a:t>
            </a:r>
          </a:p>
          <a:p>
            <a:pPr lvl="1"/>
            <a:r>
              <a:rPr lang="de-DE" dirty="0">
                <a:latin typeface="Bahnschrift Light SemiCondensed" panose="020B0502040204020203" pitchFamily="34" charset="0"/>
              </a:rPr>
              <a:t>Häufig willkürlich verhängt</a:t>
            </a:r>
          </a:p>
          <a:p>
            <a:pPr lvl="1"/>
            <a:r>
              <a:rPr lang="de-DE" dirty="0">
                <a:latin typeface="Bahnschrift Light SemiCondensed" panose="020B0502040204020203" pitchFamily="34" charset="0"/>
              </a:rPr>
              <a:t>Aber abgeschwächt durch Angst vor Flucht / Aufständen der Sklaven</a:t>
            </a:r>
          </a:p>
          <a:p>
            <a:r>
              <a:rPr lang="de-DE" sz="2400" dirty="0">
                <a:latin typeface="Bahnschrift Light SemiCondensed" panose="020B0502040204020203" pitchFamily="34" charset="0"/>
              </a:rPr>
              <a:t>Sklaven oft starker körperlicher Gewalt ausgesetzt</a:t>
            </a:r>
          </a:p>
          <a:p>
            <a:pPr lvl="1"/>
            <a:r>
              <a:rPr lang="de-DE" dirty="0">
                <a:latin typeface="Bahnschrift Light SemiCondensed" panose="020B0502040204020203" pitchFamily="34" charset="0"/>
              </a:rPr>
              <a:t>Diese war rechtlich erlaubt und wurde von der Bevölkerung nicht verurteilt</a:t>
            </a:r>
          </a:p>
          <a:p>
            <a:r>
              <a:rPr lang="de-DE" sz="2400" dirty="0">
                <a:latin typeface="Bahnschrift Light SemiCondensed" panose="020B0502040204020203" pitchFamily="34" charset="0"/>
              </a:rPr>
              <a:t>Rechtliche Lage von Tötung umstritten</a:t>
            </a:r>
          </a:p>
          <a:p>
            <a:pPr lvl="1"/>
            <a:r>
              <a:rPr lang="de-DE" dirty="0">
                <a:latin typeface="Bahnschrift Light SemiCondensed" panose="020B0502040204020203" pitchFamily="34" charset="0"/>
              </a:rPr>
              <a:t>„sakrale Befleckung des Herrn“</a:t>
            </a:r>
          </a:p>
          <a:p>
            <a:pPr lvl="1"/>
            <a:r>
              <a:rPr lang="de-DE" dirty="0">
                <a:latin typeface="Bahnschrift Light SemiCondensed" panose="020B0502040204020203" pitchFamily="34" charset="0"/>
              </a:rPr>
              <a:t>Selten, da wirtschaftlich unvorteilhaft</a:t>
            </a:r>
          </a:p>
        </p:txBody>
      </p:sp>
    </p:spTree>
    <p:extLst>
      <p:ext uri="{BB962C8B-B14F-4D97-AF65-F5344CB8AC3E}">
        <p14:creationId xmlns:p14="http://schemas.microsoft.com/office/powerpoint/2010/main" val="6958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338D-6F34-FC88-D66A-1808D9B31487}"/>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Urteilsbildung </a:t>
            </a:r>
          </a:p>
        </p:txBody>
      </p:sp>
      <p:graphicFrame>
        <p:nvGraphicFramePr>
          <p:cNvPr id="4" name="Content Placeholder 3">
            <a:extLst>
              <a:ext uri="{FF2B5EF4-FFF2-40B4-BE49-F238E27FC236}">
                <a16:creationId xmlns:a16="http://schemas.microsoft.com/office/drawing/2014/main" id="{3507C1ED-9BA9-F2D5-05FA-BB61ACB13807}"/>
              </a:ext>
            </a:extLst>
          </p:cNvPr>
          <p:cNvGraphicFramePr>
            <a:graphicFrameLocks noGrp="1"/>
          </p:cNvGraphicFramePr>
          <p:nvPr>
            <p:ph idx="1"/>
            <p:extLst>
              <p:ext uri="{D42A27DB-BD31-4B8C-83A1-F6EECF244321}">
                <p14:modId xmlns:p14="http://schemas.microsoft.com/office/powerpoint/2010/main" val="1726521715"/>
              </p:ext>
            </p:extLst>
          </p:nvPr>
        </p:nvGraphicFramePr>
        <p:xfrm>
          <a:off x="838200" y="1509395"/>
          <a:ext cx="10515600" cy="4983480"/>
        </p:xfrm>
        <a:graphic>
          <a:graphicData uri="http://schemas.openxmlformats.org/drawingml/2006/table">
            <a:tbl>
              <a:tblPr firstRow="1" bandRow="1">
                <a:tableStyleId>{69012ECD-51FC-41F1-AA8D-1B2483CD663E}</a:tableStyleId>
              </a:tblPr>
              <a:tblGrid>
                <a:gridCol w="5257800">
                  <a:extLst>
                    <a:ext uri="{9D8B030D-6E8A-4147-A177-3AD203B41FA5}">
                      <a16:colId xmlns:a16="http://schemas.microsoft.com/office/drawing/2014/main" val="2892657908"/>
                    </a:ext>
                  </a:extLst>
                </a:gridCol>
                <a:gridCol w="5257800">
                  <a:extLst>
                    <a:ext uri="{9D8B030D-6E8A-4147-A177-3AD203B41FA5}">
                      <a16:colId xmlns:a16="http://schemas.microsoft.com/office/drawing/2014/main" val="244328979"/>
                    </a:ext>
                  </a:extLst>
                </a:gridCol>
              </a:tblGrid>
              <a:tr h="323417">
                <a:tc>
                  <a:txBody>
                    <a:bodyPr/>
                    <a:lstStyle/>
                    <a:p>
                      <a:r>
                        <a:rPr lang="de-DE" sz="2100" noProof="0" dirty="0"/>
                        <a:t>KONTRA</a:t>
                      </a:r>
                      <a:endParaRPr lang="de-DE" sz="2100" noProof="0" dirty="0">
                        <a:latin typeface="Bahnschrift Light SemiCondensed" panose="020B0502040204020203" pitchFamily="34" charset="0"/>
                      </a:endParaRPr>
                    </a:p>
                  </a:txBody>
                  <a:tcPr/>
                </a:tc>
                <a:tc>
                  <a:txBody>
                    <a:bodyPr/>
                    <a:lstStyle/>
                    <a:p>
                      <a:r>
                        <a:rPr lang="de-DE" sz="2100" noProof="0" dirty="0"/>
                        <a:t>PRO</a:t>
                      </a:r>
                      <a:endParaRPr lang="de-DE" sz="2100" noProof="0" dirty="0">
                        <a:latin typeface="Bahnschrift Light SemiCondensed" panose="020B0502040204020203" pitchFamily="34" charset="0"/>
                      </a:endParaRPr>
                    </a:p>
                  </a:txBody>
                  <a:tcPr/>
                </a:tc>
                <a:extLst>
                  <a:ext uri="{0D108BD9-81ED-4DB2-BD59-A6C34878D82A}">
                    <a16:rowId xmlns:a16="http://schemas.microsoft.com/office/drawing/2014/main" val="2005413950"/>
                  </a:ext>
                </a:extLst>
              </a:tr>
              <a:tr h="3889448">
                <a:tc>
                  <a:txBody>
                    <a:bodyPr/>
                    <a:lstStyle/>
                    <a:p>
                      <a:pPr marL="285750" indent="-285750">
                        <a:buFont typeface="Arial" panose="020B0604020202020204" pitchFamily="34" charset="0"/>
                        <a:buChar char="•"/>
                      </a:pPr>
                      <a:r>
                        <a:rPr lang="de-DE" sz="2100" noProof="0" dirty="0"/>
                        <a:t>Gesellschaftlicher Konsens für recht humanen Umgang</a:t>
                      </a:r>
                    </a:p>
                    <a:p>
                      <a:pPr marL="285750" indent="-285750">
                        <a:buFont typeface="Arial" panose="020B0604020202020204" pitchFamily="34" charset="0"/>
                        <a:buChar char="•"/>
                      </a:pPr>
                      <a:r>
                        <a:rPr lang="de-DE" sz="2100" noProof="0" dirty="0"/>
                        <a:t> Freikauf der Sklaven möglich</a:t>
                      </a:r>
                    </a:p>
                    <a:p>
                      <a:pPr lvl="1"/>
                      <a:r>
                        <a:rPr lang="de-DE" sz="2100" noProof="0" dirty="0"/>
                        <a:t>Sklaven konnten eigenen Reichtum nutzen, um sich selbst freizukaufen</a:t>
                      </a:r>
                    </a:p>
                    <a:p>
                      <a:pPr marL="285750" indent="-285750">
                        <a:buFont typeface="Arial" panose="020B0604020202020204" pitchFamily="34" charset="0"/>
                        <a:buChar char="•"/>
                      </a:pPr>
                      <a:r>
                        <a:rPr lang="de-DE" sz="2100" noProof="0" dirty="0"/>
                        <a:t>Eingriff des Staats </a:t>
                      </a:r>
                    </a:p>
                    <a:p>
                      <a:pPr marL="742950" lvl="1" indent="-285750">
                        <a:buFont typeface="Arial" panose="020B0604020202020204" pitchFamily="34" charset="0"/>
                        <a:buChar char="•"/>
                      </a:pPr>
                      <a:r>
                        <a:rPr lang="de-DE" sz="2100" noProof="0" dirty="0"/>
                        <a:t>Kriegsdienste</a:t>
                      </a:r>
                    </a:p>
                    <a:p>
                      <a:pPr marL="742950" lvl="1" indent="-285750">
                        <a:buFont typeface="Arial" panose="020B0604020202020204" pitchFamily="34" charset="0"/>
                        <a:buChar char="•"/>
                      </a:pPr>
                      <a:r>
                        <a:rPr lang="de-DE" sz="2100" noProof="0" dirty="0"/>
                        <a:t>Freilassung für besondere Leistungen</a:t>
                      </a:r>
                      <a:endParaRPr lang="de-DE" sz="2100" noProof="0" dirty="0">
                        <a:latin typeface="Bahnschrift Light SemiCondensed" panose="020B0502040204020203" pitchFamily="34" charset="0"/>
                      </a:endParaRPr>
                    </a:p>
                  </a:txBody>
                  <a:tcPr/>
                </a:tc>
                <a:tc>
                  <a:txBody>
                    <a:bodyPr/>
                    <a:lstStyle/>
                    <a:p>
                      <a:pPr marL="285750" indent="-285750">
                        <a:buFont typeface="Arial" panose="020B0604020202020204" pitchFamily="34" charset="0"/>
                        <a:buChar char="•"/>
                      </a:pPr>
                      <a:r>
                        <a:rPr lang="de-DE" sz="2100" noProof="0" dirty="0"/>
                        <a:t>Gesetzlich hatte Herr alleinige Macht und Kontrolle über Sklaven</a:t>
                      </a:r>
                    </a:p>
                    <a:p>
                      <a:pPr marL="742950" lvl="1" indent="-285750">
                        <a:buFont typeface="Arial" panose="020B0604020202020204" pitchFamily="34" charset="0"/>
                        <a:buChar char="•"/>
                      </a:pPr>
                      <a:r>
                        <a:rPr lang="de-DE" sz="2100" noProof="0" dirty="0"/>
                        <a:t>Sklaven mussten harte Arbeit leisten und starben oft früh</a:t>
                      </a:r>
                    </a:p>
                    <a:p>
                      <a:pPr marL="285750" lvl="0" indent="-285750">
                        <a:buFont typeface="Arial" panose="020B0604020202020204" pitchFamily="34" charset="0"/>
                        <a:buChar char="•"/>
                      </a:pPr>
                      <a:r>
                        <a:rPr lang="de-DE" sz="2100" noProof="0" dirty="0"/>
                        <a:t>Herr hatte vollständige Kontrolle über Eigentum und Reichtum des Sklaven</a:t>
                      </a:r>
                    </a:p>
                    <a:p>
                      <a:pPr marL="742950" lvl="1" indent="-285750">
                        <a:buFont typeface="Arial" panose="020B0604020202020204" pitchFamily="34" charset="0"/>
                        <a:buChar char="•"/>
                      </a:pPr>
                      <a:r>
                        <a:rPr lang="de-DE" sz="2100" noProof="0" dirty="0"/>
                        <a:t>Musste Freilassung / Freikauf zustimmen</a:t>
                      </a:r>
                    </a:p>
                    <a:p>
                      <a:pPr marL="285750" lvl="0" indent="-285750">
                        <a:buFont typeface="Arial" panose="020B0604020202020204" pitchFamily="34" charset="0"/>
                        <a:buChar char="•"/>
                      </a:pPr>
                      <a:r>
                        <a:rPr lang="de-DE" sz="2100" noProof="0" dirty="0"/>
                        <a:t>Staat nahm sehr selten den Anspruch auf Eingriff</a:t>
                      </a:r>
                    </a:p>
                    <a:p>
                      <a:pPr marL="742950" lvl="1" indent="-285750">
                        <a:buFont typeface="Arial" panose="020B0604020202020204" pitchFamily="34" charset="0"/>
                        <a:buChar char="•"/>
                      </a:pPr>
                      <a:r>
                        <a:rPr lang="de-DE" sz="2100" noProof="0" dirty="0"/>
                        <a:t>Keine Instanz zur Kontrolle über den Umgang des Herrn mit seinem Sklaven</a:t>
                      </a:r>
                    </a:p>
                    <a:p>
                      <a:pPr marL="742950" lvl="1" indent="-285750">
                        <a:buFont typeface="Arial" panose="020B0604020202020204" pitchFamily="34" charset="0"/>
                        <a:buChar char="•"/>
                      </a:pPr>
                      <a:r>
                        <a:rPr lang="de-DE" sz="2100" noProof="0" dirty="0"/>
                        <a:t>Sklaven hatten kein Recht auf Klage</a:t>
                      </a:r>
                      <a:endParaRPr lang="de-DE" sz="2100" noProof="0" dirty="0">
                        <a:latin typeface="Bahnschrift Light SemiCondensed" panose="020B0502040204020203" pitchFamily="34" charset="0"/>
                      </a:endParaRPr>
                    </a:p>
                  </a:txBody>
                  <a:tcPr/>
                </a:tc>
                <a:extLst>
                  <a:ext uri="{0D108BD9-81ED-4DB2-BD59-A6C34878D82A}">
                    <a16:rowId xmlns:a16="http://schemas.microsoft.com/office/drawing/2014/main" val="2039823126"/>
                  </a:ext>
                </a:extLst>
              </a:tr>
            </a:tbl>
          </a:graphicData>
        </a:graphic>
      </p:graphicFrame>
    </p:spTree>
    <p:extLst>
      <p:ext uri="{BB962C8B-B14F-4D97-AF65-F5344CB8AC3E}">
        <p14:creationId xmlns:p14="http://schemas.microsoft.com/office/powerpoint/2010/main" val="294206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06C7-16A1-762D-849C-826EFF604EDF}"/>
              </a:ext>
            </a:extLst>
          </p:cNvPr>
          <p:cNvSpPr>
            <a:spLocks noGrp="1"/>
          </p:cNvSpPr>
          <p:nvPr>
            <p:ph type="title"/>
          </p:nvPr>
        </p:nvSpPr>
        <p:spPr/>
        <p:txBody>
          <a:bodyPr>
            <a:normAutofit/>
          </a:bodyPr>
          <a:lstStyle/>
          <a:p>
            <a:r>
              <a:rPr lang="de-DE" sz="4800" dirty="0">
                <a:latin typeface="Bahnschrift Light SemiCondensed" panose="020B0502040204020203" pitchFamily="34" charset="0"/>
              </a:rPr>
              <a:t>Fazit</a:t>
            </a:r>
          </a:p>
        </p:txBody>
      </p:sp>
      <p:sp>
        <p:nvSpPr>
          <p:cNvPr id="3" name="Content Placeholder 2">
            <a:extLst>
              <a:ext uri="{FF2B5EF4-FFF2-40B4-BE49-F238E27FC236}">
                <a16:creationId xmlns:a16="http://schemas.microsoft.com/office/drawing/2014/main" id="{EFD950D9-44F6-1464-C185-A3D161569029}"/>
              </a:ext>
            </a:extLst>
          </p:cNvPr>
          <p:cNvSpPr>
            <a:spLocks noGrp="1"/>
          </p:cNvSpPr>
          <p:nvPr>
            <p:ph idx="1"/>
          </p:nvPr>
        </p:nvSpPr>
        <p:spPr/>
        <p:txBody>
          <a:bodyPr>
            <a:normAutofit/>
          </a:bodyPr>
          <a:lstStyle/>
          <a:p>
            <a:pPr marL="0" indent="0">
              <a:buNone/>
            </a:pPr>
            <a:r>
              <a:rPr lang="de-DE" sz="3600" dirty="0">
                <a:latin typeface="Bahnschrift Light SemiCondensed" panose="020B0502040204020203" pitchFamily="34" charset="0"/>
              </a:rPr>
              <a:t>Sklaven waren dem Willen ihres Herren fast uneingeschränkt ausgeliefert. Zwar war normativ ein gewisser guter Ton im Umgang mit Sklaven in der Gesellschaft etabliert, jedoch hatten die Sklaven keinerlei Rechte und ihr soziales Leben, ihre körperliche Gesundheit, ihre Besoldung und Arbeitsbedingungen waren vollständig von ihrem Besitzer abhängig.</a:t>
            </a:r>
          </a:p>
        </p:txBody>
      </p:sp>
    </p:spTree>
    <p:extLst>
      <p:ext uri="{BB962C8B-B14F-4D97-AF65-F5344CB8AC3E}">
        <p14:creationId xmlns:p14="http://schemas.microsoft.com/office/powerpoint/2010/main" val="3915984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Bahnschrift Light SemiCondensed</vt:lpstr>
      <vt:lpstr>Office Theme</vt:lpstr>
      <vt:lpstr>Lebensverhältnisse und rechtliche Stellung der Sklaven – dem Willen des Herren ausgeliefert?</vt:lpstr>
      <vt:lpstr>Definition der Leitfrage</vt:lpstr>
      <vt:lpstr>Kontext</vt:lpstr>
      <vt:lpstr>Rechtliches</vt:lpstr>
      <vt:lpstr>Beziehungen</vt:lpstr>
      <vt:lpstr>Umgang</vt:lpstr>
      <vt:lpstr>Strafen</vt:lpstr>
      <vt:lpstr>Urteilsbildung </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Rimma Alperowitsch</dc:creator>
  <cp:lastModifiedBy>Rimma Alperowitsch</cp:lastModifiedBy>
  <cp:revision>2</cp:revision>
  <dcterms:created xsi:type="dcterms:W3CDTF">2024-11-22T10:28:06Z</dcterms:created>
  <dcterms:modified xsi:type="dcterms:W3CDTF">2024-11-26T23:11:04Z</dcterms:modified>
</cp:coreProperties>
</file>