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7" r:id="rId5"/>
    <p:sldId id="260" r:id="rId6"/>
    <p:sldId id="259" r:id="rId7"/>
    <p:sldId id="262" r:id="rId8"/>
    <p:sldId id="265" r:id="rId9"/>
    <p:sldId id="261" r:id="rId10"/>
    <p:sldId id="263" r:id="rId11"/>
    <p:sldId id="264" r:id="rId12"/>
    <p:sldId id="266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7E"/>
    <a:srgbClr val="1E99ED"/>
    <a:srgbClr val="FDE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6" autoAdjust="0"/>
    <p:restoredTop sz="78478" autoAdjust="0"/>
  </p:normalViewPr>
  <p:slideViewPr>
    <p:cSldViewPr snapToGrid="0">
      <p:cViewPr>
        <p:scale>
          <a:sx n="46" d="100"/>
          <a:sy n="46" d="100"/>
        </p:scale>
        <p:origin x="232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2A4-4B8B-4759-BB2A-82A587CB9CD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5B7C-5DA0-4929-948F-5D754FF044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Gegen Flächendeckende Überwachung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Ablehnung der Dienstpflicht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Schutz der sexuellen Identität im Grundgesetz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5B7C-5DA0-4929-948F-5D754FF044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8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Bürokratie Abbau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Weniger Steuern für Unternehmen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Schuldenbremse soll bleiben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Spitzensteuersatz erst ab 96.600€ statt 68.480€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Ausweiten der Arbeitszeiten &amp; längere Lebensarbeitszeit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5B7C-5DA0-4929-948F-5D754FF044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4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Bildungspolitik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Bürokratieabbau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Frühkindliche Bildung stärken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Sprachtests vor Schuleintritt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Zitate: “Nicht in Verteilungskämpfe abrutschen”; “Arbeit statt Bürgergeld”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5B7C-5DA0-4929-948F-5D754FF044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6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wirtschaftliche Unabhängigkeit von China und Russland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Aufrüstung, Einhaltung des 2%-Ziels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weiterhin Waffenlieferungen an die Ukraine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Aufbau einer europäischen Armee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Zwei-Staaten-Modell für Gaza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5B7C-5DA0-4929-948F-5D754FF044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9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Emissionshandel statt Regulierungen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Heimische Erdgasförderung ausbauen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 err="1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Innbetriebnahme</a:t>
            </a: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 abgeschalteter Kernkraftwerke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Klimaneutralität 2050 (wie EU) statt 2045 (Klimaschutzgesetz)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12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 Dividende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5B7C-5DA0-4929-948F-5D754FF044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8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471A-4395-6F3A-06DF-60828373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E67F-85C5-B3ED-8837-C43500A2B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BE06-5166-4C7A-5651-CD4E9EF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36DF-5F4C-BABD-2D9E-7A702154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A0EE-4535-EA4C-1648-DEAB697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61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2A75-4D8E-71D2-9DDA-D276CB9A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B42A-6F00-1C81-E110-94C4E056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2BCE-9F91-9012-EB47-007B264F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DE15-2BBC-7F7F-EFAE-38D6415A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4BE5-6BA9-3543-9B56-3D97C8D4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4CD0F-7645-2250-A2FE-B833BCFE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DF38-E299-8C61-7948-5097E5BD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CFAD-612C-1F52-54ED-F49EC5C5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7B28-CF46-EB38-C07B-5AA02BCE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7D0B-607D-C6E2-D35A-9A4173EE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795E-61C2-1B31-0B71-2F116578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9A55-5574-B1B0-23E1-9EEF955F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8B63-8366-74B7-38BD-6F391F52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1823-983B-642E-79FD-9068A43F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22C1-E674-52C0-91F4-06B9EF4B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8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BF5E-0EF2-2802-6C55-1FF0DFAB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0B1FE-7AA7-3B05-4FCA-FE5F45CE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3DC9-5E65-A4D8-1524-994B28C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3505-8886-7166-40A1-F5A34BD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379A-D359-E797-4908-69D69865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97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0282-B0DA-9FE3-DE31-C5E5B36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BCFB-9A14-D1B8-7124-5421B793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73B0A-EB40-6817-DDFE-37A87CFE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C927-D608-C9EC-438C-7A7A7DDB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9F9-6419-F735-9CFB-42F75633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F5AFB-8B4A-EAFC-B854-11155481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8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A55A-2DE1-666C-7ECF-F14D2F1D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925E-EF1C-7A0D-27D3-9E74C7E1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6389-B50B-905B-6005-130E3C9E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6F62-475D-E5D4-27FF-B33C5E82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F4281-9D17-EF26-374C-C29110CB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147DA-E2C1-71B6-2C31-8ADF2432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37E1-002F-1F90-5FF9-BE170D02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7F3ED-AA94-A8BD-6979-A127BF2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18E2-C584-FBA3-55F2-A3731D7E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8C144-1620-57D0-2124-88A4BEEF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1679D-1F6F-A766-DA6E-9737C354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12C9C-8C9C-F489-23F5-99E560A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6861C-4516-C310-BC7D-12642D8B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93E14-9808-0A3A-8E24-EF2A3D3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004DC-F65D-BED5-95D4-5F6DBA2F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BD1C-83A6-801E-F7E8-6FB6C725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080D-3201-775B-FBED-D02E689A6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D9CB7-F02B-BFE5-2E65-B030DDEB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A6A5B-20F4-B86A-98BF-0B5689BF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34DA-36DA-2415-5FC5-CC686836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5F68-2728-CAEE-5938-99A70DF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1289-01C1-47C9-126E-32463870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CAC0D-7747-DF90-6631-970E8648E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E3F1-9807-6710-714A-176CCCB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DD4E2-396C-DAFC-2C77-45F397B1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3B37-41B1-B08D-0326-097E0819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0398-3EEF-D892-6984-8F2A2E5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B22B5-946B-CCBA-E257-50649EF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115F2-186C-DACA-8178-ECF8B572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3453-F455-DC15-81DD-E730E8A42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71DBD-0B60-49D3-A30A-A4BECEC477DE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BDD7-76A6-011A-49F2-08178491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EBDD-5776-BF6B-3754-CDF214E5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D4330-BA18-4C8D-BA58-5F10A19531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swahl-bw.de/wahlprogramm-fdp#c117107" TargetMode="External"/><Relationship Id="rId2" Type="http://schemas.openxmlformats.org/officeDocument/2006/relationships/hyperlink" Target="https://www.fdp.de/das-wahlprogramm-der-freien-demokraten-zur-bundestagswahl-202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aurus-systems.de/prazisionsbewaffnung-mit-perspektiv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A3AEB-2676-7062-F1B9-6C6DD5E77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B35E7C55-78AE-33A8-B1D7-4B81E878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t="17137" r="13952" b="19296"/>
          <a:stretch/>
        </p:blipFill>
        <p:spPr>
          <a:xfrm>
            <a:off x="355600" y="406399"/>
            <a:ext cx="5452533" cy="2700868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E81B40D2-9A9B-2316-2B7B-2585E7F8B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99152" l="9984" r="89935">
                        <a14:foregroundMark x1="35118" y1="98385" x2="46555" y2="95277"/>
                        <a14:foregroundMark x1="46555" y1="95277" x2="55382" y2="96488"/>
                        <a14:foregroundMark x1="55382" y1="96488" x2="55490" y2="86193"/>
                        <a14:foregroundMark x1="55490" y1="86193" x2="52476" y2="77755"/>
                        <a14:foregroundMark x1="52476" y1="77755" x2="52826" y2="78482"/>
                        <a14:foregroundMark x1="46636" y1="91159" x2="45990" y2="80581"/>
                        <a14:foregroundMark x1="45990" y1="80581" x2="40770" y2="86718"/>
                        <a14:foregroundMark x1="40770" y1="86718" x2="28714" y2="95438"/>
                        <a14:foregroundMark x1="28714" y1="95438" x2="42384" y2="96528"/>
                        <a14:foregroundMark x1="42384" y1="96528" x2="49462" y2="95761"/>
                        <a14:foregroundMark x1="49462" y1="95761" x2="51830" y2="96326"/>
                        <a14:foregroundMark x1="53095" y1="93783" x2="51615" y2="84215"/>
                        <a14:foregroundMark x1="51615" y1="84215" x2="52099" y2="93137"/>
                        <a14:foregroundMark x1="53767" y1="94065" x2="48762" y2="9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1" y="4961467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56F34-C31B-8CF3-BE5B-0C697A58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DE978-1149-B741-B062-171E8EDF1F5C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Umwelt &amp; Energie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4791E-F2B2-D82D-D196-A212314C1462}"/>
              </a:ext>
            </a:extLst>
          </p:cNvPr>
          <p:cNvSpPr txBox="1"/>
          <p:nvPr/>
        </p:nvSpPr>
        <p:spPr>
          <a:xfrm>
            <a:off x="556429" y="1888598"/>
            <a:ext cx="10737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Emissionshandel statt Regulierungen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Heimische Erdgasförderung ausbauen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 err="1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Innbetriebnahme</a:t>
            </a: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 abgeschalteter Kernkraftwerke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Klimaneutralität 2050 (wie EU) statt 2045 (Klimaschutzgesetz)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 Dividende</a:t>
            </a:r>
          </a:p>
        </p:txBody>
      </p:sp>
    </p:spTree>
    <p:extLst>
      <p:ext uri="{BB962C8B-B14F-4D97-AF65-F5344CB8AC3E}">
        <p14:creationId xmlns:p14="http://schemas.microsoft.com/office/powerpoint/2010/main" val="14285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FC26E-C13D-D9A3-0ED3-0164DED8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50DE9-472D-8BAF-2F1B-41D10BA74066}"/>
              </a:ext>
            </a:extLst>
          </p:cNvPr>
          <p:cNvSpPr txBox="1"/>
          <p:nvPr/>
        </p:nvSpPr>
        <p:spPr>
          <a:xfrm>
            <a:off x="651164" y="651164"/>
            <a:ext cx="9725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Gesundheit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00A15-3D3B-07EA-0ABD-9C2CF83EC31E}"/>
              </a:ext>
            </a:extLst>
          </p:cNvPr>
          <p:cNvSpPr txBox="1"/>
          <p:nvPr/>
        </p:nvSpPr>
        <p:spPr>
          <a:xfrm>
            <a:off x="556429" y="1888598"/>
            <a:ext cx="9501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  <a:endParaRPr lang="de-DE" sz="4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9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1CC83-F39F-7BFD-74DB-9BBFC20C5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7CEF36-1F30-5690-7822-54FDE6F94D0E}"/>
              </a:ext>
            </a:extLst>
          </p:cNvPr>
          <p:cNvSpPr txBox="1"/>
          <p:nvPr/>
        </p:nvSpPr>
        <p:spPr>
          <a:xfrm>
            <a:off x="651164" y="651164"/>
            <a:ext cx="11928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pc="-15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Person Christian Lindner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2EAFE-4ABF-1CB7-9772-BB6325263893}"/>
              </a:ext>
            </a:extLst>
          </p:cNvPr>
          <p:cNvSpPr txBox="1"/>
          <p:nvPr/>
        </p:nvSpPr>
        <p:spPr>
          <a:xfrm>
            <a:off x="556429" y="1888598"/>
            <a:ext cx="9501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  <a:endParaRPr lang="de-DE" sz="4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2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6933C-CA2E-540C-757C-C905473FA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F9F5A-6711-AE10-D548-2B60B2FB89FF}"/>
              </a:ext>
            </a:extLst>
          </p:cNvPr>
          <p:cNvSpPr txBox="1"/>
          <p:nvPr/>
        </p:nvSpPr>
        <p:spPr>
          <a:xfrm>
            <a:off x="651164" y="651164"/>
            <a:ext cx="1026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pc="-15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Aktuelles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C238B-0A1B-E312-8907-025D3A327931}"/>
              </a:ext>
            </a:extLst>
          </p:cNvPr>
          <p:cNvSpPr txBox="1"/>
          <p:nvPr/>
        </p:nvSpPr>
        <p:spPr>
          <a:xfrm>
            <a:off x="556429" y="1888598"/>
            <a:ext cx="9501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Drama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  <a:endParaRPr lang="de-DE" sz="4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5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090C1-7230-111F-4C5C-4DC0D7B3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D8BA6-5A63-8096-9E82-4ED4CCF3EB5C}"/>
              </a:ext>
            </a:extLst>
          </p:cNvPr>
          <p:cNvSpPr txBox="1"/>
          <p:nvPr/>
        </p:nvSpPr>
        <p:spPr>
          <a:xfrm>
            <a:off x="651164" y="651164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pc="-15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Quellen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DF733-85D2-8467-F12A-9B8519E23784}"/>
              </a:ext>
            </a:extLst>
          </p:cNvPr>
          <p:cNvSpPr txBox="1"/>
          <p:nvPr/>
        </p:nvSpPr>
        <p:spPr>
          <a:xfrm>
            <a:off x="556429" y="1888598"/>
            <a:ext cx="9501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2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https://www.fdp.de/das-wahlprogramm-der-freien-demokraten-zur-bundestagswahl-2025</a:t>
            </a: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2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https://www.bundestagswahl-bw.de/wahlprogramm-fdp#c117107</a:t>
            </a: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76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AFDAA-3569-8A0C-3635-2440E64B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682A5-CCE0-3AF0-D385-8B2AB9E94317}"/>
              </a:ext>
            </a:extLst>
          </p:cNvPr>
          <p:cNvSpPr txBox="1"/>
          <p:nvPr/>
        </p:nvSpPr>
        <p:spPr>
          <a:xfrm>
            <a:off x="651164" y="651164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spc="-15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Bild</a:t>
            </a:r>
            <a:endParaRPr lang="de-DE" sz="5400" spc="-150" noProof="0" dirty="0">
              <a:solidFill>
                <a:srgbClr val="1E99ED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8EBA0-B961-5135-1539-28405C073BCA}"/>
              </a:ext>
            </a:extLst>
          </p:cNvPr>
          <p:cNvSpPr txBox="1"/>
          <p:nvPr/>
        </p:nvSpPr>
        <p:spPr>
          <a:xfrm>
            <a:off x="556429" y="1888598"/>
            <a:ext cx="9501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2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https://taurus-systems.de/prazisionsbewaffnung-mit-perspektive/</a:t>
            </a: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e-DE" sz="2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6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CBA1FE35-9A7A-7938-D45D-1B522CB4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t="17137" r="13952" b="19296"/>
          <a:stretch/>
        </p:blipFill>
        <p:spPr>
          <a:xfrm>
            <a:off x="355600" y="406399"/>
            <a:ext cx="5452533" cy="2700868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F47B31FC-371E-1941-8E6D-C177C280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99152" l="9984" r="89935">
                        <a14:foregroundMark x1="35118" y1="98385" x2="46555" y2="95277"/>
                        <a14:foregroundMark x1="46555" y1="95277" x2="55382" y2="96488"/>
                        <a14:foregroundMark x1="55382" y1="96488" x2="55490" y2="86193"/>
                        <a14:foregroundMark x1="55490" y1="86193" x2="52476" y2="77755"/>
                        <a14:foregroundMark x1="52476" y1="77755" x2="52826" y2="78482"/>
                        <a14:foregroundMark x1="46636" y1="91159" x2="45990" y2="80581"/>
                        <a14:foregroundMark x1="45990" y1="80581" x2="40770" y2="86718"/>
                        <a14:foregroundMark x1="40770" y1="86718" x2="28714" y2="95438"/>
                        <a14:foregroundMark x1="28714" y1="95438" x2="42384" y2="96528"/>
                        <a14:foregroundMark x1="42384" y1="96528" x2="49462" y2="95761"/>
                        <a14:foregroundMark x1="49462" y1="95761" x2="51830" y2="96326"/>
                        <a14:foregroundMark x1="53095" y1="93783" x2="51615" y2="84215"/>
                        <a14:foregroundMark x1="51615" y1="84215" x2="52099" y2="93137"/>
                        <a14:foregroundMark x1="53767" y1="94065" x2="48762" y2="9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1" y="0"/>
            <a:ext cx="10287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739F1-BA22-04C1-EA3D-2AE685354D7F}"/>
              </a:ext>
            </a:extLst>
          </p:cNvPr>
          <p:cNvCxnSpPr>
            <a:cxnSpLocks/>
          </p:cNvCxnSpPr>
          <p:nvPr/>
        </p:nvCxnSpPr>
        <p:spPr>
          <a:xfrm flipH="1">
            <a:off x="9244669" y="2759978"/>
            <a:ext cx="687896" cy="669022"/>
          </a:xfrm>
          <a:prstGeom prst="straightConnector1">
            <a:avLst/>
          </a:prstGeom>
          <a:ln w="57150">
            <a:solidFill>
              <a:srgbClr val="1E99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650164-279D-87E4-FDE5-B52169130219}"/>
              </a:ext>
            </a:extLst>
          </p:cNvPr>
          <p:cNvSpPr txBox="1"/>
          <p:nvPr/>
        </p:nvSpPr>
        <p:spPr>
          <a:xfrm>
            <a:off x="9932565" y="2508092"/>
            <a:ext cx="27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E99ED"/>
                </a:solidFill>
              </a:rPr>
              <a:t>Christian Lindner</a:t>
            </a:r>
            <a:endParaRPr lang="de-DE" b="1" dirty="0">
              <a:solidFill>
                <a:srgbClr val="1E99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A637E-23FD-497F-BC34-38F362F5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49C301FC-21A9-2E2C-1A40-8FDDB5DC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t="17137" r="13952" b="19296"/>
          <a:stretch/>
        </p:blipFill>
        <p:spPr>
          <a:xfrm>
            <a:off x="355600" y="406399"/>
            <a:ext cx="3794553" cy="1879601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43633E34-27D1-A540-3A5C-8069BB9F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99152" l="9984" r="89935">
                        <a14:foregroundMark x1="35118" y1="98385" x2="46555" y2="95277"/>
                        <a14:foregroundMark x1="46555" y1="95277" x2="55382" y2="96488"/>
                        <a14:foregroundMark x1="55382" y1="96488" x2="55490" y2="86193"/>
                        <a14:foregroundMark x1="55490" y1="86193" x2="52476" y2="77755"/>
                        <a14:foregroundMark x1="52476" y1="77755" x2="52826" y2="78482"/>
                        <a14:foregroundMark x1="46636" y1="91159" x2="45990" y2="80581"/>
                        <a14:foregroundMark x1="45990" y1="80581" x2="40770" y2="86718"/>
                        <a14:foregroundMark x1="40770" y1="86718" x2="28714" y2="95438"/>
                        <a14:foregroundMark x1="28714" y1="95438" x2="42384" y2="96528"/>
                        <a14:foregroundMark x1="42384" y1="96528" x2="49462" y2="95761"/>
                        <a14:foregroundMark x1="49462" y1="95761" x2="51830" y2="96326"/>
                        <a14:foregroundMark x1="53095" y1="93783" x2="51615" y2="84215"/>
                        <a14:foregroundMark x1="51615" y1="84215" x2="52099" y2="93137"/>
                        <a14:foregroundMark x1="53767" y1="94065" x2="48762" y2="9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1" y="5765800"/>
            <a:ext cx="10287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28438B-F274-9A4C-33DF-292C4A01FFBB}"/>
              </a:ext>
            </a:extLst>
          </p:cNvPr>
          <p:cNvCxnSpPr>
            <a:cxnSpLocks/>
          </p:cNvCxnSpPr>
          <p:nvPr/>
        </p:nvCxnSpPr>
        <p:spPr>
          <a:xfrm flipH="1">
            <a:off x="9244669" y="8525778"/>
            <a:ext cx="687896" cy="669022"/>
          </a:xfrm>
          <a:prstGeom prst="straightConnector1">
            <a:avLst/>
          </a:prstGeom>
          <a:ln w="57150">
            <a:solidFill>
              <a:srgbClr val="1E99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3726CF-EF7C-89C0-90BE-CBB8A43D6E99}"/>
              </a:ext>
            </a:extLst>
          </p:cNvPr>
          <p:cNvSpPr txBox="1"/>
          <p:nvPr/>
        </p:nvSpPr>
        <p:spPr>
          <a:xfrm>
            <a:off x="9932565" y="8273892"/>
            <a:ext cx="27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E99ED"/>
                </a:solidFill>
              </a:rPr>
              <a:t>Christian Lindner</a:t>
            </a:r>
            <a:endParaRPr lang="de-DE" b="1" dirty="0">
              <a:solidFill>
                <a:srgbClr val="1E99E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63E75-3D6A-7775-FE8B-47159F3CE8E7}"/>
              </a:ext>
            </a:extLst>
          </p:cNvPr>
          <p:cNvSpPr txBox="1"/>
          <p:nvPr/>
        </p:nvSpPr>
        <p:spPr>
          <a:xfrm>
            <a:off x="4869147" y="1166842"/>
            <a:ext cx="6967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Ideale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Wirtschaft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Innenpolitik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Außenpolitik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Sozialpolitik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Umwelt &amp; Energie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Asylpolitik &amp; Migration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Gesundheit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Christian Lindner</a:t>
            </a:r>
            <a:endParaRPr lang="de-DE" sz="3200" noProof="0" dirty="0">
              <a:solidFill>
                <a:srgbClr val="1E99ED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4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B7E96-0D3C-F352-0226-7D59E7D9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5BB30-53E2-18F2-0CEC-F4963689612C}"/>
              </a:ext>
            </a:extLst>
          </p:cNvPr>
          <p:cNvSpPr txBox="1"/>
          <p:nvPr/>
        </p:nvSpPr>
        <p:spPr>
          <a:xfrm>
            <a:off x="651163" y="651164"/>
            <a:ext cx="1055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Ideale der FDP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1B948-10E9-FCB8-075E-840961EDB41B}"/>
              </a:ext>
            </a:extLst>
          </p:cNvPr>
          <p:cNvSpPr txBox="1"/>
          <p:nvPr/>
        </p:nvSpPr>
        <p:spPr>
          <a:xfrm>
            <a:off x="556429" y="1888598"/>
            <a:ext cx="9501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  <a:endParaRPr lang="de-DE" sz="4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20B6A-2713-0E74-F867-9267DD53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91952-95A8-E094-C732-12FFD933AA20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Innenpolitik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515E0-78B7-EB7D-EAE5-28D04B5A7ED9}"/>
              </a:ext>
            </a:extLst>
          </p:cNvPr>
          <p:cNvSpPr txBox="1"/>
          <p:nvPr/>
        </p:nvSpPr>
        <p:spPr>
          <a:xfrm>
            <a:off x="556429" y="1888598"/>
            <a:ext cx="95019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Gegen Flächendeckende Überwachung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Ablehnung der Dienstpflicht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Schutz der sexuellen Identität im Grundgesetz</a:t>
            </a:r>
          </a:p>
        </p:txBody>
      </p:sp>
    </p:spTree>
    <p:extLst>
      <p:ext uri="{BB962C8B-B14F-4D97-AF65-F5344CB8AC3E}">
        <p14:creationId xmlns:p14="http://schemas.microsoft.com/office/powerpoint/2010/main" val="423608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1B55D-65DA-8192-F727-D72EA70C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937732-1FFB-823C-6286-50C618300AF8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Wirtschaft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0B5EA-C51C-8989-74FC-F64DD9D6E626}"/>
              </a:ext>
            </a:extLst>
          </p:cNvPr>
          <p:cNvSpPr txBox="1"/>
          <p:nvPr/>
        </p:nvSpPr>
        <p:spPr>
          <a:xfrm>
            <a:off x="556429" y="1888598"/>
            <a:ext cx="6135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36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Bürokratie Abbau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36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Weniger Steuern für Unternehmen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36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Schuldenbremse soll bleiben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36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Neuer Spitzensteuersatz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36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Ausweiten der Arbeitszeiten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B6511-7CD4-6123-2484-5541D8D7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12" y="1574494"/>
            <a:ext cx="4938988" cy="48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3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E6FD5-B7FE-AE91-A65E-FBC8DD088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9BE3A-9599-59A5-3F61-81814EDB98D3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Sozialpolitik 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61BB1-AB6E-9206-6554-C39571FB62A9}"/>
              </a:ext>
            </a:extLst>
          </p:cNvPr>
          <p:cNvSpPr txBox="1"/>
          <p:nvPr/>
        </p:nvSpPr>
        <p:spPr>
          <a:xfrm>
            <a:off x="556429" y="1888598"/>
            <a:ext cx="9501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Bildungspolitik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Bürokratieabbau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Frühkindliche Bildung stärken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Sprachtests vor Schuleintritt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Zitate: “Nicht in Verteilungskämpfe abrutschen”; “Arbeit statt Bürgergeld”</a:t>
            </a:r>
          </a:p>
        </p:txBody>
      </p:sp>
    </p:spTree>
    <p:extLst>
      <p:ext uri="{BB962C8B-B14F-4D97-AF65-F5344CB8AC3E}">
        <p14:creationId xmlns:p14="http://schemas.microsoft.com/office/powerpoint/2010/main" val="181493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8664C-B919-92D4-AD0D-996727C8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FF0E9-0E5C-1A53-A1E8-7C782F055B68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Sozialpolitik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07987-869B-8E83-BAA9-0FB9F089231B}"/>
              </a:ext>
            </a:extLst>
          </p:cNvPr>
          <p:cNvSpPr txBox="1"/>
          <p:nvPr/>
        </p:nvSpPr>
        <p:spPr>
          <a:xfrm>
            <a:off x="556429" y="1888598"/>
            <a:ext cx="9501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Stichpunkte</a:t>
            </a:r>
            <a:endParaRPr lang="de-DE" sz="4000" noProof="0" dirty="0">
              <a:solidFill>
                <a:srgbClr val="E5007E"/>
              </a:solidFill>
              <a:latin typeface="Bahnschrift" panose="020B0502040204020203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95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B679B-DE06-30C6-3A55-180922B9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57BFA-B320-BDD0-8E21-3DCE956B47F7}"/>
              </a:ext>
            </a:extLst>
          </p:cNvPr>
          <p:cNvSpPr txBox="1"/>
          <p:nvPr/>
        </p:nvSpPr>
        <p:spPr>
          <a:xfrm>
            <a:off x="651164" y="651164"/>
            <a:ext cx="81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1E99E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Außenpolitik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E9E7-1A1A-3AB9-D797-E0073D5FC84F}"/>
              </a:ext>
            </a:extLst>
          </p:cNvPr>
          <p:cNvSpPr txBox="1"/>
          <p:nvPr/>
        </p:nvSpPr>
        <p:spPr>
          <a:xfrm>
            <a:off x="556429" y="1888598"/>
            <a:ext cx="95019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wirtschaftliche Unabhängigkeit von China und Russland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Aufrüstung, Einhaltung des 2%-Ziels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weiterhin Waffenlieferungen an die Ukraine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Aufbau einer europäischen Armee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noProof="0" dirty="0">
                <a:solidFill>
                  <a:srgbClr val="E5007E"/>
                </a:solidFill>
                <a:latin typeface="Bahnschrift" panose="020B0502040204020203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Zwei-Staaten-Modell für Gaza</a:t>
            </a:r>
          </a:p>
        </p:txBody>
      </p:sp>
    </p:spTree>
    <p:extLst>
      <p:ext uri="{BB962C8B-B14F-4D97-AF65-F5344CB8AC3E}">
        <p14:creationId xmlns:p14="http://schemas.microsoft.com/office/powerpoint/2010/main" val="4158801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88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Bahnschrift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4</cp:revision>
  <dcterms:created xsi:type="dcterms:W3CDTF">2025-01-30T12:44:28Z</dcterms:created>
  <dcterms:modified xsi:type="dcterms:W3CDTF">2025-01-30T13:37:04Z</dcterms:modified>
</cp:coreProperties>
</file>