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32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9C-645E-10EB-04B7-C30302AF8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7A802-ED50-D10B-F3F1-7B725EAEE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F11C-92BE-C24C-7DF4-D94A9CFA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A612-EACE-B884-6602-4650A24A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6F67-F9D5-6B5F-C703-E26765F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40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4256-75B9-C8B6-2D21-19EFB496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448D5-5326-4B64-1D8D-186DC3BF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30FD-F099-C9EB-5355-16F3BB59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25A41-0669-EF6A-5D92-51178373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0356-79A6-5366-8AA9-83764EAE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5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ADC93-D53F-DF45-185B-6697039CA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D1FA9-86CE-C96A-89EC-33C8EE0D2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5C56D-D341-06CB-D2C9-30F8A9BE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6A0A-BE06-9840-9A76-F6885239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51A1-E216-35F1-DF8F-4BFC5FEB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7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8F56-6E9A-27B1-3B77-EA4111AA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99FC-5086-3B53-6C51-F7E7BFBC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BFBA-B58E-17F7-8E9D-869D6045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ABC4-A4D2-2614-8449-013ECDC7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0171-7CBA-CCC0-0A56-1DE0518B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9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FC38-C8CB-D574-85F5-3406F668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B639-E05F-9636-B484-0919DAFA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1D8C-B8C5-65A5-4870-B63D3544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62AF2-D3A4-F7EB-62F7-86E9DE8C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744C-D0EB-FDDD-B30B-515886B6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8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CBFF-488B-7A1C-BD39-B40A9168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65AC-E687-3536-7D0F-61458F1A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7B317-ECF8-07AC-6E0E-C2220A6D4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6585E-660E-C07F-E31C-F8A5454B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521A-9771-31D1-5232-6A8B058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82918-136C-5BF6-B513-3A2B9943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8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D133-ED89-E465-5874-D6276AD7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0102F-E5AA-9C8E-207C-56CF0BB8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F274-4BE2-ADF7-5473-06F11CB0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3BCCC-B05B-D7B3-6697-098817427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AEBB6-5165-B3E6-3E5F-5B074DF15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57B30-98D8-25D8-58A5-B389E0D8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7C0EA-3F60-DE2A-7CA6-DD4C2435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67790-DA3B-B501-F949-6A8A8F6C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61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9BEE-F6CD-6D44-C685-17CA3D51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53C81-DC7E-F7A8-B981-B7F1B7E0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98839-595E-114E-FDCD-BB23827D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D56C-3106-5A9F-464E-B0E09F7B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58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15EE1-2488-92FB-9174-E7BE12EC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47860-68E4-2C2C-0B33-30DEF53E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D50E0-9750-96CE-E3E3-921BCDBF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56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D6D2-4990-8138-8BDD-5D6EECE5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0F8C-ADAE-F7FD-DBBA-3CE8885E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C2AFC-2426-6384-F805-C65ACAD9F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4EDF7-E4E8-0E32-0A38-2E101D36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0CDF-34BD-59B1-14A7-6C95222B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E4BEF-8332-CB54-9735-0BC80AF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0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15A9-09AD-4B88-3FF2-647DEC40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3C8A3-7C1E-85DE-7B39-CF1B3F8D5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4960D-9825-E6C1-B461-EE09C7E9E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A6B45-A429-0BA5-6593-BEDB58A5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701FA-88AF-F840-61F7-8D21AC32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B3127-2A89-5DC4-84CF-F5409A75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7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2B9E4-4BD2-93AA-16EC-09E175A5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86D53-4609-2DE3-7592-394C6856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E68A-72C8-B60B-5246-EF683C9AB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046A9-384A-4926-AD54-3E99C87CFC13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4818-5FBC-F1D3-BCBF-1684220BF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2D2E8-8485-2743-F71A-6590F4D26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B8905-4ABF-487F-BDFC-F1DC284B3E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63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9E2BE9-A07E-E3FE-286A-CA31425B4C76}"/>
              </a:ext>
            </a:extLst>
          </p:cNvPr>
          <p:cNvCxnSpPr>
            <a:cxnSpLocks/>
          </p:cNvCxnSpPr>
          <p:nvPr/>
        </p:nvCxnSpPr>
        <p:spPr>
          <a:xfrm>
            <a:off x="321972" y="3371045"/>
            <a:ext cx="11410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0BD3DFA-B4D3-7DBB-15C2-BC6D558CFFB0}"/>
              </a:ext>
            </a:extLst>
          </p:cNvPr>
          <p:cNvSpPr/>
          <p:nvPr/>
        </p:nvSpPr>
        <p:spPr>
          <a:xfrm>
            <a:off x="818464" y="3292782"/>
            <a:ext cx="156525" cy="156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CC8D1F-9DA3-EF18-511E-6F0E598D5661}"/>
              </a:ext>
            </a:extLst>
          </p:cNvPr>
          <p:cNvSpPr/>
          <p:nvPr/>
        </p:nvSpPr>
        <p:spPr>
          <a:xfrm>
            <a:off x="2467775" y="3292782"/>
            <a:ext cx="156525" cy="156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D1CB49-AD1E-A13E-7DA8-5C88757EFA4F}"/>
              </a:ext>
            </a:extLst>
          </p:cNvPr>
          <p:cNvSpPr/>
          <p:nvPr/>
        </p:nvSpPr>
        <p:spPr>
          <a:xfrm>
            <a:off x="4117086" y="3292782"/>
            <a:ext cx="156525" cy="156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EE9F15-064C-23AD-5934-1B985751ACD6}"/>
              </a:ext>
            </a:extLst>
          </p:cNvPr>
          <p:cNvSpPr/>
          <p:nvPr/>
        </p:nvSpPr>
        <p:spPr>
          <a:xfrm>
            <a:off x="5766397" y="3292782"/>
            <a:ext cx="156525" cy="156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583B81-1607-5657-FD0D-58EF41E0BB60}"/>
              </a:ext>
            </a:extLst>
          </p:cNvPr>
          <p:cNvSpPr/>
          <p:nvPr/>
        </p:nvSpPr>
        <p:spPr>
          <a:xfrm>
            <a:off x="7415708" y="3292782"/>
            <a:ext cx="156525" cy="156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871594-438F-52DC-A1F5-DC1932F50F89}"/>
              </a:ext>
            </a:extLst>
          </p:cNvPr>
          <p:cNvSpPr/>
          <p:nvPr/>
        </p:nvSpPr>
        <p:spPr>
          <a:xfrm>
            <a:off x="9065019" y="3292782"/>
            <a:ext cx="156525" cy="156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CC9509-7C13-19F5-01FD-C6662B1C5EF8}"/>
              </a:ext>
            </a:extLst>
          </p:cNvPr>
          <p:cNvSpPr/>
          <p:nvPr/>
        </p:nvSpPr>
        <p:spPr>
          <a:xfrm>
            <a:off x="10714329" y="3292782"/>
            <a:ext cx="156525" cy="156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D813AD-FF6C-3DE7-E88B-104116FCEC79}"/>
              </a:ext>
            </a:extLst>
          </p:cNvPr>
          <p:cNvCxnSpPr>
            <a:cxnSpLocks/>
          </p:cNvCxnSpPr>
          <p:nvPr/>
        </p:nvCxnSpPr>
        <p:spPr>
          <a:xfrm>
            <a:off x="895039" y="2575226"/>
            <a:ext cx="0" cy="796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CE5612-398D-398D-38D1-0409FDFC049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0791823" y="2753019"/>
            <a:ext cx="0" cy="6122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F4EE9C-B996-5E1F-2DC9-2339E92B5674}"/>
              </a:ext>
            </a:extLst>
          </p:cNvPr>
          <p:cNvCxnSpPr>
            <a:cxnSpLocks/>
          </p:cNvCxnSpPr>
          <p:nvPr/>
        </p:nvCxnSpPr>
        <p:spPr>
          <a:xfrm>
            <a:off x="2544503" y="3365288"/>
            <a:ext cx="0" cy="899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1EE0E0-EC29-2624-1929-35C18E10EABE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193967" y="2387940"/>
            <a:ext cx="0" cy="977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DDE3DC-14C9-D7B3-CD5E-0742C9475D5F}"/>
              </a:ext>
            </a:extLst>
          </p:cNvPr>
          <p:cNvCxnSpPr>
            <a:cxnSpLocks/>
          </p:cNvCxnSpPr>
          <p:nvPr/>
        </p:nvCxnSpPr>
        <p:spPr>
          <a:xfrm>
            <a:off x="5843431" y="3365288"/>
            <a:ext cx="0" cy="899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82E570-9569-71BA-BAA2-DA940CD358F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492895" y="2838149"/>
            <a:ext cx="0" cy="528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C9D5FB-7D94-8F16-CD8A-0A9C84D8FE9F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142359" y="3373100"/>
            <a:ext cx="922" cy="891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B60B29-095B-B9B5-34EC-6ADF875CA20A}"/>
              </a:ext>
            </a:extLst>
          </p:cNvPr>
          <p:cNvSpPr txBox="1"/>
          <p:nvPr/>
        </p:nvSpPr>
        <p:spPr>
          <a:xfrm>
            <a:off x="637391" y="3531297"/>
            <a:ext cx="51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3rd</a:t>
            </a:r>
            <a:endParaRPr lang="de-DE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196FAC-347F-75C0-063C-4324288163B0}"/>
              </a:ext>
            </a:extLst>
          </p:cNvPr>
          <p:cNvSpPr txBox="1"/>
          <p:nvPr/>
        </p:nvSpPr>
        <p:spPr>
          <a:xfrm>
            <a:off x="3936319" y="3518623"/>
            <a:ext cx="51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5th</a:t>
            </a:r>
            <a:endParaRPr lang="de-DE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D6D804-C695-2869-FFC3-9065BA7A01C6}"/>
              </a:ext>
            </a:extLst>
          </p:cNvPr>
          <p:cNvSpPr txBox="1"/>
          <p:nvPr/>
        </p:nvSpPr>
        <p:spPr>
          <a:xfrm>
            <a:off x="7235247" y="3526435"/>
            <a:ext cx="51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7th</a:t>
            </a:r>
            <a:endParaRPr lang="de-DE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DF3B5B-5801-5AD7-50BA-B7D941B0D7B3}"/>
              </a:ext>
            </a:extLst>
          </p:cNvPr>
          <p:cNvSpPr txBox="1"/>
          <p:nvPr/>
        </p:nvSpPr>
        <p:spPr>
          <a:xfrm>
            <a:off x="10534175" y="3526435"/>
            <a:ext cx="51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9th</a:t>
            </a:r>
            <a:endParaRPr lang="de-DE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1DCB1C-8EDA-8900-453C-BE38823A8F58}"/>
              </a:ext>
            </a:extLst>
          </p:cNvPr>
          <p:cNvSpPr txBox="1"/>
          <p:nvPr/>
        </p:nvSpPr>
        <p:spPr>
          <a:xfrm>
            <a:off x="2286855" y="2972287"/>
            <a:ext cx="51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4th</a:t>
            </a:r>
            <a:endParaRPr lang="de-DE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4615DA-8084-18F6-8C07-9F95A6472B7D}"/>
              </a:ext>
            </a:extLst>
          </p:cNvPr>
          <p:cNvSpPr txBox="1"/>
          <p:nvPr/>
        </p:nvSpPr>
        <p:spPr>
          <a:xfrm>
            <a:off x="5580703" y="2972287"/>
            <a:ext cx="51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6th</a:t>
            </a:r>
            <a:endParaRPr lang="de-DE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D4027-CA07-7D6E-A132-3B0513DA51B2}"/>
              </a:ext>
            </a:extLst>
          </p:cNvPr>
          <p:cNvSpPr txBox="1"/>
          <p:nvPr/>
        </p:nvSpPr>
        <p:spPr>
          <a:xfrm>
            <a:off x="8879061" y="2972805"/>
            <a:ext cx="51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8th</a:t>
            </a:r>
            <a:endParaRPr lang="de-DE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CBE500-E378-C589-7393-C18B623A7DF3}"/>
              </a:ext>
            </a:extLst>
          </p:cNvPr>
          <p:cNvSpPr txBox="1"/>
          <p:nvPr/>
        </p:nvSpPr>
        <p:spPr>
          <a:xfrm>
            <a:off x="321972" y="600217"/>
            <a:ext cx="2222527" cy="19750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Postponing tariffs on Canada (EO)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Postponing tariffs on Mexico, after its government agreed to send 10,000 troops to their border (EO)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a sovereign wealth fund (EO)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Elon Musk proposes shutting down USAID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AAD351-8F71-78B3-F135-E1B535DBA596}"/>
              </a:ext>
            </a:extLst>
          </p:cNvPr>
          <p:cNvSpPr txBox="1"/>
          <p:nvPr/>
        </p:nvSpPr>
        <p:spPr>
          <a:xfrm>
            <a:off x="3082703" y="600217"/>
            <a:ext cx="2222527" cy="178772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Bans transgender woman from participating in woman’s sports Interpretation on federal law ‘‘Title IX’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Potential violation of the 14th Amendment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Interpretation conflicts with previous court rulings</a:t>
            </a:r>
            <a:endParaRPr lang="de-DE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432BB7-E807-DAD0-C051-08B5989DDF1F}"/>
              </a:ext>
            </a:extLst>
          </p:cNvPr>
          <p:cNvSpPr txBox="1"/>
          <p:nvPr/>
        </p:nvSpPr>
        <p:spPr>
          <a:xfrm>
            <a:off x="6381631" y="590725"/>
            <a:ext cx="2222527" cy="224742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United States do not support the immoral practices of South Africa, by cutting funding and promoting the resettlement of Afrikaner refugees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Protecting Second Amendment rights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Establishing a White House Faith Office (EO), which shall have lead responsibility in the executive branch to empower faith-based entities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Trump revokes security clearance of Joe Biden</a:t>
            </a:r>
            <a:endParaRPr lang="de-DE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3EB178-524F-71C3-E9E2-1733438D2042}"/>
              </a:ext>
            </a:extLst>
          </p:cNvPr>
          <p:cNvSpPr txBox="1"/>
          <p:nvPr/>
        </p:nvSpPr>
        <p:spPr>
          <a:xfrm>
            <a:off x="9680559" y="590725"/>
            <a:ext cx="2222527" cy="216229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Trump makes the 9th of February the official, nation-wide „Gulf of America-Day“, stating that celebrations like this shall </a:t>
            </a:r>
            <a:r>
              <a:rPr lang="en-GB" sz="1100" dirty="0" err="1"/>
              <a:t>honor</a:t>
            </a:r>
            <a:r>
              <a:rPr lang="en-GB" sz="1100" dirty="0"/>
              <a:t> the USA‘s Greatness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Trump announces that he will be present at the Super Bowl finale, making him the first president to attend while in office.</a:t>
            </a:r>
            <a:endParaRPr lang="de-DE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F2DFB4-F14C-A740-B655-E2CC1F48A268}"/>
              </a:ext>
            </a:extLst>
          </p:cNvPr>
          <p:cNvSpPr txBox="1"/>
          <p:nvPr/>
        </p:nvSpPr>
        <p:spPr>
          <a:xfrm>
            <a:off x="1224654" y="4264857"/>
            <a:ext cx="2639689" cy="216229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Withdrawing funds from multiple UN Organizations (EO)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Tariffs on goods from China go into effect, China announces tariffs in retaliation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USAID announces administrative leave for most of its personal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Trump calls for permanent removal of Palestinian citizens  from the Gaza Strip in a joint press conference with Netanyahu</a:t>
            </a:r>
            <a:endParaRPr lang="de-DE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BB5F05-4D55-DC32-489F-D1EEFA4416CD}"/>
              </a:ext>
            </a:extLst>
          </p:cNvPr>
          <p:cNvSpPr txBox="1"/>
          <p:nvPr/>
        </p:nvSpPr>
        <p:spPr>
          <a:xfrm>
            <a:off x="4524045" y="4264857"/>
            <a:ext cx="2639689" cy="231552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Sanctioned the ICC (International Criminal Court)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imposes sanctions that place financial and visa restrictions on individuals &amp; their families who assist in ICC investigations against the US or their allies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Announced task force to tackle 'Anti-Christian Biases’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00" dirty="0"/>
              <a:t>aims to "protect the religious freedoms of Americans and end the anti-Christian weaponization of government"</a:t>
            </a:r>
            <a:endParaRPr lang="de-DE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CD073B-7746-F076-A496-7BAE35C18D87}"/>
              </a:ext>
            </a:extLst>
          </p:cNvPr>
          <p:cNvSpPr txBox="1"/>
          <p:nvPr/>
        </p:nvSpPr>
        <p:spPr>
          <a:xfrm>
            <a:off x="7823436" y="4264857"/>
            <a:ext cx="2639689" cy="178772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A federal judge (Paul A. </a:t>
            </a:r>
            <a:r>
              <a:rPr lang="en-GB" sz="1100" dirty="0" err="1"/>
              <a:t>Engelmayer</a:t>
            </a:r>
            <a:r>
              <a:rPr lang="en-GB" sz="1100" dirty="0"/>
              <a:t>) prevents Elon Musk from assessing sensitive documents, stating that the Trump Administration allowed Elon Musk‘s team to access them in violation of the federal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The hearing of the lawsuit will be on 14. of February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9447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Rimma Alperowitsch</dc:creator>
  <cp:lastModifiedBy>Rimma Alperowitsch</cp:lastModifiedBy>
  <cp:revision>1</cp:revision>
  <dcterms:created xsi:type="dcterms:W3CDTF">2025-02-11T07:39:44Z</dcterms:created>
  <dcterms:modified xsi:type="dcterms:W3CDTF">2025-02-11T08:17:33Z</dcterms:modified>
</cp:coreProperties>
</file>