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A1F1F"/>
    <a:srgbClr val="910101"/>
    <a:srgbClr val="6D010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2120" y="1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5EA2-DDE5-A34C-802B-E5E105C1627D}" type="datetimeFigureOut">
              <a:rPr lang="en-US" smtClean="0"/>
              <a:pPr/>
              <a:t>10/9/12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0C81-11CA-7043-B146-18936A329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5EA2-DDE5-A34C-802B-E5E105C1627D}" type="datetimeFigureOut">
              <a:rPr lang="en-US" smtClean="0"/>
              <a:pPr/>
              <a:t>10/9/12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0C81-11CA-7043-B146-18936A329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5EA2-DDE5-A34C-802B-E5E105C1627D}" type="datetimeFigureOut">
              <a:rPr lang="en-US" smtClean="0"/>
              <a:pPr/>
              <a:t>10/9/12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0C81-11CA-7043-B146-18936A329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5EA2-DDE5-A34C-802B-E5E105C1627D}" type="datetimeFigureOut">
              <a:rPr lang="en-US" smtClean="0"/>
              <a:pPr/>
              <a:t>10/9/12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0C81-11CA-7043-B146-18936A329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5EA2-DDE5-A34C-802B-E5E105C1627D}" type="datetimeFigureOut">
              <a:rPr lang="en-US" smtClean="0"/>
              <a:pPr/>
              <a:t>10/9/12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0C81-11CA-7043-B146-18936A329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5EA2-DDE5-A34C-802B-E5E105C1627D}" type="datetimeFigureOut">
              <a:rPr lang="en-US" smtClean="0"/>
              <a:pPr/>
              <a:t>10/9/12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0C81-11CA-7043-B146-18936A329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5EA2-DDE5-A34C-802B-E5E105C1627D}" type="datetimeFigureOut">
              <a:rPr lang="en-US" smtClean="0"/>
              <a:pPr/>
              <a:t>10/9/12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0C81-11CA-7043-B146-18936A329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5EA2-DDE5-A34C-802B-E5E105C1627D}" type="datetimeFigureOut">
              <a:rPr lang="en-US" smtClean="0"/>
              <a:pPr/>
              <a:t>10/9/12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0C81-11CA-7043-B146-18936A329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5EA2-DDE5-A34C-802B-E5E105C1627D}" type="datetimeFigureOut">
              <a:rPr lang="en-US" smtClean="0"/>
              <a:pPr/>
              <a:t>10/9/12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0C81-11CA-7043-B146-18936A329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5EA2-DDE5-A34C-802B-E5E105C1627D}" type="datetimeFigureOut">
              <a:rPr lang="en-US" smtClean="0"/>
              <a:pPr/>
              <a:t>10/9/12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0C81-11CA-7043-B146-18936A329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5EA2-DDE5-A34C-802B-E5E105C1627D}" type="datetimeFigureOut">
              <a:rPr lang="en-US" smtClean="0"/>
              <a:pPr/>
              <a:t>10/9/12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0C81-11CA-7043-B146-18936A329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65EA2-DDE5-A34C-802B-E5E105C1627D}" type="datetimeFigureOut">
              <a:rPr lang="en-US" smtClean="0"/>
              <a:pPr/>
              <a:t>10/9/12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90C81-11CA-7043-B146-18936A329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21383" y="649787"/>
            <a:ext cx="455177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cap="none" spc="30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Arial Rounded MT Bold"/>
                <a:ea typeface="ＭＳ Ｐゴシック"/>
                <a:cs typeface="Arial Rounded MT Bold"/>
              </a:rPr>
              <a:t>AnaVANET</a:t>
            </a:r>
            <a:endParaRPr lang="en-US" sz="6000" cap="none" spc="3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latin typeface="Arial Rounded MT Bold"/>
              <a:ea typeface="ＭＳ Ｐゴシック"/>
              <a:cs typeface="Arial Rounded MT Bold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45575" y="3581772"/>
            <a:ext cx="455765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300" dirty="0" err="1" smtClean="0">
                <a:ln w="10541" cmpd="sng">
                  <a:solidFill>
                    <a:srgbClr val="DA1F1F"/>
                  </a:solidFill>
                  <a:prstDash val="solid"/>
                </a:ln>
                <a:gradFill flip="none" rotWithShape="1">
                  <a:gsLst>
                    <a:gs pos="63000">
                      <a:srgbClr val="FF0000"/>
                    </a:gs>
                    <a:gs pos="96000">
                      <a:schemeClr val="tx1">
                        <a:lumMod val="95000"/>
                        <a:lumOff val="5000"/>
                      </a:schemeClr>
                    </a:gs>
                    <a:gs pos="84000">
                      <a:srgbClr val="910101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 Rounded MT Bold"/>
                <a:ea typeface="ＭＳ Ｐゴシック"/>
                <a:cs typeface="Arial Rounded MT Bold"/>
              </a:rPr>
              <a:t>AnaVANET</a:t>
            </a:r>
            <a:endParaRPr lang="en-US" sz="6000" b="1" cap="none" spc="300" dirty="0">
              <a:ln w="10541" cmpd="sng">
                <a:solidFill>
                  <a:srgbClr val="DA1F1F"/>
                </a:solidFill>
                <a:prstDash val="solid"/>
              </a:ln>
              <a:gradFill flip="none" rotWithShape="1">
                <a:gsLst>
                  <a:gs pos="63000">
                    <a:srgbClr val="FF0000"/>
                  </a:gs>
                  <a:gs pos="96000">
                    <a:schemeClr val="tx1">
                      <a:lumMod val="95000"/>
                      <a:lumOff val="5000"/>
                    </a:schemeClr>
                  </a:gs>
                  <a:gs pos="84000">
                    <a:srgbClr val="910101"/>
                  </a:gs>
                </a:gsLst>
                <a:lin ang="5400000" scaled="0"/>
                <a:tileRect/>
              </a:gra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 Rounded MT Bold"/>
              <a:ea typeface="ＭＳ Ｐゴシック"/>
              <a:cs typeface="Arial Rounded MT Bold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42508" y="3363639"/>
            <a:ext cx="442941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cap="none" spc="-150" dirty="0" smtClean="0">
                <a:ln w="10541" cmpd="sng">
                  <a:noFill/>
                  <a:prstDash val="solid"/>
                </a:ln>
                <a:solidFill>
                  <a:schemeClr val="accent6"/>
                </a:solidFill>
                <a:effectLst/>
                <a:latin typeface="Arial"/>
                <a:ea typeface="ＭＳ Ｐゴシック"/>
                <a:cs typeface="Arial"/>
              </a:rPr>
              <a:t>Analyze Vehicular Ad-hoc </a:t>
            </a:r>
            <a:r>
              <a:rPr lang="en-US" sz="2400" spc="-150" dirty="0" smtClean="0">
                <a:ln w="10541" cmpd="sng">
                  <a:noFill/>
                  <a:prstDash val="solid"/>
                </a:ln>
                <a:solidFill>
                  <a:schemeClr val="accent6"/>
                </a:solidFill>
                <a:latin typeface="Arial"/>
                <a:ea typeface="ＭＳ Ｐゴシック"/>
                <a:cs typeface="Arial"/>
              </a:rPr>
              <a:t>Networks</a:t>
            </a:r>
            <a:endParaRPr lang="en-US" sz="2400" cap="none" spc="-150" dirty="0">
              <a:ln w="10541" cmpd="sng">
                <a:noFill/>
                <a:prstDash val="solid"/>
              </a:ln>
              <a:solidFill>
                <a:schemeClr val="accent6"/>
              </a:solidFill>
              <a:effectLst/>
              <a:latin typeface="Arial"/>
              <a:ea typeface="ＭＳ Ｐゴシック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inria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Manabu Tsukada</dc:creator>
  <cp:lastModifiedBy>Manabu Tsukada</cp:lastModifiedBy>
  <cp:revision>4</cp:revision>
  <dcterms:created xsi:type="dcterms:W3CDTF">2012-10-09T13:56:56Z</dcterms:created>
  <dcterms:modified xsi:type="dcterms:W3CDTF">2012-10-09T14:07:22Z</dcterms:modified>
</cp:coreProperties>
</file>