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09728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50" d="100"/>
          <a:sy n="150" d="100"/>
        </p:scale>
        <p:origin x="1284" y="-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346836"/>
            <a:ext cx="932688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22446"/>
            <a:ext cx="82296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3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6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438150"/>
            <a:ext cx="236601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438150"/>
            <a:ext cx="696087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0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3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2051688"/>
            <a:ext cx="946404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5507358"/>
            <a:ext cx="946404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00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2190750"/>
            <a:ext cx="466344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97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38152"/>
            <a:ext cx="946404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2017396"/>
            <a:ext cx="464200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3006090"/>
            <a:ext cx="464200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2017396"/>
            <a:ext cx="4664869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3006090"/>
            <a:ext cx="4664869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184912"/>
            <a:ext cx="555498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548640"/>
            <a:ext cx="353901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184912"/>
            <a:ext cx="555498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468880"/>
            <a:ext cx="353901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7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438152"/>
            <a:ext cx="94640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2190750"/>
            <a:ext cx="94640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C42B6-FB20-45E0-98F4-75BDF1C5248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7627622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7627622"/>
            <a:ext cx="24688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C5FDF-451B-4854-B04E-FF0EFA99E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61B2B798-77DE-9280-3966-363278B84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40" y="790111"/>
            <a:ext cx="10355120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9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0BD708-6BE5-7A5F-E7ED-5A6F67BF134A}"/>
              </a:ext>
            </a:extLst>
          </p:cNvPr>
          <p:cNvSpPr/>
          <p:nvPr/>
        </p:nvSpPr>
        <p:spPr>
          <a:xfrm>
            <a:off x="805816" y="674370"/>
            <a:ext cx="4391025" cy="6880860"/>
          </a:xfrm>
          <a:prstGeom prst="roundRect">
            <a:avLst>
              <a:gd name="adj" fmla="val 5604"/>
            </a:avLst>
          </a:prstGeom>
          <a:solidFill>
            <a:schemeClr val="bg2">
              <a:lumMod val="9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Scale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D1C431-FEFB-1235-A20D-E0B0622BC687}"/>
              </a:ext>
            </a:extLst>
          </p:cNvPr>
          <p:cNvSpPr/>
          <p:nvPr/>
        </p:nvSpPr>
        <p:spPr>
          <a:xfrm>
            <a:off x="5775961" y="674370"/>
            <a:ext cx="4391025" cy="6880860"/>
          </a:xfrm>
          <a:prstGeom prst="roundRect">
            <a:avLst>
              <a:gd name="adj" fmla="val 5604"/>
            </a:avLst>
          </a:prstGeom>
          <a:solidFill>
            <a:schemeClr val="bg2">
              <a:lumMod val="9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  <a:latin typeface="Bahnschrift" panose="020B0502040204020203" pitchFamily="34" charset="0"/>
              </a:rPr>
              <a:t>Monitor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71CED4-1B96-619B-170B-24955E090C8B}"/>
              </a:ext>
            </a:extLst>
          </p:cNvPr>
          <p:cNvSpPr/>
          <p:nvPr/>
        </p:nvSpPr>
        <p:spPr>
          <a:xfrm>
            <a:off x="1435418" y="1663065"/>
            <a:ext cx="3119336" cy="1584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5V Barrel Jack Input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FBBF9C-B046-00C1-A61A-96BA3FFA3F32}"/>
              </a:ext>
            </a:extLst>
          </p:cNvPr>
          <p:cNvSpPr/>
          <p:nvPr/>
        </p:nvSpPr>
        <p:spPr>
          <a:xfrm>
            <a:off x="1435418" y="3587115"/>
            <a:ext cx="3119336" cy="1584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HX711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26AEF6-5E20-C4EB-E2DC-64C3154E25DE}"/>
              </a:ext>
            </a:extLst>
          </p:cNvPr>
          <p:cNvSpPr/>
          <p:nvPr/>
        </p:nvSpPr>
        <p:spPr>
          <a:xfrm>
            <a:off x="1435418" y="5511165"/>
            <a:ext cx="3119336" cy="1584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Cells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A6F16D-31C3-2302-5C5A-211DA33F5114}"/>
              </a:ext>
            </a:extLst>
          </p:cNvPr>
          <p:cNvSpPr/>
          <p:nvPr/>
        </p:nvSpPr>
        <p:spPr>
          <a:xfrm>
            <a:off x="6418046" y="1663065"/>
            <a:ext cx="3119336" cy="158496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ESP32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05123C-BBEB-D4B5-CAD6-A3DA5707C772}"/>
              </a:ext>
            </a:extLst>
          </p:cNvPr>
          <p:cNvSpPr/>
          <p:nvPr/>
        </p:nvSpPr>
        <p:spPr>
          <a:xfrm>
            <a:off x="6418047" y="3587115"/>
            <a:ext cx="1274768" cy="15849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12C4B3C-E147-3037-4140-7A0A5BFCAA0C}"/>
              </a:ext>
            </a:extLst>
          </p:cNvPr>
          <p:cNvSpPr/>
          <p:nvPr/>
        </p:nvSpPr>
        <p:spPr>
          <a:xfrm>
            <a:off x="8271935" y="3587115"/>
            <a:ext cx="1265447" cy="15849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BCB5566-1FDD-E391-FF7A-6C4A548E53A2}"/>
              </a:ext>
            </a:extLst>
          </p:cNvPr>
          <p:cNvSpPr/>
          <p:nvPr/>
        </p:nvSpPr>
        <p:spPr>
          <a:xfrm>
            <a:off x="6418046" y="5511165"/>
            <a:ext cx="1417219" cy="15849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OLED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9A54AC0-B49D-F632-BB0E-0A92977E4E5B}"/>
              </a:ext>
            </a:extLst>
          </p:cNvPr>
          <p:cNvSpPr/>
          <p:nvPr/>
        </p:nvSpPr>
        <p:spPr>
          <a:xfrm>
            <a:off x="8120163" y="5511165"/>
            <a:ext cx="1417219" cy="158496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LDR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6CEB1FD-947B-01A0-DF8D-DB08D1EC93F4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4554754" y="2908935"/>
            <a:ext cx="1863290" cy="1470660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B11415B-012B-B744-89D6-DE12ABB581F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6349390" y="4025291"/>
            <a:ext cx="2263140" cy="708609"/>
          </a:xfrm>
          <a:prstGeom prst="bentConnector3">
            <a:avLst>
              <a:gd name="adj1" fmla="val 8178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ED79D26-503E-C5DF-B54B-F17ED70B5021}"/>
              </a:ext>
            </a:extLst>
          </p:cNvPr>
          <p:cNvCxnSpPr>
            <a:cxnSpLocks/>
          </p:cNvCxnSpPr>
          <p:nvPr/>
        </p:nvCxnSpPr>
        <p:spPr>
          <a:xfrm flipV="1">
            <a:off x="4554751" y="2714625"/>
            <a:ext cx="1863293" cy="1446847"/>
          </a:xfrm>
          <a:prstGeom prst="bentConnector3">
            <a:avLst>
              <a:gd name="adj1" fmla="val 40492"/>
            </a:avLst>
          </a:prstGeom>
          <a:ln w="38100">
            <a:head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CECAD70-1AA8-23A1-52F5-BCC8AC32F697}"/>
              </a:ext>
            </a:extLst>
          </p:cNvPr>
          <p:cNvCxnSpPr>
            <a:cxnSpLocks/>
            <a:stCxn id="20" idx="0"/>
          </p:cNvCxnSpPr>
          <p:nvPr/>
        </p:nvCxnSpPr>
        <p:spPr>
          <a:xfrm rot="16200000" flipV="1">
            <a:off x="7342899" y="4025291"/>
            <a:ext cx="2263141" cy="708608"/>
          </a:xfrm>
          <a:prstGeom prst="bentConnector3">
            <a:avLst>
              <a:gd name="adj1" fmla="val 8462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BC4D587-471C-6AC9-D820-D5AA3052A701}"/>
              </a:ext>
            </a:extLst>
          </p:cNvPr>
          <p:cNvCxnSpPr>
            <a:endCxn id="17" idx="0"/>
          </p:cNvCxnSpPr>
          <p:nvPr/>
        </p:nvCxnSpPr>
        <p:spPr>
          <a:xfrm>
            <a:off x="7055431" y="3248024"/>
            <a:ext cx="0" cy="3390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4184E6D-4497-15C1-4C2F-FC67F1ECFD0D}"/>
              </a:ext>
            </a:extLst>
          </p:cNvPr>
          <p:cNvCxnSpPr/>
          <p:nvPr/>
        </p:nvCxnSpPr>
        <p:spPr>
          <a:xfrm>
            <a:off x="8904658" y="3248023"/>
            <a:ext cx="0" cy="339091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058172-5A9A-541E-0495-3FF8F913F791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554754" y="2455545"/>
            <a:ext cx="1863292" cy="0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8E3B8DD-08DB-29EB-F7FC-23064E0C03D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2995086" y="5172075"/>
            <a:ext cx="0" cy="33909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48290F12-B438-099B-5090-754D287DD68E}"/>
              </a:ext>
            </a:extLst>
          </p:cNvPr>
          <p:cNvSpPr txBox="1"/>
          <p:nvPr/>
        </p:nvSpPr>
        <p:spPr>
          <a:xfrm>
            <a:off x="4691124" y="212717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6055D6-67A3-7035-46F1-421A5CB4AA7A}"/>
              </a:ext>
            </a:extLst>
          </p:cNvPr>
          <p:cNvSpPr txBox="1"/>
          <p:nvPr/>
        </p:nvSpPr>
        <p:spPr>
          <a:xfrm>
            <a:off x="4593106" y="379868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FB5425-5609-073F-7480-51E1C8AD7D71}"/>
              </a:ext>
            </a:extLst>
          </p:cNvPr>
          <p:cNvSpPr txBox="1"/>
          <p:nvPr/>
        </p:nvSpPr>
        <p:spPr>
          <a:xfrm>
            <a:off x="4571721" y="43579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417352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C3494B5-9FF1-F452-96E8-904ED9A06F13}"/>
              </a:ext>
            </a:extLst>
          </p:cNvPr>
          <p:cNvGrpSpPr/>
          <p:nvPr/>
        </p:nvGrpSpPr>
        <p:grpSpPr>
          <a:xfrm rot="18900000">
            <a:off x="1794516" y="1100147"/>
            <a:ext cx="1471923" cy="1471923"/>
            <a:chOff x="2034173" y="1882588"/>
            <a:chExt cx="1716333" cy="17163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109FEB-6E34-B727-62C7-A259F2FD9B70}"/>
                </a:ext>
              </a:extLst>
            </p:cNvPr>
            <p:cNvSpPr/>
            <p:nvPr/>
          </p:nvSpPr>
          <p:spPr>
            <a:xfrm>
              <a:off x="2034173" y="1882588"/>
              <a:ext cx="1716333" cy="171633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AF44F4C-DF63-9C42-350F-5400A6DA8472}"/>
                </a:ext>
              </a:extLst>
            </p:cNvPr>
            <p:cNvSpPr/>
            <p:nvPr/>
          </p:nvSpPr>
          <p:spPr>
            <a:xfrm>
              <a:off x="2230582" y="2074107"/>
              <a:ext cx="1334111" cy="1334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E08974-F3C2-DEC1-EB37-FA9F7814332B}"/>
                </a:ext>
              </a:extLst>
            </p:cNvPr>
            <p:cNvSpPr/>
            <p:nvPr/>
          </p:nvSpPr>
          <p:spPr>
            <a:xfrm>
              <a:off x="2410283" y="2258698"/>
              <a:ext cx="964112" cy="9641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C4FC73-3186-4E84-25AC-7B8C9EE92812}"/>
                </a:ext>
              </a:extLst>
            </p:cNvPr>
            <p:cNvSpPr/>
            <p:nvPr/>
          </p:nvSpPr>
          <p:spPr>
            <a:xfrm>
              <a:off x="2704080" y="3222810"/>
              <a:ext cx="376518" cy="1845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E25B9BB-36C5-8070-0638-3FD794B0039A}"/>
              </a:ext>
            </a:extLst>
          </p:cNvPr>
          <p:cNvGrpSpPr/>
          <p:nvPr/>
        </p:nvGrpSpPr>
        <p:grpSpPr>
          <a:xfrm>
            <a:off x="4890131" y="2887408"/>
            <a:ext cx="1192537" cy="2281094"/>
            <a:chOff x="2984961" y="3530600"/>
            <a:chExt cx="819959" cy="15684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C9CC94D-35D8-9CC8-1EE9-7E9FCC75C414}"/>
                </a:ext>
              </a:extLst>
            </p:cNvPr>
            <p:cNvSpPr/>
            <p:nvPr/>
          </p:nvSpPr>
          <p:spPr>
            <a:xfrm>
              <a:off x="2984961" y="3530600"/>
              <a:ext cx="819959" cy="156842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2C417D6-F568-DB1C-2A9A-8F17E283E3CD}"/>
                </a:ext>
              </a:extLst>
            </p:cNvPr>
            <p:cNvSpPr/>
            <p:nvPr/>
          </p:nvSpPr>
          <p:spPr>
            <a:xfrm>
              <a:off x="3347720" y="4238833"/>
              <a:ext cx="386080" cy="20129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06059A-2DB8-E308-722D-52DAA1BA40E0}"/>
                </a:ext>
              </a:extLst>
            </p:cNvPr>
            <p:cNvSpPr/>
            <p:nvPr/>
          </p:nvSpPr>
          <p:spPr>
            <a:xfrm>
              <a:off x="3566160" y="3996054"/>
              <a:ext cx="121920" cy="50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C119184-40BD-5EC4-E443-020EEEE85EE1}"/>
                </a:ext>
              </a:extLst>
            </p:cNvPr>
            <p:cNvSpPr/>
            <p:nvPr/>
          </p:nvSpPr>
          <p:spPr>
            <a:xfrm rot="5400000">
              <a:off x="3413760" y="3965367"/>
              <a:ext cx="121920" cy="50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6A80F2-1663-5FEE-1A7F-765FBA047384}"/>
                </a:ext>
              </a:extLst>
            </p:cNvPr>
            <p:cNvSpPr/>
            <p:nvPr/>
          </p:nvSpPr>
          <p:spPr>
            <a:xfrm rot="5400000">
              <a:off x="3312160" y="3965367"/>
              <a:ext cx="121920" cy="50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A4B6C7-8ECF-5782-C120-233EEC32ADC5}"/>
                </a:ext>
              </a:extLst>
            </p:cNvPr>
            <p:cNvSpPr/>
            <p:nvPr/>
          </p:nvSpPr>
          <p:spPr>
            <a:xfrm rot="10800000">
              <a:off x="3144520" y="3904407"/>
              <a:ext cx="121920" cy="50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4398C0-BB81-FC84-1166-055E5AD7C3D8}"/>
                </a:ext>
              </a:extLst>
            </p:cNvPr>
            <p:cNvSpPr/>
            <p:nvPr/>
          </p:nvSpPr>
          <p:spPr>
            <a:xfrm rot="10800000">
              <a:off x="3144517" y="4675575"/>
              <a:ext cx="121920" cy="508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6048D11-9C7F-683A-CA00-E865B32B4F37}"/>
                </a:ext>
              </a:extLst>
            </p:cNvPr>
            <p:cNvSpPr/>
            <p:nvPr/>
          </p:nvSpPr>
          <p:spPr>
            <a:xfrm rot="10800000">
              <a:off x="3144519" y="4015954"/>
              <a:ext cx="121920" cy="5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F3347F3-0663-73A1-0921-8387258CD14F}"/>
                </a:ext>
              </a:extLst>
            </p:cNvPr>
            <p:cNvSpPr/>
            <p:nvPr/>
          </p:nvSpPr>
          <p:spPr>
            <a:xfrm rot="10800000">
              <a:off x="3144518" y="4584875"/>
              <a:ext cx="121920" cy="5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872763C-AD05-927E-0EF2-651C0BE37EF2}"/>
                </a:ext>
              </a:extLst>
            </p:cNvPr>
            <p:cNvSpPr/>
            <p:nvPr/>
          </p:nvSpPr>
          <p:spPr>
            <a:xfrm rot="5400000">
              <a:off x="3062169" y="4234075"/>
              <a:ext cx="121920" cy="5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A6D675-E8BB-F507-7084-36FED41396DF}"/>
                </a:ext>
              </a:extLst>
            </p:cNvPr>
            <p:cNvSpPr/>
            <p:nvPr/>
          </p:nvSpPr>
          <p:spPr>
            <a:xfrm rot="5400000">
              <a:off x="3062169" y="4438811"/>
              <a:ext cx="121920" cy="5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A2837A7-1BBD-6899-A6D1-C4A0FE9FC751}"/>
                </a:ext>
              </a:extLst>
            </p:cNvPr>
            <p:cNvSpPr/>
            <p:nvPr/>
          </p:nvSpPr>
          <p:spPr>
            <a:xfrm rot="5400000">
              <a:off x="3627120" y="4668727"/>
              <a:ext cx="121920" cy="508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6A5968C-7BDB-C673-5CE4-CBF34053EB07}"/>
                </a:ext>
              </a:extLst>
            </p:cNvPr>
            <p:cNvSpPr txBox="1"/>
            <p:nvPr/>
          </p:nvSpPr>
          <p:spPr>
            <a:xfrm rot="5400000">
              <a:off x="3266892" y="3377214"/>
              <a:ext cx="233046" cy="634859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E+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E-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A-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A+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B-</a:t>
              </a:r>
            </a:p>
            <a:p>
              <a:r>
                <a:rPr lang="en-US" sz="9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B+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6C30359-6CDF-B484-5FAE-C1E2B598CB20}"/>
              </a:ext>
            </a:extLst>
          </p:cNvPr>
          <p:cNvGrpSpPr/>
          <p:nvPr/>
        </p:nvGrpSpPr>
        <p:grpSpPr>
          <a:xfrm rot="2700000">
            <a:off x="7706363" y="1097097"/>
            <a:ext cx="1471923" cy="1471923"/>
            <a:chOff x="2034173" y="1882588"/>
            <a:chExt cx="1716333" cy="171633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210F53CD-0F47-BD87-50C2-891CB5F7C17A}"/>
                </a:ext>
              </a:extLst>
            </p:cNvPr>
            <p:cNvSpPr/>
            <p:nvPr/>
          </p:nvSpPr>
          <p:spPr>
            <a:xfrm>
              <a:off x="2034173" y="1882588"/>
              <a:ext cx="1716333" cy="171633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69F97907-50A8-9B35-D6DE-DC262C9EF66F}"/>
                </a:ext>
              </a:extLst>
            </p:cNvPr>
            <p:cNvSpPr/>
            <p:nvPr/>
          </p:nvSpPr>
          <p:spPr>
            <a:xfrm>
              <a:off x="2230582" y="2074107"/>
              <a:ext cx="1334111" cy="1334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632CC076-92E3-B55A-A8E3-C6DB3423BD57}"/>
                </a:ext>
              </a:extLst>
            </p:cNvPr>
            <p:cNvSpPr/>
            <p:nvPr/>
          </p:nvSpPr>
          <p:spPr>
            <a:xfrm>
              <a:off x="2410283" y="2258698"/>
              <a:ext cx="964112" cy="9641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36D28AC-C138-C462-B06C-E69178E8BA39}"/>
                </a:ext>
              </a:extLst>
            </p:cNvPr>
            <p:cNvSpPr/>
            <p:nvPr/>
          </p:nvSpPr>
          <p:spPr>
            <a:xfrm>
              <a:off x="2704080" y="3222810"/>
              <a:ext cx="376518" cy="1845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FA067B-E63F-7F32-070F-D7C203D5340B}"/>
              </a:ext>
            </a:extLst>
          </p:cNvPr>
          <p:cNvGrpSpPr/>
          <p:nvPr/>
        </p:nvGrpSpPr>
        <p:grpSpPr>
          <a:xfrm rot="2700000" flipV="1">
            <a:off x="1794516" y="5493284"/>
            <a:ext cx="1471923" cy="1471923"/>
            <a:chOff x="2034173" y="1882588"/>
            <a:chExt cx="1716333" cy="171633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2F3411A8-C3C2-98FF-022D-0ED90CBE4369}"/>
                </a:ext>
              </a:extLst>
            </p:cNvPr>
            <p:cNvSpPr/>
            <p:nvPr/>
          </p:nvSpPr>
          <p:spPr>
            <a:xfrm>
              <a:off x="2034173" y="1882588"/>
              <a:ext cx="1716333" cy="171633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6541FCE-31F3-6BAA-B991-BDAAABCAE9BD}"/>
                </a:ext>
              </a:extLst>
            </p:cNvPr>
            <p:cNvSpPr/>
            <p:nvPr/>
          </p:nvSpPr>
          <p:spPr>
            <a:xfrm>
              <a:off x="2230582" y="2074107"/>
              <a:ext cx="1334111" cy="1334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2284995F-677D-128C-A410-707D07D43AD2}"/>
                </a:ext>
              </a:extLst>
            </p:cNvPr>
            <p:cNvSpPr/>
            <p:nvPr/>
          </p:nvSpPr>
          <p:spPr>
            <a:xfrm>
              <a:off x="2410283" y="2258698"/>
              <a:ext cx="964112" cy="9641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780CE72-BD6A-86A1-7E0E-10DE95E899FA}"/>
                </a:ext>
              </a:extLst>
            </p:cNvPr>
            <p:cNvSpPr/>
            <p:nvPr/>
          </p:nvSpPr>
          <p:spPr>
            <a:xfrm>
              <a:off x="2704080" y="3222810"/>
              <a:ext cx="376518" cy="1845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11EDDC0-F101-9CFB-AAA3-75467B7623A8}"/>
              </a:ext>
            </a:extLst>
          </p:cNvPr>
          <p:cNvGrpSpPr/>
          <p:nvPr/>
        </p:nvGrpSpPr>
        <p:grpSpPr>
          <a:xfrm rot="18900000" flipV="1">
            <a:off x="7706363" y="5490234"/>
            <a:ext cx="1471923" cy="1471923"/>
            <a:chOff x="2034173" y="1882588"/>
            <a:chExt cx="1716333" cy="171633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358736A-0F14-B895-8284-38F5CC56D3BC}"/>
                </a:ext>
              </a:extLst>
            </p:cNvPr>
            <p:cNvSpPr/>
            <p:nvPr/>
          </p:nvSpPr>
          <p:spPr>
            <a:xfrm>
              <a:off x="2034173" y="1882588"/>
              <a:ext cx="1716333" cy="1716333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F7581AB-069D-7B8E-0513-4A09321231EE}"/>
                </a:ext>
              </a:extLst>
            </p:cNvPr>
            <p:cNvSpPr/>
            <p:nvPr/>
          </p:nvSpPr>
          <p:spPr>
            <a:xfrm>
              <a:off x="2230582" y="2074107"/>
              <a:ext cx="1334111" cy="13341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B3C241F0-D1BC-9CE1-E418-C8ECE167FA70}"/>
                </a:ext>
              </a:extLst>
            </p:cNvPr>
            <p:cNvSpPr/>
            <p:nvPr/>
          </p:nvSpPr>
          <p:spPr>
            <a:xfrm>
              <a:off x="2410283" y="2258698"/>
              <a:ext cx="964112" cy="9641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037BF6-7F3B-39FF-91CF-03CA3AD3F208}"/>
                </a:ext>
              </a:extLst>
            </p:cNvPr>
            <p:cNvSpPr/>
            <p:nvPr/>
          </p:nvSpPr>
          <p:spPr>
            <a:xfrm>
              <a:off x="2704080" y="3222810"/>
              <a:ext cx="376518" cy="184591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AAE3E9D-1319-98DD-F8F0-43E1849F596D}"/>
              </a:ext>
            </a:extLst>
          </p:cNvPr>
          <p:cNvSpPr txBox="1"/>
          <p:nvPr/>
        </p:nvSpPr>
        <p:spPr>
          <a:xfrm rot="5400000">
            <a:off x="5262405" y="4696049"/>
            <a:ext cx="440420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GND</a:t>
            </a:r>
          </a:p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</a:p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SCK</a:t>
            </a:r>
          </a:p>
          <a:p>
            <a:r>
              <a:rPr lang="en-US" sz="900" b="1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VCC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F2F993-7E4C-73CD-DD39-138DB3B547EB}"/>
              </a:ext>
            </a:extLst>
          </p:cNvPr>
          <p:cNvSpPr/>
          <p:nvPr/>
        </p:nvSpPr>
        <p:spPr>
          <a:xfrm>
            <a:off x="5051094" y="3219171"/>
            <a:ext cx="870609" cy="14948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D7F3265-DAEC-133E-3D8B-9613F4FCACE1}"/>
              </a:ext>
            </a:extLst>
          </p:cNvPr>
          <p:cNvSpPr/>
          <p:nvPr/>
        </p:nvSpPr>
        <p:spPr>
          <a:xfrm>
            <a:off x="5083140" y="3245356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3F367AE-950B-1F26-1E7F-1FBA98B2DBC0}"/>
              </a:ext>
            </a:extLst>
          </p:cNvPr>
          <p:cNvSpPr/>
          <p:nvPr/>
        </p:nvSpPr>
        <p:spPr>
          <a:xfrm>
            <a:off x="5220946" y="3245356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47AA2ED-6761-D234-EFBA-02C228160161}"/>
              </a:ext>
            </a:extLst>
          </p:cNvPr>
          <p:cNvSpPr/>
          <p:nvPr/>
        </p:nvSpPr>
        <p:spPr>
          <a:xfrm>
            <a:off x="5366431" y="3244167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43C4EBC-0A54-83C5-AD8B-1BFAC80994D0}"/>
              </a:ext>
            </a:extLst>
          </p:cNvPr>
          <p:cNvSpPr/>
          <p:nvPr/>
        </p:nvSpPr>
        <p:spPr>
          <a:xfrm>
            <a:off x="5504237" y="3244167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Oval 2047">
            <a:extLst>
              <a:ext uri="{FF2B5EF4-FFF2-40B4-BE49-F238E27FC236}">
                <a16:creationId xmlns:a16="http://schemas.microsoft.com/office/drawing/2014/main" id="{D724C4A8-1E40-B57D-7BA4-91A688149B3F}"/>
              </a:ext>
            </a:extLst>
          </p:cNvPr>
          <p:cNvSpPr/>
          <p:nvPr/>
        </p:nvSpPr>
        <p:spPr>
          <a:xfrm>
            <a:off x="5641700" y="3242552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9" name="Oval 2048">
            <a:extLst>
              <a:ext uri="{FF2B5EF4-FFF2-40B4-BE49-F238E27FC236}">
                <a16:creationId xmlns:a16="http://schemas.microsoft.com/office/drawing/2014/main" id="{621CE1C3-A970-93B1-ED38-4FC376ED6D1E}"/>
              </a:ext>
            </a:extLst>
          </p:cNvPr>
          <p:cNvSpPr/>
          <p:nvPr/>
        </p:nvSpPr>
        <p:spPr>
          <a:xfrm>
            <a:off x="5779506" y="3242552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EBDEDBF1-39F0-EB3E-829A-62BA9639FDFC}"/>
              </a:ext>
            </a:extLst>
          </p:cNvPr>
          <p:cNvSpPr/>
          <p:nvPr/>
        </p:nvSpPr>
        <p:spPr>
          <a:xfrm>
            <a:off x="5185725" y="4725882"/>
            <a:ext cx="593782" cy="149483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Oval 2051">
            <a:extLst>
              <a:ext uri="{FF2B5EF4-FFF2-40B4-BE49-F238E27FC236}">
                <a16:creationId xmlns:a16="http://schemas.microsoft.com/office/drawing/2014/main" id="{3BFD850C-4289-2467-A17D-6979F94B1102}"/>
              </a:ext>
            </a:extLst>
          </p:cNvPr>
          <p:cNvSpPr/>
          <p:nvPr/>
        </p:nvSpPr>
        <p:spPr>
          <a:xfrm>
            <a:off x="5217770" y="4752067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3" name="Oval 2052">
            <a:extLst>
              <a:ext uri="{FF2B5EF4-FFF2-40B4-BE49-F238E27FC236}">
                <a16:creationId xmlns:a16="http://schemas.microsoft.com/office/drawing/2014/main" id="{9D6D505C-5DEE-DB54-AB1E-CCF64597D16D}"/>
              </a:ext>
            </a:extLst>
          </p:cNvPr>
          <p:cNvSpPr/>
          <p:nvPr/>
        </p:nvSpPr>
        <p:spPr>
          <a:xfrm>
            <a:off x="5355576" y="4752067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Oval 2053">
            <a:extLst>
              <a:ext uri="{FF2B5EF4-FFF2-40B4-BE49-F238E27FC236}">
                <a16:creationId xmlns:a16="http://schemas.microsoft.com/office/drawing/2014/main" id="{AAE948AF-6DE0-2883-6B47-AEBD40B02234}"/>
              </a:ext>
            </a:extLst>
          </p:cNvPr>
          <p:cNvSpPr/>
          <p:nvPr/>
        </p:nvSpPr>
        <p:spPr>
          <a:xfrm>
            <a:off x="5501061" y="4750878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Oval 2054">
            <a:extLst>
              <a:ext uri="{FF2B5EF4-FFF2-40B4-BE49-F238E27FC236}">
                <a16:creationId xmlns:a16="http://schemas.microsoft.com/office/drawing/2014/main" id="{CD3DFF0A-1677-B64F-85F2-835BFED1B3AF}"/>
              </a:ext>
            </a:extLst>
          </p:cNvPr>
          <p:cNvSpPr/>
          <p:nvPr/>
        </p:nvSpPr>
        <p:spPr>
          <a:xfrm>
            <a:off x="5638867" y="4750878"/>
            <a:ext cx="102584" cy="102584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Oval 2056">
            <a:extLst>
              <a:ext uri="{FF2B5EF4-FFF2-40B4-BE49-F238E27FC236}">
                <a16:creationId xmlns:a16="http://schemas.microsoft.com/office/drawing/2014/main" id="{3A8B97EA-5BA5-D320-6D08-5F308B12931D}"/>
              </a:ext>
            </a:extLst>
          </p:cNvPr>
          <p:cNvSpPr/>
          <p:nvPr/>
        </p:nvSpPr>
        <p:spPr>
          <a:xfrm>
            <a:off x="4933146" y="4725882"/>
            <a:ext cx="202165" cy="2021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Oval 2057">
            <a:extLst>
              <a:ext uri="{FF2B5EF4-FFF2-40B4-BE49-F238E27FC236}">
                <a16:creationId xmlns:a16="http://schemas.microsoft.com/office/drawing/2014/main" id="{9721F0BE-4386-7A60-DE2C-0E46BF26980A}"/>
              </a:ext>
            </a:extLst>
          </p:cNvPr>
          <p:cNvSpPr/>
          <p:nvPr/>
        </p:nvSpPr>
        <p:spPr>
          <a:xfrm>
            <a:off x="5829919" y="4725882"/>
            <a:ext cx="202165" cy="2021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Freeform: Shape 2063">
            <a:extLst>
              <a:ext uri="{FF2B5EF4-FFF2-40B4-BE49-F238E27FC236}">
                <a16:creationId xmlns:a16="http://schemas.microsoft.com/office/drawing/2014/main" id="{C6CE40B6-5485-5FE7-A4E0-79A89B85DCC2}"/>
              </a:ext>
            </a:extLst>
          </p:cNvPr>
          <p:cNvSpPr/>
          <p:nvPr/>
        </p:nvSpPr>
        <p:spPr>
          <a:xfrm>
            <a:off x="2738966" y="2197100"/>
            <a:ext cx="381000" cy="3666067"/>
          </a:xfrm>
          <a:custGeom>
            <a:avLst/>
            <a:gdLst>
              <a:gd name="connsiteX0" fmla="*/ 12700 w 381000"/>
              <a:gd name="connsiteY0" fmla="*/ 0 h 3666067"/>
              <a:gd name="connsiteX1" fmla="*/ 381000 w 381000"/>
              <a:gd name="connsiteY1" fmla="*/ 368300 h 3666067"/>
              <a:gd name="connsiteX2" fmla="*/ 381000 w 381000"/>
              <a:gd name="connsiteY2" fmla="*/ 3285067 h 3666067"/>
              <a:gd name="connsiteX3" fmla="*/ 0 w 381000"/>
              <a:gd name="connsiteY3" fmla="*/ 3666067 h 366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3666067">
                <a:moveTo>
                  <a:pt x="12700" y="0"/>
                </a:moveTo>
                <a:lnTo>
                  <a:pt x="381000" y="368300"/>
                </a:lnTo>
                <a:lnTo>
                  <a:pt x="381000" y="3285067"/>
                </a:lnTo>
                <a:lnTo>
                  <a:pt x="0" y="3666067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3307E8B9-A3AC-7190-7E59-20EA0849C8FA}"/>
              </a:ext>
            </a:extLst>
          </p:cNvPr>
          <p:cNvSpPr/>
          <p:nvPr/>
        </p:nvSpPr>
        <p:spPr>
          <a:xfrm flipH="1">
            <a:off x="7840302" y="2194633"/>
            <a:ext cx="381000" cy="3666067"/>
          </a:xfrm>
          <a:custGeom>
            <a:avLst/>
            <a:gdLst>
              <a:gd name="connsiteX0" fmla="*/ 12700 w 381000"/>
              <a:gd name="connsiteY0" fmla="*/ 0 h 3666067"/>
              <a:gd name="connsiteX1" fmla="*/ 381000 w 381000"/>
              <a:gd name="connsiteY1" fmla="*/ 368300 h 3666067"/>
              <a:gd name="connsiteX2" fmla="*/ 381000 w 381000"/>
              <a:gd name="connsiteY2" fmla="*/ 3285067 h 3666067"/>
              <a:gd name="connsiteX3" fmla="*/ 0 w 381000"/>
              <a:gd name="connsiteY3" fmla="*/ 3666067 h 3666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3666067">
                <a:moveTo>
                  <a:pt x="12700" y="0"/>
                </a:moveTo>
                <a:lnTo>
                  <a:pt x="381000" y="368300"/>
                </a:lnTo>
                <a:lnTo>
                  <a:pt x="381000" y="3285067"/>
                </a:lnTo>
                <a:lnTo>
                  <a:pt x="0" y="3666067"/>
                </a:lnTo>
              </a:path>
            </a:pathLst>
          </a:cu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Freeform: Shape 2068">
            <a:extLst>
              <a:ext uri="{FF2B5EF4-FFF2-40B4-BE49-F238E27FC236}">
                <a16:creationId xmlns:a16="http://schemas.microsoft.com/office/drawing/2014/main" id="{CF1F6D1D-A5C3-B91F-671C-9E7D3E3468CC}"/>
              </a:ext>
            </a:extLst>
          </p:cNvPr>
          <p:cNvSpPr/>
          <p:nvPr/>
        </p:nvSpPr>
        <p:spPr>
          <a:xfrm>
            <a:off x="2887133" y="2057400"/>
            <a:ext cx="5207001" cy="381000"/>
          </a:xfrm>
          <a:custGeom>
            <a:avLst/>
            <a:gdLst>
              <a:gd name="connsiteX0" fmla="*/ 0 w 5207001"/>
              <a:gd name="connsiteY0" fmla="*/ 0 h 381000"/>
              <a:gd name="connsiteX1" fmla="*/ 381000 w 5207001"/>
              <a:gd name="connsiteY1" fmla="*/ 381000 h 381000"/>
              <a:gd name="connsiteX2" fmla="*/ 4842934 w 5207001"/>
              <a:gd name="connsiteY2" fmla="*/ 381000 h 381000"/>
              <a:gd name="connsiteX3" fmla="*/ 5207001 w 5207001"/>
              <a:gd name="connsiteY3" fmla="*/ 1693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381000">
                <a:moveTo>
                  <a:pt x="0" y="0"/>
                </a:moveTo>
                <a:lnTo>
                  <a:pt x="381000" y="381000"/>
                </a:lnTo>
                <a:lnTo>
                  <a:pt x="4842934" y="381000"/>
                </a:lnTo>
                <a:lnTo>
                  <a:pt x="5207001" y="16933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Freeform: Shape 2069">
            <a:extLst>
              <a:ext uri="{FF2B5EF4-FFF2-40B4-BE49-F238E27FC236}">
                <a16:creationId xmlns:a16="http://schemas.microsoft.com/office/drawing/2014/main" id="{CC52B48B-ABF6-4D3A-3504-BEE7D9661540}"/>
              </a:ext>
            </a:extLst>
          </p:cNvPr>
          <p:cNvSpPr/>
          <p:nvPr/>
        </p:nvSpPr>
        <p:spPr>
          <a:xfrm flipV="1">
            <a:off x="2897560" y="5632982"/>
            <a:ext cx="5207001" cy="381000"/>
          </a:xfrm>
          <a:custGeom>
            <a:avLst/>
            <a:gdLst>
              <a:gd name="connsiteX0" fmla="*/ 0 w 5207001"/>
              <a:gd name="connsiteY0" fmla="*/ 0 h 381000"/>
              <a:gd name="connsiteX1" fmla="*/ 381000 w 5207001"/>
              <a:gd name="connsiteY1" fmla="*/ 381000 h 381000"/>
              <a:gd name="connsiteX2" fmla="*/ 4842934 w 5207001"/>
              <a:gd name="connsiteY2" fmla="*/ 381000 h 381000"/>
              <a:gd name="connsiteX3" fmla="*/ 5207001 w 5207001"/>
              <a:gd name="connsiteY3" fmla="*/ 16933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07001" h="381000">
                <a:moveTo>
                  <a:pt x="0" y="0"/>
                </a:moveTo>
                <a:lnTo>
                  <a:pt x="381000" y="381000"/>
                </a:lnTo>
                <a:lnTo>
                  <a:pt x="4842934" y="381000"/>
                </a:lnTo>
                <a:lnTo>
                  <a:pt x="5207001" y="16933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7" name="Freeform: Shape 2086">
            <a:extLst>
              <a:ext uri="{FF2B5EF4-FFF2-40B4-BE49-F238E27FC236}">
                <a16:creationId xmlns:a16="http://schemas.microsoft.com/office/drawing/2014/main" id="{5629715D-A143-62E4-5865-C8EB8333C5D9}"/>
              </a:ext>
            </a:extLst>
          </p:cNvPr>
          <p:cNvSpPr/>
          <p:nvPr/>
        </p:nvSpPr>
        <p:spPr>
          <a:xfrm>
            <a:off x="2819400" y="2125133"/>
            <a:ext cx="2607733" cy="1176867"/>
          </a:xfrm>
          <a:custGeom>
            <a:avLst/>
            <a:gdLst>
              <a:gd name="connsiteX0" fmla="*/ 0 w 2607733"/>
              <a:gd name="connsiteY0" fmla="*/ 0 h 1176867"/>
              <a:gd name="connsiteX1" fmla="*/ 465667 w 2607733"/>
              <a:gd name="connsiteY1" fmla="*/ 465667 h 1176867"/>
              <a:gd name="connsiteX2" fmla="*/ 2506133 w 2607733"/>
              <a:gd name="connsiteY2" fmla="*/ 465667 h 1176867"/>
              <a:gd name="connsiteX3" fmla="*/ 2506133 w 2607733"/>
              <a:gd name="connsiteY3" fmla="*/ 1075267 h 1176867"/>
              <a:gd name="connsiteX4" fmla="*/ 2607733 w 2607733"/>
              <a:gd name="connsiteY4" fmla="*/ 1176867 h 117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7733" h="1176867">
                <a:moveTo>
                  <a:pt x="0" y="0"/>
                </a:moveTo>
                <a:lnTo>
                  <a:pt x="465667" y="465667"/>
                </a:lnTo>
                <a:lnTo>
                  <a:pt x="2506133" y="465667"/>
                </a:lnTo>
                <a:lnTo>
                  <a:pt x="2506133" y="1075267"/>
                </a:lnTo>
                <a:lnTo>
                  <a:pt x="2607733" y="1176867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Freeform: Shape 2087">
            <a:extLst>
              <a:ext uri="{FF2B5EF4-FFF2-40B4-BE49-F238E27FC236}">
                <a16:creationId xmlns:a16="http://schemas.microsoft.com/office/drawing/2014/main" id="{152D9786-D6AB-C305-97B7-1AEF4A2E0FEF}"/>
              </a:ext>
            </a:extLst>
          </p:cNvPr>
          <p:cNvSpPr/>
          <p:nvPr/>
        </p:nvSpPr>
        <p:spPr>
          <a:xfrm>
            <a:off x="5761567" y="2137833"/>
            <a:ext cx="2383366" cy="1151467"/>
          </a:xfrm>
          <a:custGeom>
            <a:avLst/>
            <a:gdLst>
              <a:gd name="connsiteX0" fmla="*/ 2383366 w 2383366"/>
              <a:gd name="connsiteY0" fmla="*/ 0 h 1151467"/>
              <a:gd name="connsiteX1" fmla="*/ 1926166 w 2383366"/>
              <a:gd name="connsiteY1" fmla="*/ 457200 h 1151467"/>
              <a:gd name="connsiteX2" fmla="*/ 0 w 2383366"/>
              <a:gd name="connsiteY2" fmla="*/ 457200 h 1151467"/>
              <a:gd name="connsiteX3" fmla="*/ 0 w 2383366"/>
              <a:gd name="connsiteY3" fmla="*/ 1075267 h 1151467"/>
              <a:gd name="connsiteX4" fmla="*/ 76200 w 2383366"/>
              <a:gd name="connsiteY4" fmla="*/ 1151467 h 115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83366" h="1151467">
                <a:moveTo>
                  <a:pt x="2383366" y="0"/>
                </a:moveTo>
                <a:lnTo>
                  <a:pt x="1926166" y="457200"/>
                </a:lnTo>
                <a:lnTo>
                  <a:pt x="0" y="457200"/>
                </a:lnTo>
                <a:lnTo>
                  <a:pt x="0" y="1075267"/>
                </a:lnTo>
                <a:lnTo>
                  <a:pt x="76200" y="1151467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Freeform: Shape 2088">
            <a:extLst>
              <a:ext uri="{FF2B5EF4-FFF2-40B4-BE49-F238E27FC236}">
                <a16:creationId xmlns:a16="http://schemas.microsoft.com/office/drawing/2014/main" id="{7DAFD4AE-AB3B-C47F-507C-422EC9B6C401}"/>
              </a:ext>
            </a:extLst>
          </p:cNvPr>
          <p:cNvSpPr/>
          <p:nvPr/>
        </p:nvSpPr>
        <p:spPr>
          <a:xfrm>
            <a:off x="5461000" y="2815167"/>
            <a:ext cx="224367" cy="478366"/>
          </a:xfrm>
          <a:custGeom>
            <a:avLst/>
            <a:gdLst>
              <a:gd name="connsiteX0" fmla="*/ 97367 w 224367"/>
              <a:gd name="connsiteY0" fmla="*/ 478366 h 478366"/>
              <a:gd name="connsiteX1" fmla="*/ 0 w 224367"/>
              <a:gd name="connsiteY1" fmla="*/ 380999 h 478366"/>
              <a:gd name="connsiteX2" fmla="*/ 0 w 224367"/>
              <a:gd name="connsiteY2" fmla="*/ 0 h 478366"/>
              <a:gd name="connsiteX3" fmla="*/ 224367 w 224367"/>
              <a:gd name="connsiteY3" fmla="*/ 0 h 47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67" h="478366">
                <a:moveTo>
                  <a:pt x="97367" y="478366"/>
                </a:moveTo>
                <a:lnTo>
                  <a:pt x="0" y="380999"/>
                </a:lnTo>
                <a:lnTo>
                  <a:pt x="0" y="0"/>
                </a:lnTo>
                <a:lnTo>
                  <a:pt x="224367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Freeform: Shape 2089">
            <a:extLst>
              <a:ext uri="{FF2B5EF4-FFF2-40B4-BE49-F238E27FC236}">
                <a16:creationId xmlns:a16="http://schemas.microsoft.com/office/drawing/2014/main" id="{43DC8A79-966D-607A-DDE7-C8BEAE7698B0}"/>
              </a:ext>
            </a:extLst>
          </p:cNvPr>
          <p:cNvSpPr/>
          <p:nvPr/>
        </p:nvSpPr>
        <p:spPr>
          <a:xfrm>
            <a:off x="5820833" y="2810933"/>
            <a:ext cx="2324100" cy="3124200"/>
          </a:xfrm>
          <a:custGeom>
            <a:avLst/>
            <a:gdLst>
              <a:gd name="connsiteX0" fmla="*/ 0 w 2324100"/>
              <a:gd name="connsiteY0" fmla="*/ 0 h 3124200"/>
              <a:gd name="connsiteX1" fmla="*/ 1875367 w 2324100"/>
              <a:gd name="connsiteY1" fmla="*/ 0 h 3124200"/>
              <a:gd name="connsiteX2" fmla="*/ 1875367 w 2324100"/>
              <a:gd name="connsiteY2" fmla="*/ 2675467 h 3124200"/>
              <a:gd name="connsiteX3" fmla="*/ 2324100 w 2324100"/>
              <a:gd name="connsiteY3" fmla="*/ 3124200 h 312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00" h="3124200">
                <a:moveTo>
                  <a:pt x="0" y="0"/>
                </a:moveTo>
                <a:lnTo>
                  <a:pt x="1875367" y="0"/>
                </a:lnTo>
                <a:lnTo>
                  <a:pt x="1875367" y="2675467"/>
                </a:lnTo>
                <a:lnTo>
                  <a:pt x="2324100" y="312420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1" name="Arc 2090">
            <a:extLst>
              <a:ext uri="{FF2B5EF4-FFF2-40B4-BE49-F238E27FC236}">
                <a16:creationId xmlns:a16="http://schemas.microsoft.com/office/drawing/2014/main" id="{56DAC8A8-3E0B-916A-2338-01135D84EFD4}"/>
              </a:ext>
            </a:extLst>
          </p:cNvPr>
          <p:cNvSpPr/>
          <p:nvPr/>
        </p:nvSpPr>
        <p:spPr>
          <a:xfrm>
            <a:off x="5677666" y="2742557"/>
            <a:ext cx="152254" cy="172756"/>
          </a:xfrm>
          <a:prstGeom prst="arc">
            <a:avLst>
              <a:gd name="adj1" fmla="val 1099477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2" name="Freeform: Shape 2091">
            <a:extLst>
              <a:ext uri="{FF2B5EF4-FFF2-40B4-BE49-F238E27FC236}">
                <a16:creationId xmlns:a16="http://schemas.microsoft.com/office/drawing/2014/main" id="{1C11F40B-A3B7-F1FB-68A9-1BE53F21CE7A}"/>
              </a:ext>
            </a:extLst>
          </p:cNvPr>
          <p:cNvSpPr/>
          <p:nvPr/>
        </p:nvSpPr>
        <p:spPr>
          <a:xfrm>
            <a:off x="5617633" y="2891367"/>
            <a:ext cx="71967" cy="393700"/>
          </a:xfrm>
          <a:custGeom>
            <a:avLst/>
            <a:gdLst>
              <a:gd name="connsiteX0" fmla="*/ 71967 w 71967"/>
              <a:gd name="connsiteY0" fmla="*/ 393700 h 393700"/>
              <a:gd name="connsiteX1" fmla="*/ 0 w 71967"/>
              <a:gd name="connsiteY1" fmla="*/ 321733 h 393700"/>
              <a:gd name="connsiteX2" fmla="*/ 0 w 71967"/>
              <a:gd name="connsiteY2" fmla="*/ 0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967" h="393700">
                <a:moveTo>
                  <a:pt x="71967" y="393700"/>
                </a:moveTo>
                <a:lnTo>
                  <a:pt x="0" y="321733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3" name="Freeform: Shape 2092">
            <a:extLst>
              <a:ext uri="{FF2B5EF4-FFF2-40B4-BE49-F238E27FC236}">
                <a16:creationId xmlns:a16="http://schemas.microsoft.com/office/drawing/2014/main" id="{9A5474F3-1244-B29B-8912-AE5654D9D1D5}"/>
              </a:ext>
            </a:extLst>
          </p:cNvPr>
          <p:cNvSpPr/>
          <p:nvPr/>
        </p:nvSpPr>
        <p:spPr>
          <a:xfrm>
            <a:off x="5401733" y="2654300"/>
            <a:ext cx="203200" cy="88900"/>
          </a:xfrm>
          <a:custGeom>
            <a:avLst/>
            <a:gdLst>
              <a:gd name="connsiteX0" fmla="*/ 203200 w 203200"/>
              <a:gd name="connsiteY0" fmla="*/ 88900 h 88900"/>
              <a:gd name="connsiteX1" fmla="*/ 203200 w 203200"/>
              <a:gd name="connsiteY1" fmla="*/ 0 h 88900"/>
              <a:gd name="connsiteX2" fmla="*/ 0 w 203200"/>
              <a:gd name="connsiteY2" fmla="*/ 0 h 8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200" h="88900">
                <a:moveTo>
                  <a:pt x="203200" y="88900"/>
                </a:moveTo>
                <a:lnTo>
                  <a:pt x="20320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4" name="Freeform: Shape 2093">
            <a:extLst>
              <a:ext uri="{FF2B5EF4-FFF2-40B4-BE49-F238E27FC236}">
                <a16:creationId xmlns:a16="http://schemas.microsoft.com/office/drawing/2014/main" id="{D3B00F92-F9EC-10BE-10ED-F8FE84315B0B}"/>
              </a:ext>
            </a:extLst>
          </p:cNvPr>
          <p:cNvSpPr/>
          <p:nvPr/>
        </p:nvSpPr>
        <p:spPr>
          <a:xfrm>
            <a:off x="2823633" y="2662767"/>
            <a:ext cx="2417234" cy="3285066"/>
          </a:xfrm>
          <a:custGeom>
            <a:avLst/>
            <a:gdLst>
              <a:gd name="connsiteX0" fmla="*/ 2417234 w 2417234"/>
              <a:gd name="connsiteY0" fmla="*/ 0 h 3285066"/>
              <a:gd name="connsiteX1" fmla="*/ 444500 w 2417234"/>
              <a:gd name="connsiteY1" fmla="*/ 0 h 3285066"/>
              <a:gd name="connsiteX2" fmla="*/ 444500 w 2417234"/>
              <a:gd name="connsiteY2" fmla="*/ 2840566 h 3285066"/>
              <a:gd name="connsiteX3" fmla="*/ 0 w 2417234"/>
              <a:gd name="connsiteY3" fmla="*/ 3285066 h 3285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7234" h="3285066">
                <a:moveTo>
                  <a:pt x="2417234" y="0"/>
                </a:moveTo>
                <a:lnTo>
                  <a:pt x="444500" y="0"/>
                </a:lnTo>
                <a:lnTo>
                  <a:pt x="444500" y="2840566"/>
                </a:lnTo>
                <a:lnTo>
                  <a:pt x="0" y="3285066"/>
                </a:ln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5" name="Arc 2094">
            <a:extLst>
              <a:ext uri="{FF2B5EF4-FFF2-40B4-BE49-F238E27FC236}">
                <a16:creationId xmlns:a16="http://schemas.microsoft.com/office/drawing/2014/main" id="{747FD939-5F90-A52B-73C6-F7C53CFAEC56}"/>
              </a:ext>
            </a:extLst>
          </p:cNvPr>
          <p:cNvSpPr/>
          <p:nvPr/>
        </p:nvSpPr>
        <p:spPr>
          <a:xfrm rot="10800000">
            <a:off x="5245247" y="2552072"/>
            <a:ext cx="152254" cy="172756"/>
          </a:xfrm>
          <a:prstGeom prst="arc">
            <a:avLst>
              <a:gd name="adj1" fmla="val 1099477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6" name="Arc 2095">
            <a:extLst>
              <a:ext uri="{FF2B5EF4-FFF2-40B4-BE49-F238E27FC236}">
                <a16:creationId xmlns:a16="http://schemas.microsoft.com/office/drawing/2014/main" id="{0BA841DA-4211-1AEB-A190-C2ABD5C8D795}"/>
              </a:ext>
            </a:extLst>
          </p:cNvPr>
          <p:cNvSpPr/>
          <p:nvPr/>
        </p:nvSpPr>
        <p:spPr>
          <a:xfrm rot="15988134">
            <a:off x="5554865" y="2742083"/>
            <a:ext cx="152254" cy="172756"/>
          </a:xfrm>
          <a:prstGeom prst="arc">
            <a:avLst>
              <a:gd name="adj1" fmla="val 10994779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7" name="TextBox 2096">
            <a:extLst>
              <a:ext uri="{FF2B5EF4-FFF2-40B4-BE49-F238E27FC236}">
                <a16:creationId xmlns:a16="http://schemas.microsoft.com/office/drawing/2014/main" id="{92383F98-1C12-AFD2-86B6-FD19DB54936C}"/>
              </a:ext>
            </a:extLst>
          </p:cNvPr>
          <p:cNvSpPr txBox="1"/>
          <p:nvPr/>
        </p:nvSpPr>
        <p:spPr>
          <a:xfrm>
            <a:off x="3249835" y="518538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E-</a:t>
            </a:r>
          </a:p>
        </p:txBody>
      </p:sp>
      <p:sp>
        <p:nvSpPr>
          <p:cNvPr id="2098" name="TextBox 2097">
            <a:extLst>
              <a:ext uri="{FF2B5EF4-FFF2-40B4-BE49-F238E27FC236}">
                <a16:creationId xmlns:a16="http://schemas.microsoft.com/office/drawing/2014/main" id="{C2BA0007-BB7F-2052-864C-26578E0E13F4}"/>
              </a:ext>
            </a:extLst>
          </p:cNvPr>
          <p:cNvSpPr txBox="1"/>
          <p:nvPr/>
        </p:nvSpPr>
        <p:spPr>
          <a:xfrm>
            <a:off x="3258732" y="206461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A+</a:t>
            </a:r>
          </a:p>
        </p:txBody>
      </p:sp>
      <p:sp>
        <p:nvSpPr>
          <p:cNvPr id="2099" name="TextBox 2098">
            <a:extLst>
              <a:ext uri="{FF2B5EF4-FFF2-40B4-BE49-F238E27FC236}">
                <a16:creationId xmlns:a16="http://schemas.microsoft.com/office/drawing/2014/main" id="{59F6E492-87D1-5569-3BC8-E21D2ACE8352}"/>
              </a:ext>
            </a:extLst>
          </p:cNvPr>
          <p:cNvSpPr txBox="1"/>
          <p:nvPr/>
        </p:nvSpPr>
        <p:spPr>
          <a:xfrm>
            <a:off x="7269718" y="205300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E+</a:t>
            </a:r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4CEC2012-0A9B-634D-23D9-3E13B1C15BA5}"/>
              </a:ext>
            </a:extLst>
          </p:cNvPr>
          <p:cNvSpPr txBox="1"/>
          <p:nvPr/>
        </p:nvSpPr>
        <p:spPr>
          <a:xfrm>
            <a:off x="7341842" y="51587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</a:t>
            </a:r>
          </a:p>
        </p:txBody>
      </p:sp>
    </p:spTree>
    <p:extLst>
      <p:ext uri="{BB962C8B-B14F-4D97-AF65-F5344CB8AC3E}">
        <p14:creationId xmlns:p14="http://schemas.microsoft.com/office/powerpoint/2010/main" val="3379950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B39EB92C-98DE-B1B8-E4D4-1FA610F0C46D}"/>
              </a:ext>
            </a:extLst>
          </p:cNvPr>
          <p:cNvSpPr/>
          <p:nvPr/>
        </p:nvSpPr>
        <p:spPr>
          <a:xfrm>
            <a:off x="1789800" y="3998546"/>
            <a:ext cx="920750" cy="920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854546-CE71-8E5E-D2F4-305DE06D8F59}"/>
              </a:ext>
            </a:extLst>
          </p:cNvPr>
          <p:cNvSpPr/>
          <p:nvPr/>
        </p:nvSpPr>
        <p:spPr>
          <a:xfrm>
            <a:off x="2135875" y="4344621"/>
            <a:ext cx="228600" cy="2286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GitHub - helius86/SSD1306-128x64-OLED-0.96inch-Display-SPI ...">
            <a:extLst>
              <a:ext uri="{FF2B5EF4-FFF2-40B4-BE49-F238E27FC236}">
                <a16:creationId xmlns:a16="http://schemas.microsoft.com/office/drawing/2014/main" id="{727E7801-B0DB-F854-5D21-62C95F11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502" y="4943491"/>
            <a:ext cx="158115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66321D-69AB-66C9-D713-D0B46D54D24E}"/>
              </a:ext>
            </a:extLst>
          </p:cNvPr>
          <p:cNvSpPr/>
          <p:nvPr/>
        </p:nvSpPr>
        <p:spPr>
          <a:xfrm>
            <a:off x="3016417" y="6220380"/>
            <a:ext cx="825500" cy="8255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A43A67-08CC-90C6-8F74-3F8F50688195}"/>
              </a:ext>
            </a:extLst>
          </p:cNvPr>
          <p:cNvSpPr/>
          <p:nvPr/>
        </p:nvSpPr>
        <p:spPr>
          <a:xfrm>
            <a:off x="3198186" y="6398179"/>
            <a:ext cx="473075" cy="4730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03A6102-53D6-B2F6-D872-64F9D197FAF3}"/>
              </a:ext>
            </a:extLst>
          </p:cNvPr>
          <p:cNvSpPr/>
          <p:nvPr/>
        </p:nvSpPr>
        <p:spPr>
          <a:xfrm>
            <a:off x="3081505" y="6293405"/>
            <a:ext cx="104774" cy="1047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F86F49-CEF6-7CE5-ED5F-09875FD4D15E}"/>
              </a:ext>
            </a:extLst>
          </p:cNvPr>
          <p:cNvSpPr/>
          <p:nvPr/>
        </p:nvSpPr>
        <p:spPr>
          <a:xfrm>
            <a:off x="3100555" y="6871254"/>
            <a:ext cx="104774" cy="1047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313691-6D7D-E6E7-8FD3-BC04C1464FC9}"/>
              </a:ext>
            </a:extLst>
          </p:cNvPr>
          <p:cNvSpPr/>
          <p:nvPr/>
        </p:nvSpPr>
        <p:spPr>
          <a:xfrm>
            <a:off x="3670468" y="6293405"/>
            <a:ext cx="104774" cy="1047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4774583-A0EB-C250-DECE-11215177923C}"/>
              </a:ext>
            </a:extLst>
          </p:cNvPr>
          <p:cNvSpPr/>
          <p:nvPr/>
        </p:nvSpPr>
        <p:spPr>
          <a:xfrm>
            <a:off x="3664118" y="6871254"/>
            <a:ext cx="104774" cy="1047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E8496F3-84DC-7594-54F1-80550982D07B}"/>
              </a:ext>
            </a:extLst>
          </p:cNvPr>
          <p:cNvGrpSpPr/>
          <p:nvPr/>
        </p:nvGrpSpPr>
        <p:grpSpPr>
          <a:xfrm rot="5400000">
            <a:off x="2743723" y="1575844"/>
            <a:ext cx="1540580" cy="1479972"/>
            <a:chOff x="7188200" y="2936129"/>
            <a:chExt cx="1777206" cy="170729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74C5CA-7E42-5F5F-DDF1-0C0FA2677584}"/>
                </a:ext>
              </a:extLst>
            </p:cNvPr>
            <p:cNvGrpSpPr/>
            <p:nvPr/>
          </p:nvGrpSpPr>
          <p:grpSpPr>
            <a:xfrm>
              <a:off x="7188200" y="3505620"/>
              <a:ext cx="1777206" cy="1137799"/>
              <a:chOff x="7188200" y="3505620"/>
              <a:chExt cx="1777206" cy="113779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EAF2D34-EB5B-53A2-D9A7-45A51B4C1CBA}"/>
                  </a:ext>
                </a:extLst>
              </p:cNvPr>
              <p:cNvSpPr/>
              <p:nvPr/>
            </p:nvSpPr>
            <p:spPr>
              <a:xfrm>
                <a:off x="7188200" y="3714750"/>
                <a:ext cx="1777206" cy="9080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C23C459-0EEB-D9D3-9654-C34B9ABDE220}"/>
                  </a:ext>
                </a:extLst>
              </p:cNvPr>
              <p:cNvSpPr/>
              <p:nvPr/>
            </p:nvSpPr>
            <p:spPr>
              <a:xfrm>
                <a:off x="7732172" y="3770308"/>
                <a:ext cx="405358" cy="42227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A83DB08-C2F0-DE5F-6425-0C4E34016BC0}"/>
                  </a:ext>
                </a:extLst>
              </p:cNvPr>
              <p:cNvSpPr/>
              <p:nvPr/>
            </p:nvSpPr>
            <p:spPr>
              <a:xfrm>
                <a:off x="7829550" y="4256084"/>
                <a:ext cx="291306" cy="303216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3A8097E-3ABA-547D-F077-9B15BD3FD3D8}"/>
                  </a:ext>
                </a:extLst>
              </p:cNvPr>
              <p:cNvSpPr/>
              <p:nvPr/>
            </p:nvSpPr>
            <p:spPr>
              <a:xfrm>
                <a:off x="8208168" y="3823490"/>
                <a:ext cx="113508" cy="2214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770139D-B3B1-DB2D-371C-CD2E7E574E37}"/>
                  </a:ext>
                </a:extLst>
              </p:cNvPr>
              <p:cNvSpPr/>
              <p:nvPr/>
            </p:nvSpPr>
            <p:spPr>
              <a:xfrm>
                <a:off x="8208168" y="4249337"/>
                <a:ext cx="113508" cy="2214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7DEA470-473D-5F6E-E5C7-2BC094A61A39}"/>
                  </a:ext>
                </a:extLst>
              </p:cNvPr>
              <p:cNvSpPr/>
              <p:nvPr/>
            </p:nvSpPr>
            <p:spPr>
              <a:xfrm rot="5400000">
                <a:off x="7487559" y="4383746"/>
                <a:ext cx="113508" cy="2214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BF728EC-16A1-F433-173A-CDAA5652B15F}"/>
                  </a:ext>
                </a:extLst>
              </p:cNvPr>
              <p:cNvSpPr/>
              <p:nvPr/>
            </p:nvSpPr>
            <p:spPr>
              <a:xfrm rot="5400000">
                <a:off x="7484233" y="4168637"/>
                <a:ext cx="113508" cy="221460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E7F613E-5C2E-AB69-128B-AFF828D3A00F}"/>
                  </a:ext>
                </a:extLst>
              </p:cNvPr>
              <p:cNvSpPr/>
              <p:nvPr/>
            </p:nvSpPr>
            <p:spPr>
              <a:xfrm rot="5400000">
                <a:off x="7482570" y="3949295"/>
                <a:ext cx="113508" cy="2214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0AD966E-7A28-F1A3-24CA-C29C5A986DFA}"/>
                  </a:ext>
                </a:extLst>
              </p:cNvPr>
              <p:cNvSpPr/>
              <p:nvPr/>
            </p:nvSpPr>
            <p:spPr>
              <a:xfrm rot="5400000">
                <a:off x="7479244" y="3734186"/>
                <a:ext cx="113508" cy="2214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1A654F-4E03-3DEB-7205-3BC77412F5E9}"/>
                  </a:ext>
                </a:extLst>
              </p:cNvPr>
              <p:cNvSpPr/>
              <p:nvPr/>
            </p:nvSpPr>
            <p:spPr>
              <a:xfrm rot="5400000">
                <a:off x="8439394" y="4383746"/>
                <a:ext cx="113508" cy="2214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9BF5907-14EB-0AC4-D28C-6DAAC3D20E59}"/>
                  </a:ext>
                </a:extLst>
              </p:cNvPr>
              <p:cNvSpPr/>
              <p:nvPr/>
            </p:nvSpPr>
            <p:spPr>
              <a:xfrm rot="5400000">
                <a:off x="8439394" y="3732207"/>
                <a:ext cx="113508" cy="2214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679AFC6-ACFE-BBC4-2AD5-88B1F6E6FA08}"/>
                  </a:ext>
                </a:extLst>
              </p:cNvPr>
              <p:cNvSpPr/>
              <p:nvPr/>
            </p:nvSpPr>
            <p:spPr>
              <a:xfrm>
                <a:off x="8408988" y="4029601"/>
                <a:ext cx="284960" cy="2849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51DF99A-916F-EC28-9C41-D88C9D4AE4B2}"/>
                  </a:ext>
                </a:extLst>
              </p:cNvPr>
              <p:cNvSpPr/>
              <p:nvPr/>
            </p:nvSpPr>
            <p:spPr>
              <a:xfrm>
                <a:off x="7256607" y="3806556"/>
                <a:ext cx="72761" cy="727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63634B0-930B-6796-CE89-2EBFA6BBEF76}"/>
                  </a:ext>
                </a:extLst>
              </p:cNvPr>
              <p:cNvSpPr/>
              <p:nvPr/>
            </p:nvSpPr>
            <p:spPr>
              <a:xfrm>
                <a:off x="7264893" y="4470797"/>
                <a:ext cx="72761" cy="7276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C5E977D-60C6-F7C0-6AF4-78DA398670BA}"/>
                  </a:ext>
                </a:extLst>
              </p:cNvPr>
              <p:cNvSpPr/>
              <p:nvPr/>
            </p:nvSpPr>
            <p:spPr>
              <a:xfrm>
                <a:off x="7791843" y="3842404"/>
                <a:ext cx="284960" cy="28496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+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F502E62F-27F3-469C-90A8-298D50EDCF26}"/>
                  </a:ext>
                </a:extLst>
              </p:cNvPr>
              <p:cNvSpPr/>
              <p:nvPr/>
            </p:nvSpPr>
            <p:spPr>
              <a:xfrm>
                <a:off x="7242159" y="4038203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967B094-3D22-81D3-E7E5-F9C62D8B124D}"/>
                  </a:ext>
                </a:extLst>
              </p:cNvPr>
              <p:cNvSpPr/>
              <p:nvPr/>
            </p:nvSpPr>
            <p:spPr>
              <a:xfrm>
                <a:off x="7242159" y="4200533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D1BACF7-887A-2D23-96BD-C9B659B99102}"/>
                  </a:ext>
                </a:extLst>
              </p:cNvPr>
              <p:cNvSpPr/>
              <p:nvPr/>
            </p:nvSpPr>
            <p:spPr>
              <a:xfrm>
                <a:off x="8811827" y="3862580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45F784E-6B5A-8F80-3D0D-467A8DCF13C4}"/>
                  </a:ext>
                </a:extLst>
              </p:cNvPr>
              <p:cNvSpPr/>
              <p:nvPr/>
            </p:nvSpPr>
            <p:spPr>
              <a:xfrm>
                <a:off x="8811827" y="4024910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792F93A-0CC2-C44B-93AA-64AD238EF514}"/>
                  </a:ext>
                </a:extLst>
              </p:cNvPr>
              <p:cNvSpPr/>
              <p:nvPr/>
            </p:nvSpPr>
            <p:spPr>
              <a:xfrm>
                <a:off x="8811827" y="4197089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9CA698C-5198-D265-17CC-F47369F3D3FF}"/>
                  </a:ext>
                </a:extLst>
              </p:cNvPr>
              <p:cNvSpPr/>
              <p:nvPr/>
            </p:nvSpPr>
            <p:spPr>
              <a:xfrm>
                <a:off x="8811827" y="4359419"/>
                <a:ext cx="111378" cy="11137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887BF9A-57C1-94C6-6FF3-1B45ADF60E1F}"/>
                  </a:ext>
                </a:extLst>
              </p:cNvPr>
              <p:cNvSpPr txBox="1"/>
              <p:nvPr/>
            </p:nvSpPr>
            <p:spPr>
              <a:xfrm rot="5400000">
                <a:off x="7210036" y="3821185"/>
                <a:ext cx="238663" cy="2308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+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6D231C-A926-ACB9-DF1A-F017494FF2F8}"/>
                  </a:ext>
                </a:extLst>
              </p:cNvPr>
              <p:cNvSpPr txBox="1"/>
              <p:nvPr/>
            </p:nvSpPr>
            <p:spPr>
              <a:xfrm rot="5400000">
                <a:off x="7193847" y="4238336"/>
                <a:ext cx="238663" cy="230832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9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A54759C-EE50-ECF6-5A64-5113B2848718}"/>
                  </a:ext>
                </a:extLst>
              </p:cNvPr>
              <p:cNvSpPr txBox="1"/>
              <p:nvPr/>
            </p:nvSpPr>
            <p:spPr>
              <a:xfrm rot="16200000">
                <a:off x="8180788" y="3974492"/>
                <a:ext cx="1137799" cy="200055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en-US" sz="7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AO DO GND</a:t>
                </a: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91886C7-1E29-E2C5-2B58-BE988F6423BF}"/>
                </a:ext>
              </a:extLst>
            </p:cNvPr>
            <p:cNvSpPr txBox="1"/>
            <p:nvPr/>
          </p:nvSpPr>
          <p:spPr>
            <a:xfrm rot="16200000">
              <a:off x="8181294" y="3405001"/>
              <a:ext cx="1137799" cy="200055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en-US" sz="700" b="1" dirty="0">
                  <a:solidFill>
                    <a:schemeClr val="bg1">
                      <a:lumMod val="9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VCC</a:t>
              </a:r>
            </a:p>
          </p:txBody>
        </p:sp>
      </p:grpSp>
      <p:pic>
        <p:nvPicPr>
          <p:cNvPr id="45" name="Picture 44">
            <a:extLst>
              <a:ext uri="{FF2B5EF4-FFF2-40B4-BE49-F238E27FC236}">
                <a16:creationId xmlns:a16="http://schemas.microsoft.com/office/drawing/2014/main" id="{F461C564-0627-A205-AC56-DFFC2E4AC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95825" y="2684491"/>
            <a:ext cx="1581151" cy="2860618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5E98B517-AF87-E025-3FE5-12959F3B4E4F}"/>
              </a:ext>
            </a:extLst>
          </p:cNvPr>
          <p:cNvSpPr/>
          <p:nvPr/>
        </p:nvSpPr>
        <p:spPr>
          <a:xfrm>
            <a:off x="6177170" y="3180522"/>
            <a:ext cx="2425147" cy="1883465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0A91A6-22F3-6696-D931-CAD4D9D434EE}"/>
              </a:ext>
            </a:extLst>
          </p:cNvPr>
          <p:cNvCxnSpPr/>
          <p:nvPr/>
        </p:nvCxnSpPr>
        <p:spPr>
          <a:xfrm>
            <a:off x="6172200" y="3602935"/>
            <a:ext cx="235587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061D18A5-1727-616A-E58E-A2D56409B47F}"/>
              </a:ext>
            </a:extLst>
          </p:cNvPr>
          <p:cNvSpPr/>
          <p:nvPr/>
        </p:nvSpPr>
        <p:spPr>
          <a:xfrm>
            <a:off x="8518137" y="3516556"/>
            <a:ext cx="219941" cy="190737"/>
          </a:xfrm>
          <a:prstGeom prst="arc">
            <a:avLst>
              <a:gd name="adj1" fmla="val 10994779"/>
              <a:gd name="adj2" fmla="val 0"/>
            </a:avLst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6476E6-C888-41AB-C476-097CD65A8780}"/>
              </a:ext>
            </a:extLst>
          </p:cNvPr>
          <p:cNvCxnSpPr>
            <a:cxnSpLocks/>
          </p:cNvCxnSpPr>
          <p:nvPr/>
        </p:nvCxnSpPr>
        <p:spPr>
          <a:xfrm flipV="1">
            <a:off x="8736495" y="3602935"/>
            <a:ext cx="0" cy="146105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C5BE4A8-7FB9-033A-B7EC-DA06440AF639}"/>
              </a:ext>
            </a:extLst>
          </p:cNvPr>
          <p:cNvSpPr/>
          <p:nvPr/>
        </p:nvSpPr>
        <p:spPr>
          <a:xfrm>
            <a:off x="6177170" y="3748024"/>
            <a:ext cx="2287574" cy="1315964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983C74D0-9429-1229-0556-E4AC8C8B4ADA}"/>
              </a:ext>
            </a:extLst>
          </p:cNvPr>
          <p:cNvSpPr/>
          <p:nvPr/>
        </p:nvSpPr>
        <p:spPr>
          <a:xfrm rot="10800000">
            <a:off x="3378686" y="3715342"/>
            <a:ext cx="1407874" cy="165885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1043A0D-6B31-2723-A603-59E3CBFEC641}"/>
              </a:ext>
            </a:extLst>
          </p:cNvPr>
          <p:cNvSpPr/>
          <p:nvPr/>
        </p:nvSpPr>
        <p:spPr>
          <a:xfrm>
            <a:off x="2971799" y="2996650"/>
            <a:ext cx="1823813" cy="597626"/>
          </a:xfrm>
          <a:custGeom>
            <a:avLst/>
            <a:gdLst>
              <a:gd name="connsiteX0" fmla="*/ 0 w 327992"/>
              <a:gd name="connsiteY0" fmla="*/ 0 h 601317"/>
              <a:gd name="connsiteX1" fmla="*/ 0 w 327992"/>
              <a:gd name="connsiteY1" fmla="*/ 601317 h 601317"/>
              <a:gd name="connsiteX2" fmla="*/ 327992 w 327992"/>
              <a:gd name="connsiteY2" fmla="*/ 601317 h 60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2" h="601317">
                <a:moveTo>
                  <a:pt x="0" y="0"/>
                </a:moveTo>
                <a:lnTo>
                  <a:pt x="0" y="601317"/>
                </a:lnTo>
                <a:lnTo>
                  <a:pt x="327992" y="601317"/>
                </a:lnTo>
              </a:path>
            </a:pathLst>
          </a:cu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133635C-BA2E-0ABC-8BF3-40F40F6B830D}"/>
              </a:ext>
            </a:extLst>
          </p:cNvPr>
          <p:cNvSpPr/>
          <p:nvPr/>
        </p:nvSpPr>
        <p:spPr>
          <a:xfrm>
            <a:off x="3114760" y="3014089"/>
            <a:ext cx="1676770" cy="447084"/>
          </a:xfrm>
          <a:custGeom>
            <a:avLst/>
            <a:gdLst>
              <a:gd name="connsiteX0" fmla="*/ 0 w 327992"/>
              <a:gd name="connsiteY0" fmla="*/ 0 h 601317"/>
              <a:gd name="connsiteX1" fmla="*/ 0 w 327992"/>
              <a:gd name="connsiteY1" fmla="*/ 601317 h 601317"/>
              <a:gd name="connsiteX2" fmla="*/ 327992 w 327992"/>
              <a:gd name="connsiteY2" fmla="*/ 601317 h 601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992" h="601317">
                <a:moveTo>
                  <a:pt x="0" y="0"/>
                </a:moveTo>
                <a:lnTo>
                  <a:pt x="0" y="601317"/>
                </a:lnTo>
                <a:lnTo>
                  <a:pt x="327992" y="601317"/>
                </a:lnTo>
              </a:path>
            </a:pathLst>
          </a:cu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" name="Freeform: Shape 3071">
            <a:extLst>
              <a:ext uri="{FF2B5EF4-FFF2-40B4-BE49-F238E27FC236}">
                <a16:creationId xmlns:a16="http://schemas.microsoft.com/office/drawing/2014/main" id="{63BEAC66-29D7-A0DD-2F6E-236D891C318B}"/>
              </a:ext>
            </a:extLst>
          </p:cNvPr>
          <p:cNvSpPr/>
          <p:nvPr/>
        </p:nvSpPr>
        <p:spPr>
          <a:xfrm>
            <a:off x="2637578" y="4704175"/>
            <a:ext cx="607715" cy="1505778"/>
          </a:xfrm>
          <a:custGeom>
            <a:avLst/>
            <a:gdLst>
              <a:gd name="connsiteX0" fmla="*/ 0 w 571500"/>
              <a:gd name="connsiteY0" fmla="*/ 0 h 1505778"/>
              <a:gd name="connsiteX1" fmla="*/ 571500 w 571500"/>
              <a:gd name="connsiteY1" fmla="*/ 0 h 1505778"/>
              <a:gd name="connsiteX2" fmla="*/ 571500 w 571500"/>
              <a:gd name="connsiteY2" fmla="*/ 1505778 h 150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0" h="1505778">
                <a:moveTo>
                  <a:pt x="0" y="0"/>
                </a:moveTo>
                <a:lnTo>
                  <a:pt x="571500" y="0"/>
                </a:lnTo>
                <a:lnTo>
                  <a:pt x="571500" y="1505778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5" name="Arc 3074">
            <a:extLst>
              <a:ext uri="{FF2B5EF4-FFF2-40B4-BE49-F238E27FC236}">
                <a16:creationId xmlns:a16="http://schemas.microsoft.com/office/drawing/2014/main" id="{390FCCD8-ABE0-5A56-B5BC-210D3892E096}"/>
              </a:ext>
            </a:extLst>
          </p:cNvPr>
          <p:cNvSpPr/>
          <p:nvPr/>
        </p:nvSpPr>
        <p:spPr>
          <a:xfrm rot="16200000">
            <a:off x="3074274" y="3438813"/>
            <a:ext cx="385812" cy="191574"/>
          </a:xfrm>
          <a:prstGeom prst="arc">
            <a:avLst>
              <a:gd name="adj1" fmla="val 10994779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77" name="Straight Connector 3076">
            <a:extLst>
              <a:ext uri="{FF2B5EF4-FFF2-40B4-BE49-F238E27FC236}">
                <a16:creationId xmlns:a16="http://schemas.microsoft.com/office/drawing/2014/main" id="{F6EFBE69-4182-7841-2425-5AD6D50C8D95}"/>
              </a:ext>
            </a:extLst>
          </p:cNvPr>
          <p:cNvCxnSpPr>
            <a:cxnSpLocks/>
          </p:cNvCxnSpPr>
          <p:nvPr/>
        </p:nvCxnSpPr>
        <p:spPr>
          <a:xfrm flipH="1">
            <a:off x="3260815" y="3008578"/>
            <a:ext cx="1095" cy="3417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9" name="Straight Connector 3078">
            <a:extLst>
              <a:ext uri="{FF2B5EF4-FFF2-40B4-BE49-F238E27FC236}">
                <a16:creationId xmlns:a16="http://schemas.microsoft.com/office/drawing/2014/main" id="{3E9698CD-DEC7-05D5-90D3-71226CC378BB}"/>
              </a:ext>
            </a:extLst>
          </p:cNvPr>
          <p:cNvCxnSpPr>
            <a:cxnSpLocks/>
          </p:cNvCxnSpPr>
          <p:nvPr/>
        </p:nvCxnSpPr>
        <p:spPr>
          <a:xfrm>
            <a:off x="3246876" y="4394066"/>
            <a:ext cx="0" cy="3101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1852BF2-BD90-8BC2-CA88-7F01CF5A950C}"/>
              </a:ext>
            </a:extLst>
          </p:cNvPr>
          <p:cNvCxnSpPr>
            <a:cxnSpLocks/>
          </p:cNvCxnSpPr>
          <p:nvPr/>
        </p:nvCxnSpPr>
        <p:spPr>
          <a:xfrm flipH="1">
            <a:off x="2710550" y="4298920"/>
            <a:ext cx="207601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7" name="Straight Connector 3086">
            <a:extLst>
              <a:ext uri="{FF2B5EF4-FFF2-40B4-BE49-F238E27FC236}">
                <a16:creationId xmlns:a16="http://schemas.microsoft.com/office/drawing/2014/main" id="{7C3C966B-24D7-4571-0F39-5F1CDF1C2DB0}"/>
              </a:ext>
            </a:extLst>
          </p:cNvPr>
          <p:cNvCxnSpPr>
            <a:cxnSpLocks/>
          </p:cNvCxnSpPr>
          <p:nvPr/>
        </p:nvCxnSpPr>
        <p:spPr>
          <a:xfrm flipV="1">
            <a:off x="3615720" y="4384126"/>
            <a:ext cx="0" cy="1836254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8" name="Arc 3087">
            <a:extLst>
              <a:ext uri="{FF2B5EF4-FFF2-40B4-BE49-F238E27FC236}">
                <a16:creationId xmlns:a16="http://schemas.microsoft.com/office/drawing/2014/main" id="{1A0B26FA-4EEC-3569-CE74-7B220CF629A1}"/>
              </a:ext>
            </a:extLst>
          </p:cNvPr>
          <p:cNvSpPr/>
          <p:nvPr/>
        </p:nvSpPr>
        <p:spPr>
          <a:xfrm rot="16200000">
            <a:off x="3514739" y="4188727"/>
            <a:ext cx="219941" cy="190737"/>
          </a:xfrm>
          <a:prstGeom prst="arc">
            <a:avLst>
              <a:gd name="adj1" fmla="val 10994779"/>
              <a:gd name="adj2" fmla="val 0"/>
            </a:avLst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9" name="Straight Connector 3088">
            <a:extLst>
              <a:ext uri="{FF2B5EF4-FFF2-40B4-BE49-F238E27FC236}">
                <a16:creationId xmlns:a16="http://schemas.microsoft.com/office/drawing/2014/main" id="{23B553CB-6D01-80C2-0CC5-712EFA54EFF2}"/>
              </a:ext>
            </a:extLst>
          </p:cNvPr>
          <p:cNvCxnSpPr>
            <a:cxnSpLocks/>
          </p:cNvCxnSpPr>
          <p:nvPr/>
        </p:nvCxnSpPr>
        <p:spPr>
          <a:xfrm flipH="1">
            <a:off x="3615720" y="4175708"/>
            <a:ext cx="1179912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7" name="Straight Connector 3096">
            <a:extLst>
              <a:ext uri="{FF2B5EF4-FFF2-40B4-BE49-F238E27FC236}">
                <a16:creationId xmlns:a16="http://schemas.microsoft.com/office/drawing/2014/main" id="{1511E231-B572-B0AB-4204-D4B171FDAB3B}"/>
              </a:ext>
            </a:extLst>
          </p:cNvPr>
          <p:cNvCxnSpPr>
            <a:cxnSpLocks/>
          </p:cNvCxnSpPr>
          <p:nvPr/>
        </p:nvCxnSpPr>
        <p:spPr>
          <a:xfrm flipH="1">
            <a:off x="3720988" y="4871591"/>
            <a:ext cx="2919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8" name="Arc 3097">
            <a:extLst>
              <a:ext uri="{FF2B5EF4-FFF2-40B4-BE49-F238E27FC236}">
                <a16:creationId xmlns:a16="http://schemas.microsoft.com/office/drawing/2014/main" id="{ABB05A8F-5560-74B1-C04C-15B55B04C235}"/>
              </a:ext>
            </a:extLst>
          </p:cNvPr>
          <p:cNvSpPr/>
          <p:nvPr/>
        </p:nvSpPr>
        <p:spPr>
          <a:xfrm>
            <a:off x="3499465" y="4792660"/>
            <a:ext cx="219941" cy="190737"/>
          </a:xfrm>
          <a:prstGeom prst="arc">
            <a:avLst>
              <a:gd name="adj1" fmla="val 10994779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0" name="Straight Connector 3099">
            <a:extLst>
              <a:ext uri="{FF2B5EF4-FFF2-40B4-BE49-F238E27FC236}">
                <a16:creationId xmlns:a16="http://schemas.microsoft.com/office/drawing/2014/main" id="{52DE603C-FA43-3ED0-9482-BB65730D753B}"/>
              </a:ext>
            </a:extLst>
          </p:cNvPr>
          <p:cNvCxnSpPr>
            <a:cxnSpLocks/>
          </p:cNvCxnSpPr>
          <p:nvPr/>
        </p:nvCxnSpPr>
        <p:spPr>
          <a:xfrm flipH="1">
            <a:off x="3251108" y="4873338"/>
            <a:ext cx="252824" cy="1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3" name="Freeform: Shape 3102">
            <a:extLst>
              <a:ext uri="{FF2B5EF4-FFF2-40B4-BE49-F238E27FC236}">
                <a16:creationId xmlns:a16="http://schemas.microsoft.com/office/drawing/2014/main" id="{D633DB44-D5E2-240D-0E60-3E600E71334A}"/>
              </a:ext>
            </a:extLst>
          </p:cNvPr>
          <p:cNvSpPr/>
          <p:nvPr/>
        </p:nvSpPr>
        <p:spPr>
          <a:xfrm>
            <a:off x="6172199" y="4871591"/>
            <a:ext cx="2125133" cy="192386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4" name="Arc 3103">
            <a:extLst>
              <a:ext uri="{FF2B5EF4-FFF2-40B4-BE49-F238E27FC236}">
                <a16:creationId xmlns:a16="http://schemas.microsoft.com/office/drawing/2014/main" id="{3AA5437B-D6BC-53CC-8D0D-2DC73EA3F853}"/>
              </a:ext>
            </a:extLst>
          </p:cNvPr>
          <p:cNvSpPr/>
          <p:nvPr/>
        </p:nvSpPr>
        <p:spPr>
          <a:xfrm rot="16200000">
            <a:off x="3201485" y="3444069"/>
            <a:ext cx="385812" cy="191574"/>
          </a:xfrm>
          <a:prstGeom prst="arc">
            <a:avLst>
              <a:gd name="adj1" fmla="val 10994779"/>
              <a:gd name="adj2" fmla="val 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5" name="Straight Connector 3104">
            <a:extLst>
              <a:ext uri="{FF2B5EF4-FFF2-40B4-BE49-F238E27FC236}">
                <a16:creationId xmlns:a16="http://schemas.microsoft.com/office/drawing/2014/main" id="{320C56BE-9035-D7AD-41D7-EBD7F4CEC13A}"/>
              </a:ext>
            </a:extLst>
          </p:cNvPr>
          <p:cNvCxnSpPr>
            <a:cxnSpLocks/>
          </p:cNvCxnSpPr>
          <p:nvPr/>
        </p:nvCxnSpPr>
        <p:spPr>
          <a:xfrm flipH="1">
            <a:off x="3400557" y="3012504"/>
            <a:ext cx="1095" cy="34175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08" name="Arc 3107">
            <a:extLst>
              <a:ext uri="{FF2B5EF4-FFF2-40B4-BE49-F238E27FC236}">
                <a16:creationId xmlns:a16="http://schemas.microsoft.com/office/drawing/2014/main" id="{DFE0D4A3-C010-3929-95FB-225638F5886F}"/>
              </a:ext>
            </a:extLst>
          </p:cNvPr>
          <p:cNvSpPr/>
          <p:nvPr/>
        </p:nvSpPr>
        <p:spPr>
          <a:xfrm rot="16200000">
            <a:off x="3154222" y="4194541"/>
            <a:ext cx="219941" cy="190737"/>
          </a:xfrm>
          <a:prstGeom prst="arc">
            <a:avLst>
              <a:gd name="adj1" fmla="val 10994779"/>
              <a:gd name="adj2" fmla="val 0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09" name="Straight Connector 3108">
            <a:extLst>
              <a:ext uri="{FF2B5EF4-FFF2-40B4-BE49-F238E27FC236}">
                <a16:creationId xmlns:a16="http://schemas.microsoft.com/office/drawing/2014/main" id="{2C66CC22-9AD1-47AB-6851-889695D15AAC}"/>
              </a:ext>
            </a:extLst>
          </p:cNvPr>
          <p:cNvCxnSpPr>
            <a:cxnSpLocks/>
          </p:cNvCxnSpPr>
          <p:nvPr/>
        </p:nvCxnSpPr>
        <p:spPr>
          <a:xfrm>
            <a:off x="3245293" y="3726173"/>
            <a:ext cx="0" cy="4479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1" name="Rectangle 3110">
            <a:extLst>
              <a:ext uri="{FF2B5EF4-FFF2-40B4-BE49-F238E27FC236}">
                <a16:creationId xmlns:a16="http://schemas.microsoft.com/office/drawing/2014/main" id="{EB82FB2C-E83F-C4E7-B2A5-56BDF70E308E}"/>
              </a:ext>
            </a:extLst>
          </p:cNvPr>
          <p:cNvSpPr/>
          <p:nvPr/>
        </p:nvSpPr>
        <p:spPr>
          <a:xfrm>
            <a:off x="4012930" y="6398178"/>
            <a:ext cx="297088" cy="521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2" name="Trapezoid 3111">
            <a:extLst>
              <a:ext uri="{FF2B5EF4-FFF2-40B4-BE49-F238E27FC236}">
                <a16:creationId xmlns:a16="http://schemas.microsoft.com/office/drawing/2014/main" id="{9CAC2D2A-06E2-C0E7-AD79-E7227CB81656}"/>
              </a:ext>
            </a:extLst>
          </p:cNvPr>
          <p:cNvSpPr/>
          <p:nvPr/>
        </p:nvSpPr>
        <p:spPr>
          <a:xfrm>
            <a:off x="4106441" y="6600303"/>
            <a:ext cx="118910" cy="319113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5" name="Rectangle 3114">
            <a:extLst>
              <a:ext uri="{FF2B5EF4-FFF2-40B4-BE49-F238E27FC236}">
                <a16:creationId xmlns:a16="http://schemas.microsoft.com/office/drawing/2014/main" id="{A3BEA674-7F08-B3C8-47CD-A22840BF28B2}"/>
              </a:ext>
            </a:extLst>
          </p:cNvPr>
          <p:cNvSpPr/>
          <p:nvPr/>
        </p:nvSpPr>
        <p:spPr>
          <a:xfrm>
            <a:off x="4446303" y="6398178"/>
            <a:ext cx="297088" cy="521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6" name="Trapezoid 3115">
            <a:extLst>
              <a:ext uri="{FF2B5EF4-FFF2-40B4-BE49-F238E27FC236}">
                <a16:creationId xmlns:a16="http://schemas.microsoft.com/office/drawing/2014/main" id="{2559911C-9993-EFE1-6437-41541CD3C7EE}"/>
              </a:ext>
            </a:extLst>
          </p:cNvPr>
          <p:cNvSpPr/>
          <p:nvPr/>
        </p:nvSpPr>
        <p:spPr>
          <a:xfrm>
            <a:off x="4539814" y="6600303"/>
            <a:ext cx="118910" cy="319113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7" name="Rectangle 3116">
            <a:extLst>
              <a:ext uri="{FF2B5EF4-FFF2-40B4-BE49-F238E27FC236}">
                <a16:creationId xmlns:a16="http://schemas.microsoft.com/office/drawing/2014/main" id="{16081060-91EE-21B0-99C8-B674955D02D6}"/>
              </a:ext>
            </a:extLst>
          </p:cNvPr>
          <p:cNvSpPr/>
          <p:nvPr/>
        </p:nvSpPr>
        <p:spPr>
          <a:xfrm>
            <a:off x="6684537" y="6398179"/>
            <a:ext cx="297088" cy="5212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8" name="Trapezoid 3117">
            <a:extLst>
              <a:ext uri="{FF2B5EF4-FFF2-40B4-BE49-F238E27FC236}">
                <a16:creationId xmlns:a16="http://schemas.microsoft.com/office/drawing/2014/main" id="{BE6A2EB4-7320-17A3-CE79-2B2742A3D1F8}"/>
              </a:ext>
            </a:extLst>
          </p:cNvPr>
          <p:cNvSpPr/>
          <p:nvPr/>
        </p:nvSpPr>
        <p:spPr>
          <a:xfrm>
            <a:off x="6778048" y="6600304"/>
            <a:ext cx="118910" cy="319113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9" name="Freeform: Shape 3118">
            <a:extLst>
              <a:ext uri="{FF2B5EF4-FFF2-40B4-BE49-F238E27FC236}">
                <a16:creationId xmlns:a16="http://schemas.microsoft.com/office/drawing/2014/main" id="{21946CE5-D6D5-30F1-9542-15082286463B}"/>
              </a:ext>
            </a:extLst>
          </p:cNvPr>
          <p:cNvSpPr/>
          <p:nvPr/>
        </p:nvSpPr>
        <p:spPr>
          <a:xfrm>
            <a:off x="6189247" y="4871580"/>
            <a:ext cx="707712" cy="1526598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Freeform: Shape 3119">
            <a:extLst>
              <a:ext uri="{FF2B5EF4-FFF2-40B4-BE49-F238E27FC236}">
                <a16:creationId xmlns:a16="http://schemas.microsoft.com/office/drawing/2014/main" id="{4691BECE-027B-4971-BC68-9EF0A7AF747D}"/>
              </a:ext>
            </a:extLst>
          </p:cNvPr>
          <p:cNvSpPr/>
          <p:nvPr/>
        </p:nvSpPr>
        <p:spPr>
          <a:xfrm>
            <a:off x="6162632" y="5009707"/>
            <a:ext cx="609623" cy="1388450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1" name="Freeform: Shape 3120">
            <a:extLst>
              <a:ext uri="{FF2B5EF4-FFF2-40B4-BE49-F238E27FC236}">
                <a16:creationId xmlns:a16="http://schemas.microsoft.com/office/drawing/2014/main" id="{79CC3B04-7C20-4933-8318-8ABEB20A37CA}"/>
              </a:ext>
            </a:extLst>
          </p:cNvPr>
          <p:cNvSpPr/>
          <p:nvPr/>
        </p:nvSpPr>
        <p:spPr>
          <a:xfrm flipH="1">
            <a:off x="4646098" y="5011846"/>
            <a:ext cx="145432" cy="1386305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2" name="Freeform: Shape 3121">
            <a:extLst>
              <a:ext uri="{FF2B5EF4-FFF2-40B4-BE49-F238E27FC236}">
                <a16:creationId xmlns:a16="http://schemas.microsoft.com/office/drawing/2014/main" id="{C86CC2A3-BDCA-C513-C60F-B0259FDE2AD9}"/>
              </a:ext>
            </a:extLst>
          </p:cNvPr>
          <p:cNvSpPr/>
          <p:nvPr/>
        </p:nvSpPr>
        <p:spPr>
          <a:xfrm flipH="1">
            <a:off x="4539466" y="4873546"/>
            <a:ext cx="213313" cy="1533067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3" name="Freeform: Shape 3122">
            <a:extLst>
              <a:ext uri="{FF2B5EF4-FFF2-40B4-BE49-F238E27FC236}">
                <a16:creationId xmlns:a16="http://schemas.microsoft.com/office/drawing/2014/main" id="{0CDB5109-FE0C-F82F-17C4-004F7B607EB4}"/>
              </a:ext>
            </a:extLst>
          </p:cNvPr>
          <p:cNvSpPr/>
          <p:nvPr/>
        </p:nvSpPr>
        <p:spPr>
          <a:xfrm flipH="1">
            <a:off x="4215024" y="4741868"/>
            <a:ext cx="584486" cy="1653580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4" name="Freeform: Shape 3123">
            <a:extLst>
              <a:ext uri="{FF2B5EF4-FFF2-40B4-BE49-F238E27FC236}">
                <a16:creationId xmlns:a16="http://schemas.microsoft.com/office/drawing/2014/main" id="{BAFB959E-A77F-3A0A-6A98-6E1E642EC069}"/>
              </a:ext>
            </a:extLst>
          </p:cNvPr>
          <p:cNvSpPr/>
          <p:nvPr/>
        </p:nvSpPr>
        <p:spPr>
          <a:xfrm flipH="1">
            <a:off x="4108391" y="4585872"/>
            <a:ext cx="683135" cy="1818037"/>
          </a:xfrm>
          <a:custGeom>
            <a:avLst/>
            <a:gdLst>
              <a:gd name="connsiteX0" fmla="*/ 0 w 2425147"/>
              <a:gd name="connsiteY0" fmla="*/ 0 h 1883465"/>
              <a:gd name="connsiteX1" fmla="*/ 2425147 w 2425147"/>
              <a:gd name="connsiteY1" fmla="*/ 0 h 1883465"/>
              <a:gd name="connsiteX2" fmla="*/ 2425147 w 2425147"/>
              <a:gd name="connsiteY2" fmla="*/ 1883465 h 1883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25147" h="1883465">
                <a:moveTo>
                  <a:pt x="0" y="0"/>
                </a:moveTo>
                <a:lnTo>
                  <a:pt x="2425147" y="0"/>
                </a:lnTo>
                <a:lnTo>
                  <a:pt x="2425147" y="1883465"/>
                </a:lnTo>
              </a:path>
            </a:pathLst>
          </a:cu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7" name="Arc 3126">
            <a:extLst>
              <a:ext uri="{FF2B5EF4-FFF2-40B4-BE49-F238E27FC236}">
                <a16:creationId xmlns:a16="http://schemas.microsoft.com/office/drawing/2014/main" id="{85D6F6C5-CC32-7B23-E5A4-9841E4CBFC05}"/>
              </a:ext>
            </a:extLst>
          </p:cNvPr>
          <p:cNvSpPr/>
          <p:nvPr/>
        </p:nvSpPr>
        <p:spPr>
          <a:xfrm>
            <a:off x="3998709" y="4794903"/>
            <a:ext cx="338663" cy="190733"/>
          </a:xfrm>
          <a:prstGeom prst="arc">
            <a:avLst>
              <a:gd name="adj1" fmla="val 10994779"/>
              <a:gd name="adj2" fmla="val 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28" name="Straight Connector 3127">
            <a:extLst>
              <a:ext uri="{FF2B5EF4-FFF2-40B4-BE49-F238E27FC236}">
                <a16:creationId xmlns:a16="http://schemas.microsoft.com/office/drawing/2014/main" id="{F7779619-169F-ED2A-B240-84B7987BDC32}"/>
              </a:ext>
            </a:extLst>
          </p:cNvPr>
          <p:cNvCxnSpPr>
            <a:cxnSpLocks/>
          </p:cNvCxnSpPr>
          <p:nvPr/>
        </p:nvCxnSpPr>
        <p:spPr>
          <a:xfrm flipH="1">
            <a:off x="4337372" y="4871096"/>
            <a:ext cx="29194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29" name="TextBox 3128">
            <a:extLst>
              <a:ext uri="{FF2B5EF4-FFF2-40B4-BE49-F238E27FC236}">
                <a16:creationId xmlns:a16="http://schemas.microsoft.com/office/drawing/2014/main" id="{8FA3B5FC-8201-34B5-9117-6669EB2B9FC8}"/>
              </a:ext>
            </a:extLst>
          </p:cNvPr>
          <p:cNvSpPr txBox="1"/>
          <p:nvPr/>
        </p:nvSpPr>
        <p:spPr>
          <a:xfrm>
            <a:off x="6362439" y="7169937"/>
            <a:ext cx="9412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3V3 Output</a:t>
            </a:r>
          </a:p>
        </p:txBody>
      </p:sp>
      <p:sp>
        <p:nvSpPr>
          <p:cNvPr id="3130" name="TextBox 3129">
            <a:extLst>
              <a:ext uri="{FF2B5EF4-FFF2-40B4-BE49-F238E27FC236}">
                <a16:creationId xmlns:a16="http://schemas.microsoft.com/office/drawing/2014/main" id="{3B779B68-7432-4689-3F99-D6282CDC3977}"/>
              </a:ext>
            </a:extLst>
          </p:cNvPr>
          <p:cNvSpPr txBox="1"/>
          <p:nvPr/>
        </p:nvSpPr>
        <p:spPr>
          <a:xfrm>
            <a:off x="4350764" y="7161476"/>
            <a:ext cx="736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5V Input</a:t>
            </a:r>
          </a:p>
        </p:txBody>
      </p:sp>
      <p:sp>
        <p:nvSpPr>
          <p:cNvPr id="3131" name="TextBox 3130">
            <a:extLst>
              <a:ext uri="{FF2B5EF4-FFF2-40B4-BE49-F238E27FC236}">
                <a16:creationId xmlns:a16="http://schemas.microsoft.com/office/drawing/2014/main" id="{720A9835-848F-7828-F65B-038448C37ED5}"/>
              </a:ext>
            </a:extLst>
          </p:cNvPr>
          <p:cNvSpPr txBox="1"/>
          <p:nvPr/>
        </p:nvSpPr>
        <p:spPr>
          <a:xfrm>
            <a:off x="3205329" y="7169937"/>
            <a:ext cx="11977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HX711 CLK/DO</a:t>
            </a:r>
          </a:p>
        </p:txBody>
      </p:sp>
      <p:cxnSp>
        <p:nvCxnSpPr>
          <p:cNvPr id="3133" name="Straight Arrow Connector 3132">
            <a:extLst>
              <a:ext uri="{FF2B5EF4-FFF2-40B4-BE49-F238E27FC236}">
                <a16:creationId xmlns:a16="http://schemas.microsoft.com/office/drawing/2014/main" id="{28517E81-CB3E-3DB7-73A7-4890E7556A8F}"/>
              </a:ext>
            </a:extLst>
          </p:cNvPr>
          <p:cNvCxnSpPr>
            <a:endCxn id="3112" idx="2"/>
          </p:cNvCxnSpPr>
          <p:nvPr/>
        </p:nvCxnSpPr>
        <p:spPr>
          <a:xfrm flipV="1">
            <a:off x="4168040" y="6976028"/>
            <a:ext cx="0" cy="19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4" name="Straight Arrow Connector 3133">
            <a:extLst>
              <a:ext uri="{FF2B5EF4-FFF2-40B4-BE49-F238E27FC236}">
                <a16:creationId xmlns:a16="http://schemas.microsoft.com/office/drawing/2014/main" id="{1B53E4ED-BA51-1121-A954-BB038B89D186}"/>
              </a:ext>
            </a:extLst>
          </p:cNvPr>
          <p:cNvCxnSpPr/>
          <p:nvPr/>
        </p:nvCxnSpPr>
        <p:spPr>
          <a:xfrm flipV="1">
            <a:off x="4594847" y="6976028"/>
            <a:ext cx="0" cy="19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5" name="Straight Arrow Connector 3134">
            <a:extLst>
              <a:ext uri="{FF2B5EF4-FFF2-40B4-BE49-F238E27FC236}">
                <a16:creationId xmlns:a16="http://schemas.microsoft.com/office/drawing/2014/main" id="{330AE64B-A25A-8D9D-1F0C-DD956002F36A}"/>
              </a:ext>
            </a:extLst>
          </p:cNvPr>
          <p:cNvCxnSpPr/>
          <p:nvPr/>
        </p:nvCxnSpPr>
        <p:spPr>
          <a:xfrm flipV="1">
            <a:off x="6831287" y="6979343"/>
            <a:ext cx="0" cy="19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66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51</Words>
  <Application>Microsoft Office PowerPoint</Application>
  <PresentationFormat>Custom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Bahnschrift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 A.</dc:creator>
  <cp:lastModifiedBy>Om A.</cp:lastModifiedBy>
  <cp:revision>8</cp:revision>
  <dcterms:created xsi:type="dcterms:W3CDTF">2025-08-30T21:53:16Z</dcterms:created>
  <dcterms:modified xsi:type="dcterms:W3CDTF">2025-08-31T05:16:58Z</dcterms:modified>
</cp:coreProperties>
</file>