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8Dkf11WQUMDEUI4NPkybKixT1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E3EF0B-CA2B-4139-8F77-27EC37CDBB0B}">
  <a:tblStyle styleId="{33E3EF0B-CA2B-4139-8F77-27EC37CDBB0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4881AC0-D092-4360-A6FA-F34DDA10976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08550" y="357188"/>
            <a:ext cx="6500813" cy="650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146844" y="357188"/>
            <a:ext cx="11830050" cy="4058948"/>
            <a:chOff x="146844" y="357188"/>
            <a:chExt cx="11830050" cy="3549650"/>
          </a:xfrm>
        </p:grpSpPr>
        <p:sp>
          <p:nvSpPr>
            <p:cNvPr id="86" name="Google Shape;86;p1"/>
            <p:cNvSpPr/>
            <p:nvPr/>
          </p:nvSpPr>
          <p:spPr>
            <a:xfrm>
              <a:off x="10649744" y="2514600"/>
              <a:ext cx="820738" cy="131206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1514137" y="2995612"/>
              <a:ext cx="462757" cy="832879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041400" y="2609850"/>
              <a:ext cx="727075" cy="1201736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46844" y="3279775"/>
              <a:ext cx="820738" cy="54689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10039747" y="1807089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9960372" y="2921514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7108031" y="1812924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8384381" y="1466849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8201818" y="1979612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8211343" y="1892299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8854281" y="647699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8647906" y="1431924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8717756" y="1335087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7498556" y="2290762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7554118" y="2235199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7028656" y="2927349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7600156" y="3176587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7281068" y="3406774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7433468" y="3324224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938418" y="2784474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247856" y="2874962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8314531" y="2492374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8057356" y="3203574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8449468" y="3203574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8584406" y="3143249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7347743" y="3455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7347743" y="3548062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7347743" y="3640137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8081168" y="32321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8081168" y="32797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8081168" y="3327399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8081168" y="3373437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8081168" y="34258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8081168" y="34734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8081168" y="35210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081168" y="3567112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081168" y="361949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081168" y="36671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8081168" y="37147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487568" y="32702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8487568" y="332739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8487568" y="33845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8487568" y="34416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8487568" y="34988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8487568" y="35559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8487568" y="36131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8487568" y="366871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8487568" y="372586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92875" y="1870075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584950" y="1700213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6702425" y="1308100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847850" y="1835150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124200" y="1489075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941637" y="2001838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2951162" y="1914525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3594100" y="669925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387725" y="1454150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3457575" y="1357313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3897312" y="1763713"/>
              <a:ext cx="744538" cy="208597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559425" y="2274888"/>
              <a:ext cx="765175" cy="1631950"/>
            </a:xfrm>
            <a:custGeom>
              <a:rect b="b" l="l" r="r" t="t"/>
              <a:pathLst>
                <a:path extrusionOk="0" h="3085" w="1446">
                  <a:moveTo>
                    <a:pt x="1434" y="3085"/>
                  </a:moveTo>
                  <a:lnTo>
                    <a:pt x="0" y="3080"/>
                  </a:lnTo>
                  <a:lnTo>
                    <a:pt x="12" y="0"/>
                  </a:lnTo>
                  <a:lnTo>
                    <a:pt x="1446" y="5"/>
                  </a:lnTo>
                  <a:lnTo>
                    <a:pt x="1434" y="308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546725" y="2230438"/>
              <a:ext cx="822325" cy="58737"/>
            </a:xfrm>
            <a:custGeom>
              <a:rect b="b" l="l" r="r" t="t"/>
              <a:pathLst>
                <a:path extrusionOk="0" h="110" w="1554">
                  <a:moveTo>
                    <a:pt x="1554" y="110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1554" y="6"/>
                  </a:lnTo>
                  <a:lnTo>
                    <a:pt x="1554" y="11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2238375" y="2312988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2293937" y="2257425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4875212" y="1870075"/>
              <a:ext cx="460375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083175" y="1092200"/>
              <a:ext cx="28575" cy="814387"/>
            </a:xfrm>
            <a:custGeom>
              <a:rect b="b" l="l" r="r" t="t"/>
              <a:pathLst>
                <a:path extrusionOk="0" h="1538" w="52">
                  <a:moveTo>
                    <a:pt x="52" y="1538"/>
                  </a:moveTo>
                  <a:lnTo>
                    <a:pt x="26" y="1526"/>
                  </a:lnTo>
                  <a:lnTo>
                    <a:pt x="0" y="1536"/>
                  </a:lnTo>
                  <a:lnTo>
                    <a:pt x="17" y="773"/>
                  </a:lnTo>
                  <a:lnTo>
                    <a:pt x="35" y="0"/>
                  </a:lnTo>
                  <a:lnTo>
                    <a:pt x="43" y="773"/>
                  </a:lnTo>
                  <a:lnTo>
                    <a:pt x="52" y="1538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4953000" y="1703388"/>
              <a:ext cx="304800" cy="304800"/>
            </a:xfrm>
            <a:custGeom>
              <a:rect b="b" l="l" r="r" t="t"/>
              <a:pathLst>
                <a:path extrusionOk="0" h="577" w="578">
                  <a:moveTo>
                    <a:pt x="578" y="289"/>
                  </a:moveTo>
                  <a:lnTo>
                    <a:pt x="578" y="318"/>
                  </a:lnTo>
                  <a:lnTo>
                    <a:pt x="566" y="376"/>
                  </a:lnTo>
                  <a:lnTo>
                    <a:pt x="543" y="426"/>
                  </a:lnTo>
                  <a:lnTo>
                    <a:pt x="513" y="472"/>
                  </a:lnTo>
                  <a:lnTo>
                    <a:pt x="473" y="512"/>
                  </a:lnTo>
                  <a:lnTo>
                    <a:pt x="427" y="543"/>
                  </a:lnTo>
                  <a:lnTo>
                    <a:pt x="375" y="566"/>
                  </a:lnTo>
                  <a:lnTo>
                    <a:pt x="319" y="577"/>
                  </a:lnTo>
                  <a:lnTo>
                    <a:pt x="290" y="577"/>
                  </a:lnTo>
                  <a:lnTo>
                    <a:pt x="260" y="577"/>
                  </a:lnTo>
                  <a:lnTo>
                    <a:pt x="204" y="566"/>
                  </a:lnTo>
                  <a:lnTo>
                    <a:pt x="152" y="543"/>
                  </a:lnTo>
                  <a:lnTo>
                    <a:pt x="106" y="512"/>
                  </a:lnTo>
                  <a:lnTo>
                    <a:pt x="67" y="472"/>
                  </a:lnTo>
                  <a:lnTo>
                    <a:pt x="35" y="426"/>
                  </a:lnTo>
                  <a:lnTo>
                    <a:pt x="13" y="376"/>
                  </a:lnTo>
                  <a:lnTo>
                    <a:pt x="2" y="318"/>
                  </a:lnTo>
                  <a:lnTo>
                    <a:pt x="0" y="289"/>
                  </a:lnTo>
                  <a:lnTo>
                    <a:pt x="2" y="259"/>
                  </a:lnTo>
                  <a:lnTo>
                    <a:pt x="13" y="203"/>
                  </a:lnTo>
                  <a:lnTo>
                    <a:pt x="35" y="151"/>
                  </a:lnTo>
                  <a:lnTo>
                    <a:pt x="67" y="105"/>
                  </a:lnTo>
                  <a:lnTo>
                    <a:pt x="106" y="66"/>
                  </a:lnTo>
                  <a:lnTo>
                    <a:pt x="152" y="34"/>
                  </a:lnTo>
                  <a:lnTo>
                    <a:pt x="204" y="13"/>
                  </a:lnTo>
                  <a:lnTo>
                    <a:pt x="260" y="1"/>
                  </a:lnTo>
                  <a:lnTo>
                    <a:pt x="290" y="0"/>
                  </a:lnTo>
                  <a:lnTo>
                    <a:pt x="319" y="1"/>
                  </a:lnTo>
                  <a:lnTo>
                    <a:pt x="375" y="13"/>
                  </a:lnTo>
                  <a:lnTo>
                    <a:pt x="427" y="34"/>
                  </a:lnTo>
                  <a:lnTo>
                    <a:pt x="473" y="66"/>
                  </a:lnTo>
                  <a:lnTo>
                    <a:pt x="513" y="105"/>
                  </a:lnTo>
                  <a:lnTo>
                    <a:pt x="543" y="151"/>
                  </a:lnTo>
                  <a:lnTo>
                    <a:pt x="566" y="203"/>
                  </a:lnTo>
                  <a:lnTo>
                    <a:pt x="578" y="259"/>
                  </a:lnTo>
                  <a:lnTo>
                    <a:pt x="578" y="28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1768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23399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4816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2703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1231900" y="3465513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2020887" y="3429000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2173287" y="3346450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3627437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3678237" y="2806700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4398962" y="3414713"/>
              <a:ext cx="557213" cy="43815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548437" y="2897188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591300" y="2806700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6640512" y="2393950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2987675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3054350" y="2514600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2797175" y="3225800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4989512" y="3225800"/>
              <a:ext cx="360363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3189287" y="3225800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3324225" y="3165475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5332412" y="3465513"/>
              <a:ext cx="742950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6197600" y="3309938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3830637" y="3619500"/>
              <a:ext cx="215900" cy="18573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4022725" y="3508375"/>
              <a:ext cx="339725" cy="2968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6838950" y="3302000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231900" y="3744913"/>
              <a:ext cx="5865812" cy="107950"/>
            </a:xfrm>
            <a:custGeom>
              <a:rect b="b" l="l" r="r" t="t"/>
              <a:pathLst>
                <a:path extrusionOk="0" h="290" w="12259">
                  <a:moveTo>
                    <a:pt x="12232" y="290"/>
                  </a:moveTo>
                  <a:lnTo>
                    <a:pt x="26" y="290"/>
                  </a:lnTo>
                  <a:lnTo>
                    <a:pt x="10" y="146"/>
                  </a:lnTo>
                  <a:lnTo>
                    <a:pt x="0" y="0"/>
                  </a:lnTo>
                  <a:lnTo>
                    <a:pt x="12259" y="0"/>
                  </a:lnTo>
                  <a:lnTo>
                    <a:pt x="12248" y="146"/>
                  </a:lnTo>
                  <a:lnTo>
                    <a:pt x="12232" y="29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296987" y="35321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296987" y="36195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1296987" y="36957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2087562" y="3478213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2087562" y="35702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2087562" y="3662363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2820987" y="32543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2820987" y="33020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2820987" y="3349625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2820987" y="3395663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2820987" y="34480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2820987" y="34956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2820987" y="35433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2820987" y="3589338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2820987" y="364172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2820987" y="36893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2820987" y="37369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3227387" y="32924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3227387" y="334962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3227387" y="34067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3227387" y="34639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3227387" y="35210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3227387" y="35782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3227387" y="36353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3227387" y="369093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3227387" y="374808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4460875" y="3451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4460875" y="35036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4460875" y="35528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460875" y="36036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4460875" y="36560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460875" y="3705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5046662" y="32591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5046662" y="329882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5046662" y="3338513"/>
              <a:ext cx="246063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046662" y="3379788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5046662" y="3419475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046662" y="34591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046662" y="3498850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5046662" y="35385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046662" y="3579813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046662" y="3619500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046662" y="365918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046662" y="369887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046662" y="37385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6261100" y="336708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61100" y="340995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261100" y="3451225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6261100" y="3492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6261100" y="3535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6261100" y="3578225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261100" y="3619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6261100" y="3662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261100" y="370363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261100" y="374650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862762" y="336708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6862762" y="333533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6862762" y="33988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6862762" y="34321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6862762" y="346551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6862762" y="349726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6862762" y="352901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6862762" y="3562350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6862762" y="359568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6862762" y="36274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6862762" y="36607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6862762" y="369252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6862762" y="372586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3967163" y="742950"/>
              <a:ext cx="914400" cy="799665"/>
            </a:xfrm>
            <a:custGeom>
              <a:rect b="b" l="l" r="r" t="t"/>
              <a:pathLst>
                <a:path extrusionOk="0" h="1550" w="1551">
                  <a:moveTo>
                    <a:pt x="774" y="0"/>
                  </a:moveTo>
                  <a:lnTo>
                    <a:pt x="815" y="1"/>
                  </a:lnTo>
                  <a:lnTo>
                    <a:pt x="893" y="8"/>
                  </a:lnTo>
                  <a:lnTo>
                    <a:pt x="969" y="24"/>
                  </a:lnTo>
                  <a:lnTo>
                    <a:pt x="1041" y="47"/>
                  </a:lnTo>
                  <a:lnTo>
                    <a:pt x="1111" y="76"/>
                  </a:lnTo>
                  <a:lnTo>
                    <a:pt x="1178" y="112"/>
                  </a:lnTo>
                  <a:lnTo>
                    <a:pt x="1238" y="154"/>
                  </a:lnTo>
                  <a:lnTo>
                    <a:pt x="1296" y="201"/>
                  </a:lnTo>
                  <a:lnTo>
                    <a:pt x="1349" y="253"/>
                  </a:lnTo>
                  <a:lnTo>
                    <a:pt x="1396" y="311"/>
                  </a:lnTo>
                  <a:lnTo>
                    <a:pt x="1438" y="372"/>
                  </a:lnTo>
                  <a:lnTo>
                    <a:pt x="1474" y="439"/>
                  </a:lnTo>
                  <a:lnTo>
                    <a:pt x="1503" y="508"/>
                  </a:lnTo>
                  <a:lnTo>
                    <a:pt x="1526" y="581"/>
                  </a:lnTo>
                  <a:lnTo>
                    <a:pt x="1542" y="656"/>
                  </a:lnTo>
                  <a:lnTo>
                    <a:pt x="1549" y="735"/>
                  </a:lnTo>
                  <a:lnTo>
                    <a:pt x="1551" y="774"/>
                  </a:lnTo>
                  <a:lnTo>
                    <a:pt x="1549" y="814"/>
                  </a:lnTo>
                  <a:lnTo>
                    <a:pt x="1542" y="892"/>
                  </a:lnTo>
                  <a:lnTo>
                    <a:pt x="1526" y="969"/>
                  </a:lnTo>
                  <a:lnTo>
                    <a:pt x="1503" y="1042"/>
                  </a:lnTo>
                  <a:lnTo>
                    <a:pt x="1474" y="1111"/>
                  </a:lnTo>
                  <a:lnTo>
                    <a:pt x="1438" y="1177"/>
                  </a:lnTo>
                  <a:lnTo>
                    <a:pt x="1396" y="1239"/>
                  </a:lnTo>
                  <a:lnTo>
                    <a:pt x="1349" y="1295"/>
                  </a:lnTo>
                  <a:lnTo>
                    <a:pt x="1296" y="1349"/>
                  </a:lnTo>
                  <a:lnTo>
                    <a:pt x="1238" y="1396"/>
                  </a:lnTo>
                  <a:lnTo>
                    <a:pt x="1178" y="1438"/>
                  </a:lnTo>
                  <a:lnTo>
                    <a:pt x="1111" y="1474"/>
                  </a:lnTo>
                  <a:lnTo>
                    <a:pt x="1041" y="1503"/>
                  </a:lnTo>
                  <a:lnTo>
                    <a:pt x="969" y="1526"/>
                  </a:lnTo>
                  <a:lnTo>
                    <a:pt x="893" y="1542"/>
                  </a:lnTo>
                  <a:lnTo>
                    <a:pt x="815" y="1549"/>
                  </a:lnTo>
                  <a:lnTo>
                    <a:pt x="774" y="1550"/>
                  </a:lnTo>
                  <a:lnTo>
                    <a:pt x="736" y="1549"/>
                  </a:lnTo>
                  <a:lnTo>
                    <a:pt x="656" y="1542"/>
                  </a:lnTo>
                  <a:lnTo>
                    <a:pt x="582" y="1526"/>
                  </a:lnTo>
                  <a:lnTo>
                    <a:pt x="508" y="1503"/>
                  </a:lnTo>
                  <a:lnTo>
                    <a:pt x="439" y="1474"/>
                  </a:lnTo>
                  <a:lnTo>
                    <a:pt x="373" y="1438"/>
                  </a:lnTo>
                  <a:lnTo>
                    <a:pt x="311" y="1396"/>
                  </a:lnTo>
                  <a:lnTo>
                    <a:pt x="253" y="1349"/>
                  </a:lnTo>
                  <a:lnTo>
                    <a:pt x="201" y="1295"/>
                  </a:lnTo>
                  <a:lnTo>
                    <a:pt x="154" y="1239"/>
                  </a:lnTo>
                  <a:lnTo>
                    <a:pt x="112" y="1177"/>
                  </a:lnTo>
                  <a:lnTo>
                    <a:pt x="76" y="1111"/>
                  </a:lnTo>
                  <a:lnTo>
                    <a:pt x="47" y="1042"/>
                  </a:lnTo>
                  <a:lnTo>
                    <a:pt x="24" y="969"/>
                  </a:lnTo>
                  <a:lnTo>
                    <a:pt x="8" y="892"/>
                  </a:lnTo>
                  <a:lnTo>
                    <a:pt x="1" y="814"/>
                  </a:lnTo>
                  <a:lnTo>
                    <a:pt x="0" y="774"/>
                  </a:lnTo>
                  <a:lnTo>
                    <a:pt x="1" y="735"/>
                  </a:lnTo>
                  <a:lnTo>
                    <a:pt x="8" y="656"/>
                  </a:lnTo>
                  <a:lnTo>
                    <a:pt x="24" y="581"/>
                  </a:lnTo>
                  <a:lnTo>
                    <a:pt x="47" y="508"/>
                  </a:lnTo>
                  <a:lnTo>
                    <a:pt x="76" y="439"/>
                  </a:lnTo>
                  <a:lnTo>
                    <a:pt x="112" y="372"/>
                  </a:lnTo>
                  <a:lnTo>
                    <a:pt x="154" y="311"/>
                  </a:lnTo>
                  <a:lnTo>
                    <a:pt x="201" y="253"/>
                  </a:lnTo>
                  <a:lnTo>
                    <a:pt x="253" y="201"/>
                  </a:lnTo>
                  <a:lnTo>
                    <a:pt x="311" y="154"/>
                  </a:lnTo>
                  <a:lnTo>
                    <a:pt x="373" y="112"/>
                  </a:lnTo>
                  <a:lnTo>
                    <a:pt x="439" y="76"/>
                  </a:lnTo>
                  <a:lnTo>
                    <a:pt x="508" y="47"/>
                  </a:lnTo>
                  <a:lnTo>
                    <a:pt x="582" y="24"/>
                  </a:lnTo>
                  <a:lnTo>
                    <a:pt x="656" y="8"/>
                  </a:lnTo>
                  <a:lnTo>
                    <a:pt x="736" y="1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2212975" y="357188"/>
              <a:ext cx="4121150" cy="1390650"/>
            </a:xfrm>
            <a:custGeom>
              <a:rect b="b" l="l" r="r" t="t"/>
              <a:pathLst>
                <a:path extrusionOk="0" h="2627" w="7788">
                  <a:moveTo>
                    <a:pt x="6230" y="1840"/>
                  </a:moveTo>
                  <a:lnTo>
                    <a:pt x="6243" y="1841"/>
                  </a:lnTo>
                  <a:lnTo>
                    <a:pt x="6265" y="1850"/>
                  </a:lnTo>
                  <a:lnTo>
                    <a:pt x="6280" y="1866"/>
                  </a:lnTo>
                  <a:lnTo>
                    <a:pt x="6291" y="1887"/>
                  </a:lnTo>
                  <a:lnTo>
                    <a:pt x="6292" y="1900"/>
                  </a:lnTo>
                  <a:lnTo>
                    <a:pt x="6291" y="1912"/>
                  </a:lnTo>
                  <a:lnTo>
                    <a:pt x="6280" y="1933"/>
                  </a:lnTo>
                  <a:lnTo>
                    <a:pt x="6265" y="1949"/>
                  </a:lnTo>
                  <a:lnTo>
                    <a:pt x="6243" y="1959"/>
                  </a:lnTo>
                  <a:lnTo>
                    <a:pt x="6230" y="1959"/>
                  </a:lnTo>
                  <a:lnTo>
                    <a:pt x="6217" y="1959"/>
                  </a:lnTo>
                  <a:lnTo>
                    <a:pt x="6195" y="1949"/>
                  </a:lnTo>
                  <a:lnTo>
                    <a:pt x="6178" y="1933"/>
                  </a:lnTo>
                  <a:lnTo>
                    <a:pt x="6170" y="1912"/>
                  </a:lnTo>
                  <a:lnTo>
                    <a:pt x="6168" y="1900"/>
                  </a:lnTo>
                  <a:lnTo>
                    <a:pt x="6170" y="1887"/>
                  </a:lnTo>
                  <a:lnTo>
                    <a:pt x="6178" y="1866"/>
                  </a:lnTo>
                  <a:lnTo>
                    <a:pt x="6195" y="1850"/>
                  </a:lnTo>
                  <a:lnTo>
                    <a:pt x="6217" y="1841"/>
                  </a:lnTo>
                  <a:lnTo>
                    <a:pt x="6230" y="1840"/>
                  </a:lnTo>
                  <a:close/>
                  <a:moveTo>
                    <a:pt x="6770" y="2436"/>
                  </a:moveTo>
                  <a:lnTo>
                    <a:pt x="6781" y="2437"/>
                  </a:lnTo>
                  <a:lnTo>
                    <a:pt x="6805" y="2446"/>
                  </a:lnTo>
                  <a:lnTo>
                    <a:pt x="6820" y="2462"/>
                  </a:lnTo>
                  <a:lnTo>
                    <a:pt x="6830" y="2483"/>
                  </a:lnTo>
                  <a:lnTo>
                    <a:pt x="6830" y="2496"/>
                  </a:lnTo>
                  <a:lnTo>
                    <a:pt x="6830" y="2508"/>
                  </a:lnTo>
                  <a:lnTo>
                    <a:pt x="6820" y="2529"/>
                  </a:lnTo>
                  <a:lnTo>
                    <a:pt x="6805" y="2545"/>
                  </a:lnTo>
                  <a:lnTo>
                    <a:pt x="6781" y="2555"/>
                  </a:lnTo>
                  <a:lnTo>
                    <a:pt x="6770" y="2555"/>
                  </a:lnTo>
                  <a:lnTo>
                    <a:pt x="6757" y="2555"/>
                  </a:lnTo>
                  <a:lnTo>
                    <a:pt x="6735" y="2545"/>
                  </a:lnTo>
                  <a:lnTo>
                    <a:pt x="6718" y="2529"/>
                  </a:lnTo>
                  <a:lnTo>
                    <a:pt x="6708" y="2508"/>
                  </a:lnTo>
                  <a:lnTo>
                    <a:pt x="6708" y="2496"/>
                  </a:lnTo>
                  <a:lnTo>
                    <a:pt x="6708" y="2483"/>
                  </a:lnTo>
                  <a:lnTo>
                    <a:pt x="6718" y="2462"/>
                  </a:lnTo>
                  <a:lnTo>
                    <a:pt x="6735" y="2446"/>
                  </a:lnTo>
                  <a:lnTo>
                    <a:pt x="6757" y="2437"/>
                  </a:lnTo>
                  <a:lnTo>
                    <a:pt x="6770" y="2436"/>
                  </a:lnTo>
                  <a:close/>
                  <a:moveTo>
                    <a:pt x="6885" y="1637"/>
                  </a:moveTo>
                  <a:lnTo>
                    <a:pt x="6898" y="1638"/>
                  </a:lnTo>
                  <a:lnTo>
                    <a:pt x="6920" y="1647"/>
                  </a:lnTo>
                  <a:lnTo>
                    <a:pt x="6937" y="1663"/>
                  </a:lnTo>
                  <a:lnTo>
                    <a:pt x="6946" y="1684"/>
                  </a:lnTo>
                  <a:lnTo>
                    <a:pt x="6947" y="1697"/>
                  </a:lnTo>
                  <a:lnTo>
                    <a:pt x="6946" y="1709"/>
                  </a:lnTo>
                  <a:lnTo>
                    <a:pt x="6937" y="1730"/>
                  </a:lnTo>
                  <a:lnTo>
                    <a:pt x="6920" y="1746"/>
                  </a:lnTo>
                  <a:lnTo>
                    <a:pt x="6898" y="1756"/>
                  </a:lnTo>
                  <a:lnTo>
                    <a:pt x="6885" y="1756"/>
                  </a:lnTo>
                  <a:lnTo>
                    <a:pt x="6872" y="1756"/>
                  </a:lnTo>
                  <a:lnTo>
                    <a:pt x="6851" y="1746"/>
                  </a:lnTo>
                  <a:lnTo>
                    <a:pt x="6833" y="1730"/>
                  </a:lnTo>
                  <a:lnTo>
                    <a:pt x="6825" y="1709"/>
                  </a:lnTo>
                  <a:lnTo>
                    <a:pt x="6823" y="1697"/>
                  </a:lnTo>
                  <a:lnTo>
                    <a:pt x="6825" y="1684"/>
                  </a:lnTo>
                  <a:lnTo>
                    <a:pt x="6833" y="1663"/>
                  </a:lnTo>
                  <a:lnTo>
                    <a:pt x="6851" y="1647"/>
                  </a:lnTo>
                  <a:lnTo>
                    <a:pt x="6872" y="1638"/>
                  </a:lnTo>
                  <a:lnTo>
                    <a:pt x="6885" y="1637"/>
                  </a:lnTo>
                  <a:close/>
                  <a:moveTo>
                    <a:pt x="7002" y="839"/>
                  </a:moveTo>
                  <a:lnTo>
                    <a:pt x="7013" y="839"/>
                  </a:lnTo>
                  <a:lnTo>
                    <a:pt x="7036" y="848"/>
                  </a:lnTo>
                  <a:lnTo>
                    <a:pt x="7052" y="865"/>
                  </a:lnTo>
                  <a:lnTo>
                    <a:pt x="7062" y="886"/>
                  </a:lnTo>
                  <a:lnTo>
                    <a:pt x="7062" y="898"/>
                  </a:lnTo>
                  <a:lnTo>
                    <a:pt x="7062" y="911"/>
                  </a:lnTo>
                  <a:lnTo>
                    <a:pt x="7052" y="931"/>
                  </a:lnTo>
                  <a:lnTo>
                    <a:pt x="7036" y="948"/>
                  </a:lnTo>
                  <a:lnTo>
                    <a:pt x="7013" y="957"/>
                  </a:lnTo>
                  <a:lnTo>
                    <a:pt x="7002" y="958"/>
                  </a:lnTo>
                  <a:lnTo>
                    <a:pt x="6989" y="957"/>
                  </a:lnTo>
                  <a:lnTo>
                    <a:pt x="6967" y="948"/>
                  </a:lnTo>
                  <a:lnTo>
                    <a:pt x="6950" y="931"/>
                  </a:lnTo>
                  <a:lnTo>
                    <a:pt x="6940" y="911"/>
                  </a:lnTo>
                  <a:lnTo>
                    <a:pt x="6940" y="898"/>
                  </a:lnTo>
                  <a:lnTo>
                    <a:pt x="6940" y="886"/>
                  </a:lnTo>
                  <a:lnTo>
                    <a:pt x="6950" y="865"/>
                  </a:lnTo>
                  <a:lnTo>
                    <a:pt x="6967" y="848"/>
                  </a:lnTo>
                  <a:lnTo>
                    <a:pt x="6989" y="839"/>
                  </a:lnTo>
                  <a:lnTo>
                    <a:pt x="7002" y="839"/>
                  </a:lnTo>
                  <a:close/>
                  <a:moveTo>
                    <a:pt x="7726" y="1579"/>
                  </a:moveTo>
                  <a:lnTo>
                    <a:pt x="7739" y="1580"/>
                  </a:lnTo>
                  <a:lnTo>
                    <a:pt x="7761" y="1589"/>
                  </a:lnTo>
                  <a:lnTo>
                    <a:pt x="7776" y="1605"/>
                  </a:lnTo>
                  <a:lnTo>
                    <a:pt x="7787" y="1627"/>
                  </a:lnTo>
                  <a:lnTo>
                    <a:pt x="7788" y="1640"/>
                  </a:lnTo>
                  <a:lnTo>
                    <a:pt x="7787" y="1651"/>
                  </a:lnTo>
                  <a:lnTo>
                    <a:pt x="7776" y="1673"/>
                  </a:lnTo>
                  <a:lnTo>
                    <a:pt x="7761" y="1688"/>
                  </a:lnTo>
                  <a:lnTo>
                    <a:pt x="7739" y="1699"/>
                  </a:lnTo>
                  <a:lnTo>
                    <a:pt x="7726" y="1699"/>
                  </a:lnTo>
                  <a:lnTo>
                    <a:pt x="7713" y="1699"/>
                  </a:lnTo>
                  <a:lnTo>
                    <a:pt x="7691" y="1688"/>
                  </a:lnTo>
                  <a:lnTo>
                    <a:pt x="7674" y="1673"/>
                  </a:lnTo>
                  <a:lnTo>
                    <a:pt x="7666" y="1651"/>
                  </a:lnTo>
                  <a:lnTo>
                    <a:pt x="7664" y="1640"/>
                  </a:lnTo>
                  <a:lnTo>
                    <a:pt x="7666" y="1627"/>
                  </a:lnTo>
                  <a:lnTo>
                    <a:pt x="7674" y="1605"/>
                  </a:lnTo>
                  <a:lnTo>
                    <a:pt x="7691" y="1589"/>
                  </a:lnTo>
                  <a:lnTo>
                    <a:pt x="7713" y="1580"/>
                  </a:lnTo>
                  <a:lnTo>
                    <a:pt x="7726" y="1579"/>
                  </a:lnTo>
                  <a:close/>
                  <a:moveTo>
                    <a:pt x="7437" y="2359"/>
                  </a:moveTo>
                  <a:lnTo>
                    <a:pt x="7448" y="2361"/>
                  </a:lnTo>
                  <a:lnTo>
                    <a:pt x="7471" y="2370"/>
                  </a:lnTo>
                  <a:lnTo>
                    <a:pt x="7487" y="2385"/>
                  </a:lnTo>
                  <a:lnTo>
                    <a:pt x="7497" y="2407"/>
                  </a:lnTo>
                  <a:lnTo>
                    <a:pt x="7497" y="2420"/>
                  </a:lnTo>
                  <a:lnTo>
                    <a:pt x="7497" y="2431"/>
                  </a:lnTo>
                  <a:lnTo>
                    <a:pt x="7487" y="2453"/>
                  </a:lnTo>
                  <a:lnTo>
                    <a:pt x="7471" y="2469"/>
                  </a:lnTo>
                  <a:lnTo>
                    <a:pt x="7448" y="2479"/>
                  </a:lnTo>
                  <a:lnTo>
                    <a:pt x="7437" y="2479"/>
                  </a:lnTo>
                  <a:lnTo>
                    <a:pt x="7424" y="2479"/>
                  </a:lnTo>
                  <a:lnTo>
                    <a:pt x="7401" y="2469"/>
                  </a:lnTo>
                  <a:lnTo>
                    <a:pt x="7385" y="2453"/>
                  </a:lnTo>
                  <a:lnTo>
                    <a:pt x="7375" y="2431"/>
                  </a:lnTo>
                  <a:lnTo>
                    <a:pt x="7375" y="2420"/>
                  </a:lnTo>
                  <a:lnTo>
                    <a:pt x="7375" y="2407"/>
                  </a:lnTo>
                  <a:lnTo>
                    <a:pt x="7385" y="2385"/>
                  </a:lnTo>
                  <a:lnTo>
                    <a:pt x="7401" y="2370"/>
                  </a:lnTo>
                  <a:lnTo>
                    <a:pt x="7424" y="2361"/>
                  </a:lnTo>
                  <a:lnTo>
                    <a:pt x="7437" y="2359"/>
                  </a:lnTo>
                  <a:close/>
                  <a:moveTo>
                    <a:pt x="4249" y="0"/>
                  </a:moveTo>
                  <a:lnTo>
                    <a:pt x="4260" y="1"/>
                  </a:lnTo>
                  <a:lnTo>
                    <a:pt x="4283" y="10"/>
                  </a:lnTo>
                  <a:lnTo>
                    <a:pt x="4299" y="25"/>
                  </a:lnTo>
                  <a:lnTo>
                    <a:pt x="4309" y="47"/>
                  </a:lnTo>
                  <a:lnTo>
                    <a:pt x="4309" y="60"/>
                  </a:lnTo>
                  <a:lnTo>
                    <a:pt x="4309" y="72"/>
                  </a:lnTo>
                  <a:lnTo>
                    <a:pt x="4299" y="93"/>
                  </a:lnTo>
                  <a:lnTo>
                    <a:pt x="4283" y="109"/>
                  </a:lnTo>
                  <a:lnTo>
                    <a:pt x="4260" y="119"/>
                  </a:lnTo>
                  <a:lnTo>
                    <a:pt x="4249" y="119"/>
                  </a:lnTo>
                  <a:lnTo>
                    <a:pt x="4236" y="119"/>
                  </a:lnTo>
                  <a:lnTo>
                    <a:pt x="4214" y="109"/>
                  </a:lnTo>
                  <a:lnTo>
                    <a:pt x="4197" y="93"/>
                  </a:lnTo>
                  <a:lnTo>
                    <a:pt x="4188" y="72"/>
                  </a:lnTo>
                  <a:lnTo>
                    <a:pt x="4187" y="60"/>
                  </a:lnTo>
                  <a:lnTo>
                    <a:pt x="4188" y="47"/>
                  </a:lnTo>
                  <a:lnTo>
                    <a:pt x="4197" y="25"/>
                  </a:lnTo>
                  <a:lnTo>
                    <a:pt x="4214" y="10"/>
                  </a:lnTo>
                  <a:lnTo>
                    <a:pt x="4236" y="1"/>
                  </a:lnTo>
                  <a:lnTo>
                    <a:pt x="4249" y="0"/>
                  </a:lnTo>
                  <a:close/>
                  <a:moveTo>
                    <a:pt x="62" y="1987"/>
                  </a:moveTo>
                  <a:lnTo>
                    <a:pt x="75" y="1988"/>
                  </a:lnTo>
                  <a:lnTo>
                    <a:pt x="96" y="1997"/>
                  </a:lnTo>
                  <a:lnTo>
                    <a:pt x="113" y="2012"/>
                  </a:lnTo>
                  <a:lnTo>
                    <a:pt x="122" y="2034"/>
                  </a:lnTo>
                  <a:lnTo>
                    <a:pt x="124" y="2047"/>
                  </a:lnTo>
                  <a:lnTo>
                    <a:pt x="122" y="2059"/>
                  </a:lnTo>
                  <a:lnTo>
                    <a:pt x="113" y="2080"/>
                  </a:lnTo>
                  <a:lnTo>
                    <a:pt x="96" y="2096"/>
                  </a:lnTo>
                  <a:lnTo>
                    <a:pt x="75" y="2106"/>
                  </a:lnTo>
                  <a:lnTo>
                    <a:pt x="62" y="2106"/>
                  </a:lnTo>
                  <a:lnTo>
                    <a:pt x="49" y="2106"/>
                  </a:lnTo>
                  <a:lnTo>
                    <a:pt x="27" y="2096"/>
                  </a:lnTo>
                  <a:lnTo>
                    <a:pt x="10" y="2080"/>
                  </a:lnTo>
                  <a:lnTo>
                    <a:pt x="1" y="2059"/>
                  </a:lnTo>
                  <a:lnTo>
                    <a:pt x="0" y="2047"/>
                  </a:lnTo>
                  <a:lnTo>
                    <a:pt x="1" y="2034"/>
                  </a:lnTo>
                  <a:lnTo>
                    <a:pt x="10" y="2012"/>
                  </a:lnTo>
                  <a:lnTo>
                    <a:pt x="27" y="1997"/>
                  </a:lnTo>
                  <a:lnTo>
                    <a:pt x="49" y="1988"/>
                  </a:lnTo>
                  <a:lnTo>
                    <a:pt x="62" y="1987"/>
                  </a:lnTo>
                  <a:close/>
                  <a:moveTo>
                    <a:pt x="1245" y="1532"/>
                  </a:moveTo>
                  <a:lnTo>
                    <a:pt x="1258" y="1533"/>
                  </a:lnTo>
                  <a:lnTo>
                    <a:pt x="1280" y="1542"/>
                  </a:lnTo>
                  <a:lnTo>
                    <a:pt x="1297" y="1559"/>
                  </a:lnTo>
                  <a:lnTo>
                    <a:pt x="1306" y="1579"/>
                  </a:lnTo>
                  <a:lnTo>
                    <a:pt x="1307" y="1592"/>
                  </a:lnTo>
                  <a:lnTo>
                    <a:pt x="1306" y="1604"/>
                  </a:lnTo>
                  <a:lnTo>
                    <a:pt x="1297" y="1625"/>
                  </a:lnTo>
                  <a:lnTo>
                    <a:pt x="1280" y="1642"/>
                  </a:lnTo>
                  <a:lnTo>
                    <a:pt x="1258" y="1651"/>
                  </a:lnTo>
                  <a:lnTo>
                    <a:pt x="1245" y="1651"/>
                  </a:lnTo>
                  <a:lnTo>
                    <a:pt x="1234" y="1651"/>
                  </a:lnTo>
                  <a:lnTo>
                    <a:pt x="1211" y="1642"/>
                  </a:lnTo>
                  <a:lnTo>
                    <a:pt x="1195" y="1625"/>
                  </a:lnTo>
                  <a:lnTo>
                    <a:pt x="1185" y="1604"/>
                  </a:lnTo>
                  <a:lnTo>
                    <a:pt x="1183" y="1592"/>
                  </a:lnTo>
                  <a:lnTo>
                    <a:pt x="1185" y="1579"/>
                  </a:lnTo>
                  <a:lnTo>
                    <a:pt x="1195" y="1559"/>
                  </a:lnTo>
                  <a:lnTo>
                    <a:pt x="1211" y="1542"/>
                  </a:lnTo>
                  <a:lnTo>
                    <a:pt x="1234" y="1533"/>
                  </a:lnTo>
                  <a:lnTo>
                    <a:pt x="1245" y="1532"/>
                  </a:lnTo>
                  <a:close/>
                  <a:moveTo>
                    <a:pt x="829" y="2508"/>
                  </a:moveTo>
                  <a:lnTo>
                    <a:pt x="842" y="2509"/>
                  </a:lnTo>
                  <a:lnTo>
                    <a:pt x="864" y="2518"/>
                  </a:lnTo>
                  <a:lnTo>
                    <a:pt x="881" y="2535"/>
                  </a:lnTo>
                  <a:lnTo>
                    <a:pt x="890" y="2555"/>
                  </a:lnTo>
                  <a:lnTo>
                    <a:pt x="891" y="2568"/>
                  </a:lnTo>
                  <a:lnTo>
                    <a:pt x="890" y="2580"/>
                  </a:lnTo>
                  <a:lnTo>
                    <a:pt x="881" y="2601"/>
                  </a:lnTo>
                  <a:lnTo>
                    <a:pt x="864" y="2619"/>
                  </a:lnTo>
                  <a:lnTo>
                    <a:pt x="842" y="2627"/>
                  </a:lnTo>
                  <a:lnTo>
                    <a:pt x="829" y="2627"/>
                  </a:lnTo>
                  <a:lnTo>
                    <a:pt x="816" y="2627"/>
                  </a:lnTo>
                  <a:lnTo>
                    <a:pt x="795" y="2619"/>
                  </a:lnTo>
                  <a:lnTo>
                    <a:pt x="777" y="2601"/>
                  </a:lnTo>
                  <a:lnTo>
                    <a:pt x="769" y="2580"/>
                  </a:lnTo>
                  <a:lnTo>
                    <a:pt x="767" y="2568"/>
                  </a:lnTo>
                  <a:lnTo>
                    <a:pt x="769" y="2555"/>
                  </a:lnTo>
                  <a:lnTo>
                    <a:pt x="777" y="2535"/>
                  </a:lnTo>
                  <a:lnTo>
                    <a:pt x="795" y="2518"/>
                  </a:lnTo>
                  <a:lnTo>
                    <a:pt x="816" y="2509"/>
                  </a:lnTo>
                  <a:lnTo>
                    <a:pt x="829" y="2508"/>
                  </a:lnTo>
                  <a:close/>
                  <a:moveTo>
                    <a:pt x="2118" y="668"/>
                  </a:moveTo>
                  <a:lnTo>
                    <a:pt x="2131" y="669"/>
                  </a:lnTo>
                  <a:lnTo>
                    <a:pt x="2154" y="678"/>
                  </a:lnTo>
                  <a:lnTo>
                    <a:pt x="2170" y="694"/>
                  </a:lnTo>
                  <a:lnTo>
                    <a:pt x="2180" y="715"/>
                  </a:lnTo>
                  <a:lnTo>
                    <a:pt x="2180" y="728"/>
                  </a:lnTo>
                  <a:lnTo>
                    <a:pt x="2180" y="740"/>
                  </a:lnTo>
                  <a:lnTo>
                    <a:pt x="2170" y="761"/>
                  </a:lnTo>
                  <a:lnTo>
                    <a:pt x="2154" y="778"/>
                  </a:lnTo>
                  <a:lnTo>
                    <a:pt x="2131" y="787"/>
                  </a:lnTo>
                  <a:lnTo>
                    <a:pt x="2118" y="787"/>
                  </a:lnTo>
                  <a:lnTo>
                    <a:pt x="2106" y="787"/>
                  </a:lnTo>
                  <a:lnTo>
                    <a:pt x="2083" y="778"/>
                  </a:lnTo>
                  <a:lnTo>
                    <a:pt x="2067" y="761"/>
                  </a:lnTo>
                  <a:lnTo>
                    <a:pt x="2057" y="740"/>
                  </a:lnTo>
                  <a:lnTo>
                    <a:pt x="2057" y="728"/>
                  </a:lnTo>
                  <a:lnTo>
                    <a:pt x="2057" y="715"/>
                  </a:lnTo>
                  <a:lnTo>
                    <a:pt x="2067" y="694"/>
                  </a:lnTo>
                  <a:lnTo>
                    <a:pt x="2083" y="678"/>
                  </a:lnTo>
                  <a:lnTo>
                    <a:pt x="2106" y="669"/>
                  </a:lnTo>
                  <a:lnTo>
                    <a:pt x="2118" y="668"/>
                  </a:lnTo>
                  <a:close/>
                  <a:moveTo>
                    <a:pt x="5943" y="1029"/>
                  </a:moveTo>
                  <a:lnTo>
                    <a:pt x="5956" y="1029"/>
                  </a:lnTo>
                  <a:lnTo>
                    <a:pt x="5978" y="1039"/>
                  </a:lnTo>
                  <a:lnTo>
                    <a:pt x="5995" y="1055"/>
                  </a:lnTo>
                  <a:lnTo>
                    <a:pt x="6004" y="1077"/>
                  </a:lnTo>
                  <a:lnTo>
                    <a:pt x="6005" y="1088"/>
                  </a:lnTo>
                  <a:lnTo>
                    <a:pt x="6004" y="1101"/>
                  </a:lnTo>
                  <a:lnTo>
                    <a:pt x="5995" y="1123"/>
                  </a:lnTo>
                  <a:lnTo>
                    <a:pt x="5978" y="1138"/>
                  </a:lnTo>
                  <a:lnTo>
                    <a:pt x="5956" y="1147"/>
                  </a:lnTo>
                  <a:lnTo>
                    <a:pt x="5943" y="1149"/>
                  </a:lnTo>
                  <a:lnTo>
                    <a:pt x="5931" y="1147"/>
                  </a:lnTo>
                  <a:lnTo>
                    <a:pt x="5909" y="1138"/>
                  </a:lnTo>
                  <a:lnTo>
                    <a:pt x="5892" y="1123"/>
                  </a:lnTo>
                  <a:lnTo>
                    <a:pt x="5883" y="1101"/>
                  </a:lnTo>
                  <a:lnTo>
                    <a:pt x="5882" y="1088"/>
                  </a:lnTo>
                  <a:lnTo>
                    <a:pt x="5883" y="1077"/>
                  </a:lnTo>
                  <a:lnTo>
                    <a:pt x="5892" y="1055"/>
                  </a:lnTo>
                  <a:lnTo>
                    <a:pt x="5909" y="1039"/>
                  </a:lnTo>
                  <a:lnTo>
                    <a:pt x="5931" y="1029"/>
                  </a:lnTo>
                  <a:lnTo>
                    <a:pt x="5943" y="10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9363868" y="1835149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9455943" y="1665287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9573418" y="1273174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9419430" y="2862262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9462293" y="2771774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9511505" y="2359024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9068593" y="3275012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9709943" y="3267074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9132093" y="333216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9132093" y="337502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9132093" y="3416299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9132093" y="3457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9132093" y="3500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9132093" y="3543299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9132093" y="3584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9132093" y="3627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9132093" y="366871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9132093" y="371157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9733755" y="333216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9733755" y="330041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9733755" y="33639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9733755" y="33972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9733755" y="343058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9733755" y="346233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9733755" y="349408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9733755" y="3527424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9733755" y="356076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9733755" y="35925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9733755" y="36258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9733755" y="365759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9733755" y="369093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0136188" y="3429000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10201275" y="3495675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10201275" y="3582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10201275" y="36591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391319" y="3595688"/>
              <a:ext cx="744538" cy="228598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456406" y="370839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0971214" y="3563938"/>
              <a:ext cx="744538" cy="252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11036301" y="36179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11036301" y="36941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1"/>
          <p:cNvSpPr/>
          <p:nvPr/>
        </p:nvSpPr>
        <p:spPr>
          <a:xfrm>
            <a:off x="144" y="4310573"/>
            <a:ext cx="12192000" cy="25491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"/>
          <p:cNvSpPr/>
          <p:nvPr/>
        </p:nvSpPr>
        <p:spPr>
          <a:xfrm>
            <a:off x="761567" y="4519940"/>
            <a:ext cx="10731500" cy="1663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NYC LANGUAGE MAPPING PROJECT</a:t>
            </a:r>
            <a:endParaRPr b="1" sz="40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April 30, 2020 | Multilingual Technologies, Language Diversity | Columbia @Zoom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Anavi Lohia, </a:t>
            </a:r>
            <a:r>
              <a:rPr lang="en-US" sz="150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Cherie Chu, Jennifer Lee </a:t>
            </a:r>
            <a:endParaRPr sz="15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0"/>
          <p:cNvSpPr/>
          <p:nvPr/>
        </p:nvSpPr>
        <p:spPr>
          <a:xfrm>
            <a:off x="4908550" y="357188"/>
            <a:ext cx="6500813" cy="650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4" name="Google Shape;2014;p10"/>
          <p:cNvGrpSpPr/>
          <p:nvPr/>
        </p:nvGrpSpPr>
        <p:grpSpPr>
          <a:xfrm>
            <a:off x="146844" y="323632"/>
            <a:ext cx="11830050" cy="3549650"/>
            <a:chOff x="146844" y="357188"/>
            <a:chExt cx="11830050" cy="3549650"/>
          </a:xfrm>
        </p:grpSpPr>
        <p:sp>
          <p:nvSpPr>
            <p:cNvPr id="2015" name="Google Shape;2015;p10"/>
            <p:cNvSpPr/>
            <p:nvPr/>
          </p:nvSpPr>
          <p:spPr>
            <a:xfrm>
              <a:off x="10649744" y="2514600"/>
              <a:ext cx="820738" cy="131206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10"/>
            <p:cNvSpPr/>
            <p:nvPr/>
          </p:nvSpPr>
          <p:spPr>
            <a:xfrm>
              <a:off x="11514137" y="2995612"/>
              <a:ext cx="462757" cy="832879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10"/>
            <p:cNvSpPr/>
            <p:nvPr/>
          </p:nvSpPr>
          <p:spPr>
            <a:xfrm>
              <a:off x="1041400" y="2609850"/>
              <a:ext cx="727075" cy="1201736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10"/>
            <p:cNvSpPr/>
            <p:nvPr/>
          </p:nvSpPr>
          <p:spPr>
            <a:xfrm>
              <a:off x="146844" y="3279775"/>
              <a:ext cx="820738" cy="54689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10"/>
            <p:cNvSpPr/>
            <p:nvPr/>
          </p:nvSpPr>
          <p:spPr>
            <a:xfrm>
              <a:off x="10039747" y="1807089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10"/>
            <p:cNvSpPr/>
            <p:nvPr/>
          </p:nvSpPr>
          <p:spPr>
            <a:xfrm>
              <a:off x="9960372" y="2921514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10"/>
            <p:cNvSpPr/>
            <p:nvPr/>
          </p:nvSpPr>
          <p:spPr>
            <a:xfrm>
              <a:off x="7108031" y="1812924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10"/>
            <p:cNvSpPr/>
            <p:nvPr/>
          </p:nvSpPr>
          <p:spPr>
            <a:xfrm>
              <a:off x="8384381" y="1466849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10"/>
            <p:cNvSpPr/>
            <p:nvPr/>
          </p:nvSpPr>
          <p:spPr>
            <a:xfrm>
              <a:off x="8201818" y="1979612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10"/>
            <p:cNvSpPr/>
            <p:nvPr/>
          </p:nvSpPr>
          <p:spPr>
            <a:xfrm>
              <a:off x="8211343" y="1892299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10"/>
            <p:cNvSpPr/>
            <p:nvPr/>
          </p:nvSpPr>
          <p:spPr>
            <a:xfrm>
              <a:off x="8854281" y="647699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10"/>
            <p:cNvSpPr/>
            <p:nvPr/>
          </p:nvSpPr>
          <p:spPr>
            <a:xfrm>
              <a:off x="8647906" y="1431924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10"/>
            <p:cNvSpPr/>
            <p:nvPr/>
          </p:nvSpPr>
          <p:spPr>
            <a:xfrm>
              <a:off x="8717756" y="1335087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10"/>
            <p:cNvSpPr/>
            <p:nvPr/>
          </p:nvSpPr>
          <p:spPr>
            <a:xfrm>
              <a:off x="7498556" y="2290762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10"/>
            <p:cNvSpPr/>
            <p:nvPr/>
          </p:nvSpPr>
          <p:spPr>
            <a:xfrm>
              <a:off x="7554118" y="2235199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10"/>
            <p:cNvSpPr/>
            <p:nvPr/>
          </p:nvSpPr>
          <p:spPr>
            <a:xfrm>
              <a:off x="7028656" y="2927349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10"/>
            <p:cNvSpPr/>
            <p:nvPr/>
          </p:nvSpPr>
          <p:spPr>
            <a:xfrm>
              <a:off x="7600156" y="3176587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10"/>
            <p:cNvSpPr/>
            <p:nvPr/>
          </p:nvSpPr>
          <p:spPr>
            <a:xfrm>
              <a:off x="7281068" y="3406774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10"/>
            <p:cNvSpPr/>
            <p:nvPr/>
          </p:nvSpPr>
          <p:spPr>
            <a:xfrm>
              <a:off x="7433468" y="3324224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10"/>
            <p:cNvSpPr/>
            <p:nvPr/>
          </p:nvSpPr>
          <p:spPr>
            <a:xfrm>
              <a:off x="8938418" y="2784474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10"/>
            <p:cNvSpPr/>
            <p:nvPr/>
          </p:nvSpPr>
          <p:spPr>
            <a:xfrm>
              <a:off x="8247856" y="2874962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10"/>
            <p:cNvSpPr/>
            <p:nvPr/>
          </p:nvSpPr>
          <p:spPr>
            <a:xfrm>
              <a:off x="8314531" y="2492374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10"/>
            <p:cNvSpPr/>
            <p:nvPr/>
          </p:nvSpPr>
          <p:spPr>
            <a:xfrm>
              <a:off x="8057356" y="3203574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10"/>
            <p:cNvSpPr/>
            <p:nvPr/>
          </p:nvSpPr>
          <p:spPr>
            <a:xfrm>
              <a:off x="8449468" y="3203574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10"/>
            <p:cNvSpPr/>
            <p:nvPr/>
          </p:nvSpPr>
          <p:spPr>
            <a:xfrm>
              <a:off x="8584406" y="3143249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10"/>
            <p:cNvSpPr/>
            <p:nvPr/>
          </p:nvSpPr>
          <p:spPr>
            <a:xfrm>
              <a:off x="7347743" y="3455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10"/>
            <p:cNvSpPr/>
            <p:nvPr/>
          </p:nvSpPr>
          <p:spPr>
            <a:xfrm>
              <a:off x="7347743" y="3548062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10"/>
            <p:cNvSpPr/>
            <p:nvPr/>
          </p:nvSpPr>
          <p:spPr>
            <a:xfrm>
              <a:off x="7347743" y="3640137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10"/>
            <p:cNvSpPr/>
            <p:nvPr/>
          </p:nvSpPr>
          <p:spPr>
            <a:xfrm>
              <a:off x="8081168" y="32321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10"/>
            <p:cNvSpPr/>
            <p:nvPr/>
          </p:nvSpPr>
          <p:spPr>
            <a:xfrm>
              <a:off x="8081168" y="32797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10"/>
            <p:cNvSpPr/>
            <p:nvPr/>
          </p:nvSpPr>
          <p:spPr>
            <a:xfrm>
              <a:off x="8081168" y="3327399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10"/>
            <p:cNvSpPr/>
            <p:nvPr/>
          </p:nvSpPr>
          <p:spPr>
            <a:xfrm>
              <a:off x="8081168" y="3373437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10"/>
            <p:cNvSpPr/>
            <p:nvPr/>
          </p:nvSpPr>
          <p:spPr>
            <a:xfrm>
              <a:off x="8081168" y="34258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10"/>
            <p:cNvSpPr/>
            <p:nvPr/>
          </p:nvSpPr>
          <p:spPr>
            <a:xfrm>
              <a:off x="8081168" y="34734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10"/>
            <p:cNvSpPr/>
            <p:nvPr/>
          </p:nvSpPr>
          <p:spPr>
            <a:xfrm>
              <a:off x="8081168" y="35210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10"/>
            <p:cNvSpPr/>
            <p:nvPr/>
          </p:nvSpPr>
          <p:spPr>
            <a:xfrm>
              <a:off x="8081168" y="3567112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10"/>
            <p:cNvSpPr/>
            <p:nvPr/>
          </p:nvSpPr>
          <p:spPr>
            <a:xfrm>
              <a:off x="8081168" y="361949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10"/>
            <p:cNvSpPr/>
            <p:nvPr/>
          </p:nvSpPr>
          <p:spPr>
            <a:xfrm>
              <a:off x="8081168" y="36671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10"/>
            <p:cNvSpPr/>
            <p:nvPr/>
          </p:nvSpPr>
          <p:spPr>
            <a:xfrm>
              <a:off x="8081168" y="37147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10"/>
            <p:cNvSpPr/>
            <p:nvPr/>
          </p:nvSpPr>
          <p:spPr>
            <a:xfrm>
              <a:off x="8487568" y="32702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10"/>
            <p:cNvSpPr/>
            <p:nvPr/>
          </p:nvSpPr>
          <p:spPr>
            <a:xfrm>
              <a:off x="8487568" y="332739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10"/>
            <p:cNvSpPr/>
            <p:nvPr/>
          </p:nvSpPr>
          <p:spPr>
            <a:xfrm>
              <a:off x="8487568" y="33845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10"/>
            <p:cNvSpPr/>
            <p:nvPr/>
          </p:nvSpPr>
          <p:spPr>
            <a:xfrm>
              <a:off x="8487568" y="34416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10"/>
            <p:cNvSpPr/>
            <p:nvPr/>
          </p:nvSpPr>
          <p:spPr>
            <a:xfrm>
              <a:off x="8487568" y="34988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10"/>
            <p:cNvSpPr/>
            <p:nvPr/>
          </p:nvSpPr>
          <p:spPr>
            <a:xfrm>
              <a:off x="8487568" y="35559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10"/>
            <p:cNvSpPr/>
            <p:nvPr/>
          </p:nvSpPr>
          <p:spPr>
            <a:xfrm>
              <a:off x="8487568" y="36131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10"/>
            <p:cNvSpPr/>
            <p:nvPr/>
          </p:nvSpPr>
          <p:spPr>
            <a:xfrm>
              <a:off x="8487568" y="366871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10"/>
            <p:cNvSpPr/>
            <p:nvPr/>
          </p:nvSpPr>
          <p:spPr>
            <a:xfrm>
              <a:off x="8487568" y="372586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10"/>
            <p:cNvSpPr/>
            <p:nvPr/>
          </p:nvSpPr>
          <p:spPr>
            <a:xfrm>
              <a:off x="6492875" y="1870075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10"/>
            <p:cNvSpPr/>
            <p:nvPr/>
          </p:nvSpPr>
          <p:spPr>
            <a:xfrm>
              <a:off x="6584950" y="1700213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10"/>
            <p:cNvSpPr/>
            <p:nvPr/>
          </p:nvSpPr>
          <p:spPr>
            <a:xfrm>
              <a:off x="6702425" y="1308100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10"/>
            <p:cNvSpPr/>
            <p:nvPr/>
          </p:nvSpPr>
          <p:spPr>
            <a:xfrm>
              <a:off x="1847850" y="1835150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10"/>
            <p:cNvSpPr/>
            <p:nvPr/>
          </p:nvSpPr>
          <p:spPr>
            <a:xfrm>
              <a:off x="3124200" y="1489075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10"/>
            <p:cNvSpPr/>
            <p:nvPr/>
          </p:nvSpPr>
          <p:spPr>
            <a:xfrm>
              <a:off x="2941637" y="2001838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10"/>
            <p:cNvSpPr/>
            <p:nvPr/>
          </p:nvSpPr>
          <p:spPr>
            <a:xfrm>
              <a:off x="2951162" y="1914525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10"/>
            <p:cNvSpPr/>
            <p:nvPr/>
          </p:nvSpPr>
          <p:spPr>
            <a:xfrm>
              <a:off x="3594100" y="669925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10"/>
            <p:cNvSpPr/>
            <p:nvPr/>
          </p:nvSpPr>
          <p:spPr>
            <a:xfrm>
              <a:off x="3387725" y="1454150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10"/>
            <p:cNvSpPr/>
            <p:nvPr/>
          </p:nvSpPr>
          <p:spPr>
            <a:xfrm>
              <a:off x="3457575" y="1357313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10"/>
            <p:cNvSpPr/>
            <p:nvPr/>
          </p:nvSpPr>
          <p:spPr>
            <a:xfrm>
              <a:off x="3897312" y="1763713"/>
              <a:ext cx="744538" cy="208597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10"/>
            <p:cNvSpPr/>
            <p:nvPr/>
          </p:nvSpPr>
          <p:spPr>
            <a:xfrm>
              <a:off x="5559425" y="2274888"/>
              <a:ext cx="765175" cy="1631950"/>
            </a:xfrm>
            <a:custGeom>
              <a:rect b="b" l="l" r="r" t="t"/>
              <a:pathLst>
                <a:path extrusionOk="0" h="3085" w="1446">
                  <a:moveTo>
                    <a:pt x="1434" y="3085"/>
                  </a:moveTo>
                  <a:lnTo>
                    <a:pt x="0" y="3080"/>
                  </a:lnTo>
                  <a:lnTo>
                    <a:pt x="12" y="0"/>
                  </a:lnTo>
                  <a:lnTo>
                    <a:pt x="1446" y="5"/>
                  </a:lnTo>
                  <a:lnTo>
                    <a:pt x="1434" y="308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10"/>
            <p:cNvSpPr/>
            <p:nvPr/>
          </p:nvSpPr>
          <p:spPr>
            <a:xfrm>
              <a:off x="5546725" y="2230438"/>
              <a:ext cx="822325" cy="58737"/>
            </a:xfrm>
            <a:custGeom>
              <a:rect b="b" l="l" r="r" t="t"/>
              <a:pathLst>
                <a:path extrusionOk="0" h="110" w="1554">
                  <a:moveTo>
                    <a:pt x="1554" y="110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1554" y="6"/>
                  </a:lnTo>
                  <a:lnTo>
                    <a:pt x="1554" y="11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10"/>
            <p:cNvSpPr/>
            <p:nvPr/>
          </p:nvSpPr>
          <p:spPr>
            <a:xfrm>
              <a:off x="2238375" y="2312988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10"/>
            <p:cNvSpPr/>
            <p:nvPr/>
          </p:nvSpPr>
          <p:spPr>
            <a:xfrm>
              <a:off x="2293937" y="2257425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10"/>
            <p:cNvSpPr/>
            <p:nvPr/>
          </p:nvSpPr>
          <p:spPr>
            <a:xfrm>
              <a:off x="4875212" y="1870075"/>
              <a:ext cx="460375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10"/>
            <p:cNvSpPr/>
            <p:nvPr/>
          </p:nvSpPr>
          <p:spPr>
            <a:xfrm>
              <a:off x="5083175" y="1092200"/>
              <a:ext cx="28575" cy="814387"/>
            </a:xfrm>
            <a:custGeom>
              <a:rect b="b" l="l" r="r" t="t"/>
              <a:pathLst>
                <a:path extrusionOk="0" h="1538" w="52">
                  <a:moveTo>
                    <a:pt x="52" y="1538"/>
                  </a:moveTo>
                  <a:lnTo>
                    <a:pt x="26" y="1526"/>
                  </a:lnTo>
                  <a:lnTo>
                    <a:pt x="0" y="1536"/>
                  </a:lnTo>
                  <a:lnTo>
                    <a:pt x="17" y="773"/>
                  </a:lnTo>
                  <a:lnTo>
                    <a:pt x="35" y="0"/>
                  </a:lnTo>
                  <a:lnTo>
                    <a:pt x="43" y="773"/>
                  </a:lnTo>
                  <a:lnTo>
                    <a:pt x="52" y="1538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10"/>
            <p:cNvSpPr/>
            <p:nvPr/>
          </p:nvSpPr>
          <p:spPr>
            <a:xfrm>
              <a:off x="4953000" y="1703388"/>
              <a:ext cx="304800" cy="304800"/>
            </a:xfrm>
            <a:custGeom>
              <a:rect b="b" l="l" r="r" t="t"/>
              <a:pathLst>
                <a:path extrusionOk="0" h="577" w="578">
                  <a:moveTo>
                    <a:pt x="578" y="289"/>
                  </a:moveTo>
                  <a:lnTo>
                    <a:pt x="578" y="318"/>
                  </a:lnTo>
                  <a:lnTo>
                    <a:pt x="566" y="376"/>
                  </a:lnTo>
                  <a:lnTo>
                    <a:pt x="543" y="426"/>
                  </a:lnTo>
                  <a:lnTo>
                    <a:pt x="513" y="472"/>
                  </a:lnTo>
                  <a:lnTo>
                    <a:pt x="473" y="512"/>
                  </a:lnTo>
                  <a:lnTo>
                    <a:pt x="427" y="543"/>
                  </a:lnTo>
                  <a:lnTo>
                    <a:pt x="375" y="566"/>
                  </a:lnTo>
                  <a:lnTo>
                    <a:pt x="319" y="577"/>
                  </a:lnTo>
                  <a:lnTo>
                    <a:pt x="290" y="577"/>
                  </a:lnTo>
                  <a:lnTo>
                    <a:pt x="260" y="577"/>
                  </a:lnTo>
                  <a:lnTo>
                    <a:pt x="204" y="566"/>
                  </a:lnTo>
                  <a:lnTo>
                    <a:pt x="152" y="543"/>
                  </a:lnTo>
                  <a:lnTo>
                    <a:pt x="106" y="512"/>
                  </a:lnTo>
                  <a:lnTo>
                    <a:pt x="67" y="472"/>
                  </a:lnTo>
                  <a:lnTo>
                    <a:pt x="35" y="426"/>
                  </a:lnTo>
                  <a:lnTo>
                    <a:pt x="13" y="376"/>
                  </a:lnTo>
                  <a:lnTo>
                    <a:pt x="2" y="318"/>
                  </a:lnTo>
                  <a:lnTo>
                    <a:pt x="0" y="289"/>
                  </a:lnTo>
                  <a:lnTo>
                    <a:pt x="2" y="259"/>
                  </a:lnTo>
                  <a:lnTo>
                    <a:pt x="13" y="203"/>
                  </a:lnTo>
                  <a:lnTo>
                    <a:pt x="35" y="151"/>
                  </a:lnTo>
                  <a:lnTo>
                    <a:pt x="67" y="105"/>
                  </a:lnTo>
                  <a:lnTo>
                    <a:pt x="106" y="66"/>
                  </a:lnTo>
                  <a:lnTo>
                    <a:pt x="152" y="34"/>
                  </a:lnTo>
                  <a:lnTo>
                    <a:pt x="204" y="13"/>
                  </a:lnTo>
                  <a:lnTo>
                    <a:pt x="260" y="1"/>
                  </a:lnTo>
                  <a:lnTo>
                    <a:pt x="290" y="0"/>
                  </a:lnTo>
                  <a:lnTo>
                    <a:pt x="319" y="1"/>
                  </a:lnTo>
                  <a:lnTo>
                    <a:pt x="375" y="13"/>
                  </a:lnTo>
                  <a:lnTo>
                    <a:pt x="427" y="34"/>
                  </a:lnTo>
                  <a:lnTo>
                    <a:pt x="473" y="66"/>
                  </a:lnTo>
                  <a:lnTo>
                    <a:pt x="513" y="105"/>
                  </a:lnTo>
                  <a:lnTo>
                    <a:pt x="543" y="151"/>
                  </a:lnTo>
                  <a:lnTo>
                    <a:pt x="566" y="203"/>
                  </a:lnTo>
                  <a:lnTo>
                    <a:pt x="578" y="259"/>
                  </a:lnTo>
                  <a:lnTo>
                    <a:pt x="578" y="28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10"/>
            <p:cNvSpPr/>
            <p:nvPr/>
          </p:nvSpPr>
          <p:spPr>
            <a:xfrm>
              <a:off x="1768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10"/>
            <p:cNvSpPr/>
            <p:nvPr/>
          </p:nvSpPr>
          <p:spPr>
            <a:xfrm>
              <a:off x="23399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10"/>
            <p:cNvSpPr/>
            <p:nvPr/>
          </p:nvSpPr>
          <p:spPr>
            <a:xfrm>
              <a:off x="4816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10"/>
            <p:cNvSpPr/>
            <p:nvPr/>
          </p:nvSpPr>
          <p:spPr>
            <a:xfrm>
              <a:off x="42703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10"/>
            <p:cNvSpPr/>
            <p:nvPr/>
          </p:nvSpPr>
          <p:spPr>
            <a:xfrm>
              <a:off x="1231900" y="3465513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10"/>
            <p:cNvSpPr/>
            <p:nvPr/>
          </p:nvSpPr>
          <p:spPr>
            <a:xfrm>
              <a:off x="2020887" y="3429000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10"/>
            <p:cNvSpPr/>
            <p:nvPr/>
          </p:nvSpPr>
          <p:spPr>
            <a:xfrm>
              <a:off x="2173287" y="3346450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10"/>
            <p:cNvSpPr/>
            <p:nvPr/>
          </p:nvSpPr>
          <p:spPr>
            <a:xfrm>
              <a:off x="3627437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10"/>
            <p:cNvSpPr/>
            <p:nvPr/>
          </p:nvSpPr>
          <p:spPr>
            <a:xfrm>
              <a:off x="3678237" y="2806700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10"/>
            <p:cNvSpPr/>
            <p:nvPr/>
          </p:nvSpPr>
          <p:spPr>
            <a:xfrm>
              <a:off x="4398962" y="3414713"/>
              <a:ext cx="557213" cy="43815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10"/>
            <p:cNvSpPr/>
            <p:nvPr/>
          </p:nvSpPr>
          <p:spPr>
            <a:xfrm>
              <a:off x="6548437" y="2897188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10"/>
            <p:cNvSpPr/>
            <p:nvPr/>
          </p:nvSpPr>
          <p:spPr>
            <a:xfrm>
              <a:off x="6591300" y="2806700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10"/>
            <p:cNvSpPr/>
            <p:nvPr/>
          </p:nvSpPr>
          <p:spPr>
            <a:xfrm>
              <a:off x="6640512" y="2393950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10"/>
            <p:cNvSpPr/>
            <p:nvPr/>
          </p:nvSpPr>
          <p:spPr>
            <a:xfrm>
              <a:off x="2987675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10"/>
            <p:cNvSpPr/>
            <p:nvPr/>
          </p:nvSpPr>
          <p:spPr>
            <a:xfrm>
              <a:off x="3054350" y="2514600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10"/>
            <p:cNvSpPr/>
            <p:nvPr/>
          </p:nvSpPr>
          <p:spPr>
            <a:xfrm>
              <a:off x="2797175" y="3225800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10"/>
            <p:cNvSpPr/>
            <p:nvPr/>
          </p:nvSpPr>
          <p:spPr>
            <a:xfrm>
              <a:off x="4989512" y="3225800"/>
              <a:ext cx="360363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10"/>
            <p:cNvSpPr/>
            <p:nvPr/>
          </p:nvSpPr>
          <p:spPr>
            <a:xfrm>
              <a:off x="3189287" y="3225800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10"/>
            <p:cNvSpPr/>
            <p:nvPr/>
          </p:nvSpPr>
          <p:spPr>
            <a:xfrm>
              <a:off x="3324225" y="3165475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10"/>
            <p:cNvSpPr/>
            <p:nvPr/>
          </p:nvSpPr>
          <p:spPr>
            <a:xfrm>
              <a:off x="5332412" y="3465513"/>
              <a:ext cx="742950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10"/>
            <p:cNvSpPr/>
            <p:nvPr/>
          </p:nvSpPr>
          <p:spPr>
            <a:xfrm>
              <a:off x="6197600" y="3309938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10"/>
            <p:cNvSpPr/>
            <p:nvPr/>
          </p:nvSpPr>
          <p:spPr>
            <a:xfrm>
              <a:off x="3830637" y="3619500"/>
              <a:ext cx="215900" cy="18573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10"/>
            <p:cNvSpPr/>
            <p:nvPr/>
          </p:nvSpPr>
          <p:spPr>
            <a:xfrm>
              <a:off x="4022725" y="3508375"/>
              <a:ext cx="339725" cy="2968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10"/>
            <p:cNvSpPr/>
            <p:nvPr/>
          </p:nvSpPr>
          <p:spPr>
            <a:xfrm>
              <a:off x="6838950" y="3302000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10"/>
            <p:cNvSpPr/>
            <p:nvPr/>
          </p:nvSpPr>
          <p:spPr>
            <a:xfrm>
              <a:off x="1231900" y="3744913"/>
              <a:ext cx="5865812" cy="107950"/>
            </a:xfrm>
            <a:custGeom>
              <a:rect b="b" l="l" r="r" t="t"/>
              <a:pathLst>
                <a:path extrusionOk="0" h="290" w="12259">
                  <a:moveTo>
                    <a:pt x="12232" y="290"/>
                  </a:moveTo>
                  <a:lnTo>
                    <a:pt x="26" y="290"/>
                  </a:lnTo>
                  <a:lnTo>
                    <a:pt x="10" y="146"/>
                  </a:lnTo>
                  <a:lnTo>
                    <a:pt x="0" y="0"/>
                  </a:lnTo>
                  <a:lnTo>
                    <a:pt x="12259" y="0"/>
                  </a:lnTo>
                  <a:lnTo>
                    <a:pt x="12248" y="146"/>
                  </a:lnTo>
                  <a:lnTo>
                    <a:pt x="12232" y="29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10"/>
            <p:cNvSpPr/>
            <p:nvPr/>
          </p:nvSpPr>
          <p:spPr>
            <a:xfrm>
              <a:off x="1296987" y="35321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10"/>
            <p:cNvSpPr/>
            <p:nvPr/>
          </p:nvSpPr>
          <p:spPr>
            <a:xfrm>
              <a:off x="1296987" y="36195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10"/>
            <p:cNvSpPr/>
            <p:nvPr/>
          </p:nvSpPr>
          <p:spPr>
            <a:xfrm>
              <a:off x="1296987" y="36957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10"/>
            <p:cNvSpPr/>
            <p:nvPr/>
          </p:nvSpPr>
          <p:spPr>
            <a:xfrm>
              <a:off x="2087562" y="3478213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10"/>
            <p:cNvSpPr/>
            <p:nvPr/>
          </p:nvSpPr>
          <p:spPr>
            <a:xfrm>
              <a:off x="2087562" y="35702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10"/>
            <p:cNvSpPr/>
            <p:nvPr/>
          </p:nvSpPr>
          <p:spPr>
            <a:xfrm>
              <a:off x="2087562" y="3662363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10"/>
            <p:cNvSpPr/>
            <p:nvPr/>
          </p:nvSpPr>
          <p:spPr>
            <a:xfrm>
              <a:off x="2820987" y="32543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10"/>
            <p:cNvSpPr/>
            <p:nvPr/>
          </p:nvSpPr>
          <p:spPr>
            <a:xfrm>
              <a:off x="2820987" y="33020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10"/>
            <p:cNvSpPr/>
            <p:nvPr/>
          </p:nvSpPr>
          <p:spPr>
            <a:xfrm>
              <a:off x="2820987" y="3349625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10"/>
            <p:cNvSpPr/>
            <p:nvPr/>
          </p:nvSpPr>
          <p:spPr>
            <a:xfrm>
              <a:off x="2820987" y="3395663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10"/>
            <p:cNvSpPr/>
            <p:nvPr/>
          </p:nvSpPr>
          <p:spPr>
            <a:xfrm>
              <a:off x="2820987" y="34480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10"/>
            <p:cNvSpPr/>
            <p:nvPr/>
          </p:nvSpPr>
          <p:spPr>
            <a:xfrm>
              <a:off x="2820987" y="34956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10"/>
            <p:cNvSpPr/>
            <p:nvPr/>
          </p:nvSpPr>
          <p:spPr>
            <a:xfrm>
              <a:off x="2820987" y="35433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10"/>
            <p:cNvSpPr/>
            <p:nvPr/>
          </p:nvSpPr>
          <p:spPr>
            <a:xfrm>
              <a:off x="2820987" y="3589338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10"/>
            <p:cNvSpPr/>
            <p:nvPr/>
          </p:nvSpPr>
          <p:spPr>
            <a:xfrm>
              <a:off x="2820987" y="364172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10"/>
            <p:cNvSpPr/>
            <p:nvPr/>
          </p:nvSpPr>
          <p:spPr>
            <a:xfrm>
              <a:off x="2820987" y="36893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10"/>
            <p:cNvSpPr/>
            <p:nvPr/>
          </p:nvSpPr>
          <p:spPr>
            <a:xfrm>
              <a:off x="2820987" y="37369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10"/>
            <p:cNvSpPr/>
            <p:nvPr/>
          </p:nvSpPr>
          <p:spPr>
            <a:xfrm>
              <a:off x="3227387" y="32924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10"/>
            <p:cNvSpPr/>
            <p:nvPr/>
          </p:nvSpPr>
          <p:spPr>
            <a:xfrm>
              <a:off x="3227387" y="334962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10"/>
            <p:cNvSpPr/>
            <p:nvPr/>
          </p:nvSpPr>
          <p:spPr>
            <a:xfrm>
              <a:off x="3227387" y="34067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10"/>
            <p:cNvSpPr/>
            <p:nvPr/>
          </p:nvSpPr>
          <p:spPr>
            <a:xfrm>
              <a:off x="3227387" y="34639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10"/>
            <p:cNvSpPr/>
            <p:nvPr/>
          </p:nvSpPr>
          <p:spPr>
            <a:xfrm>
              <a:off x="3227387" y="35210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10"/>
            <p:cNvSpPr/>
            <p:nvPr/>
          </p:nvSpPr>
          <p:spPr>
            <a:xfrm>
              <a:off x="3227387" y="35782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10"/>
            <p:cNvSpPr/>
            <p:nvPr/>
          </p:nvSpPr>
          <p:spPr>
            <a:xfrm>
              <a:off x="3227387" y="36353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10"/>
            <p:cNvSpPr/>
            <p:nvPr/>
          </p:nvSpPr>
          <p:spPr>
            <a:xfrm>
              <a:off x="3227387" y="369093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10"/>
            <p:cNvSpPr/>
            <p:nvPr/>
          </p:nvSpPr>
          <p:spPr>
            <a:xfrm>
              <a:off x="3227387" y="374808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10"/>
            <p:cNvSpPr/>
            <p:nvPr/>
          </p:nvSpPr>
          <p:spPr>
            <a:xfrm>
              <a:off x="4460875" y="3451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10"/>
            <p:cNvSpPr/>
            <p:nvPr/>
          </p:nvSpPr>
          <p:spPr>
            <a:xfrm>
              <a:off x="4460875" y="35036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10"/>
            <p:cNvSpPr/>
            <p:nvPr/>
          </p:nvSpPr>
          <p:spPr>
            <a:xfrm>
              <a:off x="4460875" y="35528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10"/>
            <p:cNvSpPr/>
            <p:nvPr/>
          </p:nvSpPr>
          <p:spPr>
            <a:xfrm>
              <a:off x="4460875" y="36036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10"/>
            <p:cNvSpPr/>
            <p:nvPr/>
          </p:nvSpPr>
          <p:spPr>
            <a:xfrm>
              <a:off x="4460875" y="36560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10"/>
            <p:cNvSpPr/>
            <p:nvPr/>
          </p:nvSpPr>
          <p:spPr>
            <a:xfrm>
              <a:off x="4460875" y="3705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10"/>
            <p:cNvSpPr/>
            <p:nvPr/>
          </p:nvSpPr>
          <p:spPr>
            <a:xfrm>
              <a:off x="5046662" y="32591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10"/>
            <p:cNvSpPr/>
            <p:nvPr/>
          </p:nvSpPr>
          <p:spPr>
            <a:xfrm>
              <a:off x="5046662" y="329882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10"/>
            <p:cNvSpPr/>
            <p:nvPr/>
          </p:nvSpPr>
          <p:spPr>
            <a:xfrm>
              <a:off x="5046662" y="3338513"/>
              <a:ext cx="246063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10"/>
            <p:cNvSpPr/>
            <p:nvPr/>
          </p:nvSpPr>
          <p:spPr>
            <a:xfrm>
              <a:off x="5046662" y="3379788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2" name="Google Shape;2142;p10"/>
            <p:cNvSpPr/>
            <p:nvPr/>
          </p:nvSpPr>
          <p:spPr>
            <a:xfrm>
              <a:off x="5046662" y="3419475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3" name="Google Shape;2143;p10"/>
            <p:cNvSpPr/>
            <p:nvPr/>
          </p:nvSpPr>
          <p:spPr>
            <a:xfrm>
              <a:off x="5046662" y="34591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10"/>
            <p:cNvSpPr/>
            <p:nvPr/>
          </p:nvSpPr>
          <p:spPr>
            <a:xfrm>
              <a:off x="5046662" y="3498850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10"/>
            <p:cNvSpPr/>
            <p:nvPr/>
          </p:nvSpPr>
          <p:spPr>
            <a:xfrm>
              <a:off x="5046662" y="35385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10"/>
            <p:cNvSpPr/>
            <p:nvPr/>
          </p:nvSpPr>
          <p:spPr>
            <a:xfrm>
              <a:off x="5046662" y="3579813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10"/>
            <p:cNvSpPr/>
            <p:nvPr/>
          </p:nvSpPr>
          <p:spPr>
            <a:xfrm>
              <a:off x="5046662" y="3619500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10"/>
            <p:cNvSpPr/>
            <p:nvPr/>
          </p:nvSpPr>
          <p:spPr>
            <a:xfrm>
              <a:off x="5046662" y="365918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10"/>
            <p:cNvSpPr/>
            <p:nvPr/>
          </p:nvSpPr>
          <p:spPr>
            <a:xfrm>
              <a:off x="5046662" y="369887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10"/>
            <p:cNvSpPr/>
            <p:nvPr/>
          </p:nvSpPr>
          <p:spPr>
            <a:xfrm>
              <a:off x="5046662" y="37385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10"/>
            <p:cNvSpPr/>
            <p:nvPr/>
          </p:nvSpPr>
          <p:spPr>
            <a:xfrm>
              <a:off x="6261100" y="336708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10"/>
            <p:cNvSpPr/>
            <p:nvPr/>
          </p:nvSpPr>
          <p:spPr>
            <a:xfrm>
              <a:off x="6261100" y="340995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10"/>
            <p:cNvSpPr/>
            <p:nvPr/>
          </p:nvSpPr>
          <p:spPr>
            <a:xfrm>
              <a:off x="6261100" y="3451225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10"/>
            <p:cNvSpPr/>
            <p:nvPr/>
          </p:nvSpPr>
          <p:spPr>
            <a:xfrm>
              <a:off x="6261100" y="3492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10"/>
            <p:cNvSpPr/>
            <p:nvPr/>
          </p:nvSpPr>
          <p:spPr>
            <a:xfrm>
              <a:off x="6261100" y="3535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10"/>
            <p:cNvSpPr/>
            <p:nvPr/>
          </p:nvSpPr>
          <p:spPr>
            <a:xfrm>
              <a:off x="6261100" y="3578225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10"/>
            <p:cNvSpPr/>
            <p:nvPr/>
          </p:nvSpPr>
          <p:spPr>
            <a:xfrm>
              <a:off x="6261100" y="3619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10"/>
            <p:cNvSpPr/>
            <p:nvPr/>
          </p:nvSpPr>
          <p:spPr>
            <a:xfrm>
              <a:off x="6261100" y="3662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10"/>
            <p:cNvSpPr/>
            <p:nvPr/>
          </p:nvSpPr>
          <p:spPr>
            <a:xfrm>
              <a:off x="6261100" y="370363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10"/>
            <p:cNvSpPr/>
            <p:nvPr/>
          </p:nvSpPr>
          <p:spPr>
            <a:xfrm>
              <a:off x="6261100" y="374650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10"/>
            <p:cNvSpPr/>
            <p:nvPr/>
          </p:nvSpPr>
          <p:spPr>
            <a:xfrm>
              <a:off x="6862762" y="336708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10"/>
            <p:cNvSpPr/>
            <p:nvPr/>
          </p:nvSpPr>
          <p:spPr>
            <a:xfrm>
              <a:off x="6862762" y="333533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10"/>
            <p:cNvSpPr/>
            <p:nvPr/>
          </p:nvSpPr>
          <p:spPr>
            <a:xfrm>
              <a:off x="6862762" y="33988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10"/>
            <p:cNvSpPr/>
            <p:nvPr/>
          </p:nvSpPr>
          <p:spPr>
            <a:xfrm>
              <a:off x="6862762" y="34321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10"/>
            <p:cNvSpPr/>
            <p:nvPr/>
          </p:nvSpPr>
          <p:spPr>
            <a:xfrm>
              <a:off x="6862762" y="346551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10"/>
            <p:cNvSpPr/>
            <p:nvPr/>
          </p:nvSpPr>
          <p:spPr>
            <a:xfrm>
              <a:off x="6862762" y="349726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10"/>
            <p:cNvSpPr/>
            <p:nvPr/>
          </p:nvSpPr>
          <p:spPr>
            <a:xfrm>
              <a:off x="6862762" y="352901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10"/>
            <p:cNvSpPr/>
            <p:nvPr/>
          </p:nvSpPr>
          <p:spPr>
            <a:xfrm>
              <a:off x="6862762" y="3562350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10"/>
            <p:cNvSpPr/>
            <p:nvPr/>
          </p:nvSpPr>
          <p:spPr>
            <a:xfrm>
              <a:off x="6862762" y="359568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10"/>
            <p:cNvSpPr/>
            <p:nvPr/>
          </p:nvSpPr>
          <p:spPr>
            <a:xfrm>
              <a:off x="6862762" y="36274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10"/>
            <p:cNvSpPr/>
            <p:nvPr/>
          </p:nvSpPr>
          <p:spPr>
            <a:xfrm>
              <a:off x="6862762" y="36607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10"/>
            <p:cNvSpPr/>
            <p:nvPr/>
          </p:nvSpPr>
          <p:spPr>
            <a:xfrm>
              <a:off x="6862762" y="369252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10"/>
            <p:cNvSpPr/>
            <p:nvPr/>
          </p:nvSpPr>
          <p:spPr>
            <a:xfrm>
              <a:off x="6862762" y="372586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10"/>
            <p:cNvSpPr/>
            <p:nvPr/>
          </p:nvSpPr>
          <p:spPr>
            <a:xfrm>
              <a:off x="4098925" y="742950"/>
              <a:ext cx="820738" cy="820737"/>
            </a:xfrm>
            <a:custGeom>
              <a:rect b="b" l="l" r="r" t="t"/>
              <a:pathLst>
                <a:path extrusionOk="0" h="1550" w="1551">
                  <a:moveTo>
                    <a:pt x="774" y="0"/>
                  </a:moveTo>
                  <a:lnTo>
                    <a:pt x="815" y="1"/>
                  </a:lnTo>
                  <a:lnTo>
                    <a:pt x="893" y="8"/>
                  </a:lnTo>
                  <a:lnTo>
                    <a:pt x="969" y="24"/>
                  </a:lnTo>
                  <a:lnTo>
                    <a:pt x="1041" y="47"/>
                  </a:lnTo>
                  <a:lnTo>
                    <a:pt x="1111" y="76"/>
                  </a:lnTo>
                  <a:lnTo>
                    <a:pt x="1178" y="112"/>
                  </a:lnTo>
                  <a:lnTo>
                    <a:pt x="1238" y="154"/>
                  </a:lnTo>
                  <a:lnTo>
                    <a:pt x="1296" y="201"/>
                  </a:lnTo>
                  <a:lnTo>
                    <a:pt x="1349" y="253"/>
                  </a:lnTo>
                  <a:lnTo>
                    <a:pt x="1396" y="311"/>
                  </a:lnTo>
                  <a:lnTo>
                    <a:pt x="1438" y="372"/>
                  </a:lnTo>
                  <a:lnTo>
                    <a:pt x="1474" y="439"/>
                  </a:lnTo>
                  <a:lnTo>
                    <a:pt x="1503" y="508"/>
                  </a:lnTo>
                  <a:lnTo>
                    <a:pt x="1526" y="581"/>
                  </a:lnTo>
                  <a:lnTo>
                    <a:pt x="1542" y="656"/>
                  </a:lnTo>
                  <a:lnTo>
                    <a:pt x="1549" y="735"/>
                  </a:lnTo>
                  <a:lnTo>
                    <a:pt x="1551" y="774"/>
                  </a:lnTo>
                  <a:lnTo>
                    <a:pt x="1549" y="814"/>
                  </a:lnTo>
                  <a:lnTo>
                    <a:pt x="1542" y="892"/>
                  </a:lnTo>
                  <a:lnTo>
                    <a:pt x="1526" y="969"/>
                  </a:lnTo>
                  <a:lnTo>
                    <a:pt x="1503" y="1042"/>
                  </a:lnTo>
                  <a:lnTo>
                    <a:pt x="1474" y="1111"/>
                  </a:lnTo>
                  <a:lnTo>
                    <a:pt x="1438" y="1177"/>
                  </a:lnTo>
                  <a:lnTo>
                    <a:pt x="1396" y="1239"/>
                  </a:lnTo>
                  <a:lnTo>
                    <a:pt x="1349" y="1295"/>
                  </a:lnTo>
                  <a:lnTo>
                    <a:pt x="1296" y="1349"/>
                  </a:lnTo>
                  <a:lnTo>
                    <a:pt x="1238" y="1396"/>
                  </a:lnTo>
                  <a:lnTo>
                    <a:pt x="1178" y="1438"/>
                  </a:lnTo>
                  <a:lnTo>
                    <a:pt x="1111" y="1474"/>
                  </a:lnTo>
                  <a:lnTo>
                    <a:pt x="1041" y="1503"/>
                  </a:lnTo>
                  <a:lnTo>
                    <a:pt x="969" y="1526"/>
                  </a:lnTo>
                  <a:lnTo>
                    <a:pt x="893" y="1542"/>
                  </a:lnTo>
                  <a:lnTo>
                    <a:pt x="815" y="1549"/>
                  </a:lnTo>
                  <a:lnTo>
                    <a:pt x="774" y="1550"/>
                  </a:lnTo>
                  <a:lnTo>
                    <a:pt x="736" y="1549"/>
                  </a:lnTo>
                  <a:lnTo>
                    <a:pt x="656" y="1542"/>
                  </a:lnTo>
                  <a:lnTo>
                    <a:pt x="582" y="1526"/>
                  </a:lnTo>
                  <a:lnTo>
                    <a:pt x="508" y="1503"/>
                  </a:lnTo>
                  <a:lnTo>
                    <a:pt x="439" y="1474"/>
                  </a:lnTo>
                  <a:lnTo>
                    <a:pt x="373" y="1438"/>
                  </a:lnTo>
                  <a:lnTo>
                    <a:pt x="311" y="1396"/>
                  </a:lnTo>
                  <a:lnTo>
                    <a:pt x="253" y="1349"/>
                  </a:lnTo>
                  <a:lnTo>
                    <a:pt x="201" y="1295"/>
                  </a:lnTo>
                  <a:lnTo>
                    <a:pt x="154" y="1239"/>
                  </a:lnTo>
                  <a:lnTo>
                    <a:pt x="112" y="1177"/>
                  </a:lnTo>
                  <a:lnTo>
                    <a:pt x="76" y="1111"/>
                  </a:lnTo>
                  <a:lnTo>
                    <a:pt x="47" y="1042"/>
                  </a:lnTo>
                  <a:lnTo>
                    <a:pt x="24" y="969"/>
                  </a:lnTo>
                  <a:lnTo>
                    <a:pt x="8" y="892"/>
                  </a:lnTo>
                  <a:lnTo>
                    <a:pt x="1" y="814"/>
                  </a:lnTo>
                  <a:lnTo>
                    <a:pt x="0" y="774"/>
                  </a:lnTo>
                  <a:lnTo>
                    <a:pt x="1" y="735"/>
                  </a:lnTo>
                  <a:lnTo>
                    <a:pt x="8" y="656"/>
                  </a:lnTo>
                  <a:lnTo>
                    <a:pt x="24" y="581"/>
                  </a:lnTo>
                  <a:lnTo>
                    <a:pt x="47" y="508"/>
                  </a:lnTo>
                  <a:lnTo>
                    <a:pt x="76" y="439"/>
                  </a:lnTo>
                  <a:lnTo>
                    <a:pt x="112" y="372"/>
                  </a:lnTo>
                  <a:lnTo>
                    <a:pt x="154" y="311"/>
                  </a:lnTo>
                  <a:lnTo>
                    <a:pt x="201" y="253"/>
                  </a:lnTo>
                  <a:lnTo>
                    <a:pt x="253" y="201"/>
                  </a:lnTo>
                  <a:lnTo>
                    <a:pt x="311" y="154"/>
                  </a:lnTo>
                  <a:lnTo>
                    <a:pt x="373" y="112"/>
                  </a:lnTo>
                  <a:lnTo>
                    <a:pt x="439" y="76"/>
                  </a:lnTo>
                  <a:lnTo>
                    <a:pt x="508" y="47"/>
                  </a:lnTo>
                  <a:lnTo>
                    <a:pt x="582" y="24"/>
                  </a:lnTo>
                  <a:lnTo>
                    <a:pt x="656" y="8"/>
                  </a:lnTo>
                  <a:lnTo>
                    <a:pt x="736" y="1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10"/>
            <p:cNvSpPr/>
            <p:nvPr/>
          </p:nvSpPr>
          <p:spPr>
            <a:xfrm>
              <a:off x="2212975" y="357188"/>
              <a:ext cx="4121150" cy="1390650"/>
            </a:xfrm>
            <a:custGeom>
              <a:rect b="b" l="l" r="r" t="t"/>
              <a:pathLst>
                <a:path extrusionOk="0" h="2627" w="7788">
                  <a:moveTo>
                    <a:pt x="6230" y="1840"/>
                  </a:moveTo>
                  <a:lnTo>
                    <a:pt x="6243" y="1841"/>
                  </a:lnTo>
                  <a:lnTo>
                    <a:pt x="6265" y="1850"/>
                  </a:lnTo>
                  <a:lnTo>
                    <a:pt x="6280" y="1866"/>
                  </a:lnTo>
                  <a:lnTo>
                    <a:pt x="6291" y="1887"/>
                  </a:lnTo>
                  <a:lnTo>
                    <a:pt x="6292" y="1900"/>
                  </a:lnTo>
                  <a:lnTo>
                    <a:pt x="6291" y="1912"/>
                  </a:lnTo>
                  <a:lnTo>
                    <a:pt x="6280" y="1933"/>
                  </a:lnTo>
                  <a:lnTo>
                    <a:pt x="6265" y="1949"/>
                  </a:lnTo>
                  <a:lnTo>
                    <a:pt x="6243" y="1959"/>
                  </a:lnTo>
                  <a:lnTo>
                    <a:pt x="6230" y="1959"/>
                  </a:lnTo>
                  <a:lnTo>
                    <a:pt x="6217" y="1959"/>
                  </a:lnTo>
                  <a:lnTo>
                    <a:pt x="6195" y="1949"/>
                  </a:lnTo>
                  <a:lnTo>
                    <a:pt x="6178" y="1933"/>
                  </a:lnTo>
                  <a:lnTo>
                    <a:pt x="6170" y="1912"/>
                  </a:lnTo>
                  <a:lnTo>
                    <a:pt x="6168" y="1900"/>
                  </a:lnTo>
                  <a:lnTo>
                    <a:pt x="6170" y="1887"/>
                  </a:lnTo>
                  <a:lnTo>
                    <a:pt x="6178" y="1866"/>
                  </a:lnTo>
                  <a:lnTo>
                    <a:pt x="6195" y="1850"/>
                  </a:lnTo>
                  <a:lnTo>
                    <a:pt x="6217" y="1841"/>
                  </a:lnTo>
                  <a:lnTo>
                    <a:pt x="6230" y="1840"/>
                  </a:lnTo>
                  <a:close/>
                  <a:moveTo>
                    <a:pt x="6770" y="2436"/>
                  </a:moveTo>
                  <a:lnTo>
                    <a:pt x="6781" y="2437"/>
                  </a:lnTo>
                  <a:lnTo>
                    <a:pt x="6805" y="2446"/>
                  </a:lnTo>
                  <a:lnTo>
                    <a:pt x="6820" y="2462"/>
                  </a:lnTo>
                  <a:lnTo>
                    <a:pt x="6830" y="2483"/>
                  </a:lnTo>
                  <a:lnTo>
                    <a:pt x="6830" y="2496"/>
                  </a:lnTo>
                  <a:lnTo>
                    <a:pt x="6830" y="2508"/>
                  </a:lnTo>
                  <a:lnTo>
                    <a:pt x="6820" y="2529"/>
                  </a:lnTo>
                  <a:lnTo>
                    <a:pt x="6805" y="2545"/>
                  </a:lnTo>
                  <a:lnTo>
                    <a:pt x="6781" y="2555"/>
                  </a:lnTo>
                  <a:lnTo>
                    <a:pt x="6770" y="2555"/>
                  </a:lnTo>
                  <a:lnTo>
                    <a:pt x="6757" y="2555"/>
                  </a:lnTo>
                  <a:lnTo>
                    <a:pt x="6735" y="2545"/>
                  </a:lnTo>
                  <a:lnTo>
                    <a:pt x="6718" y="2529"/>
                  </a:lnTo>
                  <a:lnTo>
                    <a:pt x="6708" y="2508"/>
                  </a:lnTo>
                  <a:lnTo>
                    <a:pt x="6708" y="2496"/>
                  </a:lnTo>
                  <a:lnTo>
                    <a:pt x="6708" y="2483"/>
                  </a:lnTo>
                  <a:lnTo>
                    <a:pt x="6718" y="2462"/>
                  </a:lnTo>
                  <a:lnTo>
                    <a:pt x="6735" y="2446"/>
                  </a:lnTo>
                  <a:lnTo>
                    <a:pt x="6757" y="2437"/>
                  </a:lnTo>
                  <a:lnTo>
                    <a:pt x="6770" y="2436"/>
                  </a:lnTo>
                  <a:close/>
                  <a:moveTo>
                    <a:pt x="6885" y="1637"/>
                  </a:moveTo>
                  <a:lnTo>
                    <a:pt x="6898" y="1638"/>
                  </a:lnTo>
                  <a:lnTo>
                    <a:pt x="6920" y="1647"/>
                  </a:lnTo>
                  <a:lnTo>
                    <a:pt x="6937" y="1663"/>
                  </a:lnTo>
                  <a:lnTo>
                    <a:pt x="6946" y="1684"/>
                  </a:lnTo>
                  <a:lnTo>
                    <a:pt x="6947" y="1697"/>
                  </a:lnTo>
                  <a:lnTo>
                    <a:pt x="6946" y="1709"/>
                  </a:lnTo>
                  <a:lnTo>
                    <a:pt x="6937" y="1730"/>
                  </a:lnTo>
                  <a:lnTo>
                    <a:pt x="6920" y="1746"/>
                  </a:lnTo>
                  <a:lnTo>
                    <a:pt x="6898" y="1756"/>
                  </a:lnTo>
                  <a:lnTo>
                    <a:pt x="6885" y="1756"/>
                  </a:lnTo>
                  <a:lnTo>
                    <a:pt x="6872" y="1756"/>
                  </a:lnTo>
                  <a:lnTo>
                    <a:pt x="6851" y="1746"/>
                  </a:lnTo>
                  <a:lnTo>
                    <a:pt x="6833" y="1730"/>
                  </a:lnTo>
                  <a:lnTo>
                    <a:pt x="6825" y="1709"/>
                  </a:lnTo>
                  <a:lnTo>
                    <a:pt x="6823" y="1697"/>
                  </a:lnTo>
                  <a:lnTo>
                    <a:pt x="6825" y="1684"/>
                  </a:lnTo>
                  <a:lnTo>
                    <a:pt x="6833" y="1663"/>
                  </a:lnTo>
                  <a:lnTo>
                    <a:pt x="6851" y="1647"/>
                  </a:lnTo>
                  <a:lnTo>
                    <a:pt x="6872" y="1638"/>
                  </a:lnTo>
                  <a:lnTo>
                    <a:pt x="6885" y="1637"/>
                  </a:lnTo>
                  <a:close/>
                  <a:moveTo>
                    <a:pt x="7002" y="839"/>
                  </a:moveTo>
                  <a:lnTo>
                    <a:pt x="7013" y="839"/>
                  </a:lnTo>
                  <a:lnTo>
                    <a:pt x="7036" y="848"/>
                  </a:lnTo>
                  <a:lnTo>
                    <a:pt x="7052" y="865"/>
                  </a:lnTo>
                  <a:lnTo>
                    <a:pt x="7062" y="886"/>
                  </a:lnTo>
                  <a:lnTo>
                    <a:pt x="7062" y="898"/>
                  </a:lnTo>
                  <a:lnTo>
                    <a:pt x="7062" y="911"/>
                  </a:lnTo>
                  <a:lnTo>
                    <a:pt x="7052" y="931"/>
                  </a:lnTo>
                  <a:lnTo>
                    <a:pt x="7036" y="948"/>
                  </a:lnTo>
                  <a:lnTo>
                    <a:pt x="7013" y="957"/>
                  </a:lnTo>
                  <a:lnTo>
                    <a:pt x="7002" y="958"/>
                  </a:lnTo>
                  <a:lnTo>
                    <a:pt x="6989" y="957"/>
                  </a:lnTo>
                  <a:lnTo>
                    <a:pt x="6967" y="948"/>
                  </a:lnTo>
                  <a:lnTo>
                    <a:pt x="6950" y="931"/>
                  </a:lnTo>
                  <a:lnTo>
                    <a:pt x="6940" y="911"/>
                  </a:lnTo>
                  <a:lnTo>
                    <a:pt x="6940" y="898"/>
                  </a:lnTo>
                  <a:lnTo>
                    <a:pt x="6940" y="886"/>
                  </a:lnTo>
                  <a:lnTo>
                    <a:pt x="6950" y="865"/>
                  </a:lnTo>
                  <a:lnTo>
                    <a:pt x="6967" y="848"/>
                  </a:lnTo>
                  <a:lnTo>
                    <a:pt x="6989" y="839"/>
                  </a:lnTo>
                  <a:lnTo>
                    <a:pt x="7002" y="839"/>
                  </a:lnTo>
                  <a:close/>
                  <a:moveTo>
                    <a:pt x="7726" y="1579"/>
                  </a:moveTo>
                  <a:lnTo>
                    <a:pt x="7739" y="1580"/>
                  </a:lnTo>
                  <a:lnTo>
                    <a:pt x="7761" y="1589"/>
                  </a:lnTo>
                  <a:lnTo>
                    <a:pt x="7776" y="1605"/>
                  </a:lnTo>
                  <a:lnTo>
                    <a:pt x="7787" y="1627"/>
                  </a:lnTo>
                  <a:lnTo>
                    <a:pt x="7788" y="1640"/>
                  </a:lnTo>
                  <a:lnTo>
                    <a:pt x="7787" y="1651"/>
                  </a:lnTo>
                  <a:lnTo>
                    <a:pt x="7776" y="1673"/>
                  </a:lnTo>
                  <a:lnTo>
                    <a:pt x="7761" y="1688"/>
                  </a:lnTo>
                  <a:lnTo>
                    <a:pt x="7739" y="1699"/>
                  </a:lnTo>
                  <a:lnTo>
                    <a:pt x="7726" y="1699"/>
                  </a:lnTo>
                  <a:lnTo>
                    <a:pt x="7713" y="1699"/>
                  </a:lnTo>
                  <a:lnTo>
                    <a:pt x="7691" y="1688"/>
                  </a:lnTo>
                  <a:lnTo>
                    <a:pt x="7674" y="1673"/>
                  </a:lnTo>
                  <a:lnTo>
                    <a:pt x="7666" y="1651"/>
                  </a:lnTo>
                  <a:lnTo>
                    <a:pt x="7664" y="1640"/>
                  </a:lnTo>
                  <a:lnTo>
                    <a:pt x="7666" y="1627"/>
                  </a:lnTo>
                  <a:lnTo>
                    <a:pt x="7674" y="1605"/>
                  </a:lnTo>
                  <a:lnTo>
                    <a:pt x="7691" y="1589"/>
                  </a:lnTo>
                  <a:lnTo>
                    <a:pt x="7713" y="1580"/>
                  </a:lnTo>
                  <a:lnTo>
                    <a:pt x="7726" y="1579"/>
                  </a:lnTo>
                  <a:close/>
                  <a:moveTo>
                    <a:pt x="7437" y="2359"/>
                  </a:moveTo>
                  <a:lnTo>
                    <a:pt x="7448" y="2361"/>
                  </a:lnTo>
                  <a:lnTo>
                    <a:pt x="7471" y="2370"/>
                  </a:lnTo>
                  <a:lnTo>
                    <a:pt x="7487" y="2385"/>
                  </a:lnTo>
                  <a:lnTo>
                    <a:pt x="7497" y="2407"/>
                  </a:lnTo>
                  <a:lnTo>
                    <a:pt x="7497" y="2420"/>
                  </a:lnTo>
                  <a:lnTo>
                    <a:pt x="7497" y="2431"/>
                  </a:lnTo>
                  <a:lnTo>
                    <a:pt x="7487" y="2453"/>
                  </a:lnTo>
                  <a:lnTo>
                    <a:pt x="7471" y="2469"/>
                  </a:lnTo>
                  <a:lnTo>
                    <a:pt x="7448" y="2479"/>
                  </a:lnTo>
                  <a:lnTo>
                    <a:pt x="7437" y="2479"/>
                  </a:lnTo>
                  <a:lnTo>
                    <a:pt x="7424" y="2479"/>
                  </a:lnTo>
                  <a:lnTo>
                    <a:pt x="7401" y="2469"/>
                  </a:lnTo>
                  <a:lnTo>
                    <a:pt x="7385" y="2453"/>
                  </a:lnTo>
                  <a:lnTo>
                    <a:pt x="7375" y="2431"/>
                  </a:lnTo>
                  <a:lnTo>
                    <a:pt x="7375" y="2420"/>
                  </a:lnTo>
                  <a:lnTo>
                    <a:pt x="7375" y="2407"/>
                  </a:lnTo>
                  <a:lnTo>
                    <a:pt x="7385" y="2385"/>
                  </a:lnTo>
                  <a:lnTo>
                    <a:pt x="7401" y="2370"/>
                  </a:lnTo>
                  <a:lnTo>
                    <a:pt x="7424" y="2361"/>
                  </a:lnTo>
                  <a:lnTo>
                    <a:pt x="7437" y="2359"/>
                  </a:lnTo>
                  <a:close/>
                  <a:moveTo>
                    <a:pt x="4249" y="0"/>
                  </a:moveTo>
                  <a:lnTo>
                    <a:pt x="4260" y="1"/>
                  </a:lnTo>
                  <a:lnTo>
                    <a:pt x="4283" y="10"/>
                  </a:lnTo>
                  <a:lnTo>
                    <a:pt x="4299" y="25"/>
                  </a:lnTo>
                  <a:lnTo>
                    <a:pt x="4309" y="47"/>
                  </a:lnTo>
                  <a:lnTo>
                    <a:pt x="4309" y="60"/>
                  </a:lnTo>
                  <a:lnTo>
                    <a:pt x="4309" y="72"/>
                  </a:lnTo>
                  <a:lnTo>
                    <a:pt x="4299" y="93"/>
                  </a:lnTo>
                  <a:lnTo>
                    <a:pt x="4283" y="109"/>
                  </a:lnTo>
                  <a:lnTo>
                    <a:pt x="4260" y="119"/>
                  </a:lnTo>
                  <a:lnTo>
                    <a:pt x="4249" y="119"/>
                  </a:lnTo>
                  <a:lnTo>
                    <a:pt x="4236" y="119"/>
                  </a:lnTo>
                  <a:lnTo>
                    <a:pt x="4214" y="109"/>
                  </a:lnTo>
                  <a:lnTo>
                    <a:pt x="4197" y="93"/>
                  </a:lnTo>
                  <a:lnTo>
                    <a:pt x="4188" y="72"/>
                  </a:lnTo>
                  <a:lnTo>
                    <a:pt x="4187" y="60"/>
                  </a:lnTo>
                  <a:lnTo>
                    <a:pt x="4188" y="47"/>
                  </a:lnTo>
                  <a:lnTo>
                    <a:pt x="4197" y="25"/>
                  </a:lnTo>
                  <a:lnTo>
                    <a:pt x="4214" y="10"/>
                  </a:lnTo>
                  <a:lnTo>
                    <a:pt x="4236" y="1"/>
                  </a:lnTo>
                  <a:lnTo>
                    <a:pt x="4249" y="0"/>
                  </a:lnTo>
                  <a:close/>
                  <a:moveTo>
                    <a:pt x="62" y="1987"/>
                  </a:moveTo>
                  <a:lnTo>
                    <a:pt x="75" y="1988"/>
                  </a:lnTo>
                  <a:lnTo>
                    <a:pt x="96" y="1997"/>
                  </a:lnTo>
                  <a:lnTo>
                    <a:pt x="113" y="2012"/>
                  </a:lnTo>
                  <a:lnTo>
                    <a:pt x="122" y="2034"/>
                  </a:lnTo>
                  <a:lnTo>
                    <a:pt x="124" y="2047"/>
                  </a:lnTo>
                  <a:lnTo>
                    <a:pt x="122" y="2059"/>
                  </a:lnTo>
                  <a:lnTo>
                    <a:pt x="113" y="2080"/>
                  </a:lnTo>
                  <a:lnTo>
                    <a:pt x="96" y="2096"/>
                  </a:lnTo>
                  <a:lnTo>
                    <a:pt x="75" y="2106"/>
                  </a:lnTo>
                  <a:lnTo>
                    <a:pt x="62" y="2106"/>
                  </a:lnTo>
                  <a:lnTo>
                    <a:pt x="49" y="2106"/>
                  </a:lnTo>
                  <a:lnTo>
                    <a:pt x="27" y="2096"/>
                  </a:lnTo>
                  <a:lnTo>
                    <a:pt x="10" y="2080"/>
                  </a:lnTo>
                  <a:lnTo>
                    <a:pt x="1" y="2059"/>
                  </a:lnTo>
                  <a:lnTo>
                    <a:pt x="0" y="2047"/>
                  </a:lnTo>
                  <a:lnTo>
                    <a:pt x="1" y="2034"/>
                  </a:lnTo>
                  <a:lnTo>
                    <a:pt x="10" y="2012"/>
                  </a:lnTo>
                  <a:lnTo>
                    <a:pt x="27" y="1997"/>
                  </a:lnTo>
                  <a:lnTo>
                    <a:pt x="49" y="1988"/>
                  </a:lnTo>
                  <a:lnTo>
                    <a:pt x="62" y="1987"/>
                  </a:lnTo>
                  <a:close/>
                  <a:moveTo>
                    <a:pt x="1245" y="1532"/>
                  </a:moveTo>
                  <a:lnTo>
                    <a:pt x="1258" y="1533"/>
                  </a:lnTo>
                  <a:lnTo>
                    <a:pt x="1280" y="1542"/>
                  </a:lnTo>
                  <a:lnTo>
                    <a:pt x="1297" y="1559"/>
                  </a:lnTo>
                  <a:lnTo>
                    <a:pt x="1306" y="1579"/>
                  </a:lnTo>
                  <a:lnTo>
                    <a:pt x="1307" y="1592"/>
                  </a:lnTo>
                  <a:lnTo>
                    <a:pt x="1306" y="1604"/>
                  </a:lnTo>
                  <a:lnTo>
                    <a:pt x="1297" y="1625"/>
                  </a:lnTo>
                  <a:lnTo>
                    <a:pt x="1280" y="1642"/>
                  </a:lnTo>
                  <a:lnTo>
                    <a:pt x="1258" y="1651"/>
                  </a:lnTo>
                  <a:lnTo>
                    <a:pt x="1245" y="1651"/>
                  </a:lnTo>
                  <a:lnTo>
                    <a:pt x="1234" y="1651"/>
                  </a:lnTo>
                  <a:lnTo>
                    <a:pt x="1211" y="1642"/>
                  </a:lnTo>
                  <a:lnTo>
                    <a:pt x="1195" y="1625"/>
                  </a:lnTo>
                  <a:lnTo>
                    <a:pt x="1185" y="1604"/>
                  </a:lnTo>
                  <a:lnTo>
                    <a:pt x="1183" y="1592"/>
                  </a:lnTo>
                  <a:lnTo>
                    <a:pt x="1185" y="1579"/>
                  </a:lnTo>
                  <a:lnTo>
                    <a:pt x="1195" y="1559"/>
                  </a:lnTo>
                  <a:lnTo>
                    <a:pt x="1211" y="1542"/>
                  </a:lnTo>
                  <a:lnTo>
                    <a:pt x="1234" y="1533"/>
                  </a:lnTo>
                  <a:lnTo>
                    <a:pt x="1245" y="1532"/>
                  </a:lnTo>
                  <a:close/>
                  <a:moveTo>
                    <a:pt x="829" y="2508"/>
                  </a:moveTo>
                  <a:lnTo>
                    <a:pt x="842" y="2509"/>
                  </a:lnTo>
                  <a:lnTo>
                    <a:pt x="864" y="2518"/>
                  </a:lnTo>
                  <a:lnTo>
                    <a:pt x="881" y="2535"/>
                  </a:lnTo>
                  <a:lnTo>
                    <a:pt x="890" y="2555"/>
                  </a:lnTo>
                  <a:lnTo>
                    <a:pt x="891" y="2568"/>
                  </a:lnTo>
                  <a:lnTo>
                    <a:pt x="890" y="2580"/>
                  </a:lnTo>
                  <a:lnTo>
                    <a:pt x="881" y="2601"/>
                  </a:lnTo>
                  <a:lnTo>
                    <a:pt x="864" y="2619"/>
                  </a:lnTo>
                  <a:lnTo>
                    <a:pt x="842" y="2627"/>
                  </a:lnTo>
                  <a:lnTo>
                    <a:pt x="829" y="2627"/>
                  </a:lnTo>
                  <a:lnTo>
                    <a:pt x="816" y="2627"/>
                  </a:lnTo>
                  <a:lnTo>
                    <a:pt x="795" y="2619"/>
                  </a:lnTo>
                  <a:lnTo>
                    <a:pt x="777" y="2601"/>
                  </a:lnTo>
                  <a:lnTo>
                    <a:pt x="769" y="2580"/>
                  </a:lnTo>
                  <a:lnTo>
                    <a:pt x="767" y="2568"/>
                  </a:lnTo>
                  <a:lnTo>
                    <a:pt x="769" y="2555"/>
                  </a:lnTo>
                  <a:lnTo>
                    <a:pt x="777" y="2535"/>
                  </a:lnTo>
                  <a:lnTo>
                    <a:pt x="795" y="2518"/>
                  </a:lnTo>
                  <a:lnTo>
                    <a:pt x="816" y="2509"/>
                  </a:lnTo>
                  <a:lnTo>
                    <a:pt x="829" y="2508"/>
                  </a:lnTo>
                  <a:close/>
                  <a:moveTo>
                    <a:pt x="2118" y="668"/>
                  </a:moveTo>
                  <a:lnTo>
                    <a:pt x="2131" y="669"/>
                  </a:lnTo>
                  <a:lnTo>
                    <a:pt x="2154" y="678"/>
                  </a:lnTo>
                  <a:lnTo>
                    <a:pt x="2170" y="694"/>
                  </a:lnTo>
                  <a:lnTo>
                    <a:pt x="2180" y="715"/>
                  </a:lnTo>
                  <a:lnTo>
                    <a:pt x="2180" y="728"/>
                  </a:lnTo>
                  <a:lnTo>
                    <a:pt x="2180" y="740"/>
                  </a:lnTo>
                  <a:lnTo>
                    <a:pt x="2170" y="761"/>
                  </a:lnTo>
                  <a:lnTo>
                    <a:pt x="2154" y="778"/>
                  </a:lnTo>
                  <a:lnTo>
                    <a:pt x="2131" y="787"/>
                  </a:lnTo>
                  <a:lnTo>
                    <a:pt x="2118" y="787"/>
                  </a:lnTo>
                  <a:lnTo>
                    <a:pt x="2106" y="787"/>
                  </a:lnTo>
                  <a:lnTo>
                    <a:pt x="2083" y="778"/>
                  </a:lnTo>
                  <a:lnTo>
                    <a:pt x="2067" y="761"/>
                  </a:lnTo>
                  <a:lnTo>
                    <a:pt x="2057" y="740"/>
                  </a:lnTo>
                  <a:lnTo>
                    <a:pt x="2057" y="728"/>
                  </a:lnTo>
                  <a:lnTo>
                    <a:pt x="2057" y="715"/>
                  </a:lnTo>
                  <a:lnTo>
                    <a:pt x="2067" y="694"/>
                  </a:lnTo>
                  <a:lnTo>
                    <a:pt x="2083" y="678"/>
                  </a:lnTo>
                  <a:lnTo>
                    <a:pt x="2106" y="669"/>
                  </a:lnTo>
                  <a:lnTo>
                    <a:pt x="2118" y="668"/>
                  </a:lnTo>
                  <a:close/>
                  <a:moveTo>
                    <a:pt x="5943" y="1029"/>
                  </a:moveTo>
                  <a:lnTo>
                    <a:pt x="5956" y="1029"/>
                  </a:lnTo>
                  <a:lnTo>
                    <a:pt x="5978" y="1039"/>
                  </a:lnTo>
                  <a:lnTo>
                    <a:pt x="5995" y="1055"/>
                  </a:lnTo>
                  <a:lnTo>
                    <a:pt x="6004" y="1077"/>
                  </a:lnTo>
                  <a:lnTo>
                    <a:pt x="6005" y="1088"/>
                  </a:lnTo>
                  <a:lnTo>
                    <a:pt x="6004" y="1101"/>
                  </a:lnTo>
                  <a:lnTo>
                    <a:pt x="5995" y="1123"/>
                  </a:lnTo>
                  <a:lnTo>
                    <a:pt x="5978" y="1138"/>
                  </a:lnTo>
                  <a:lnTo>
                    <a:pt x="5956" y="1147"/>
                  </a:lnTo>
                  <a:lnTo>
                    <a:pt x="5943" y="1149"/>
                  </a:lnTo>
                  <a:lnTo>
                    <a:pt x="5931" y="1147"/>
                  </a:lnTo>
                  <a:lnTo>
                    <a:pt x="5909" y="1138"/>
                  </a:lnTo>
                  <a:lnTo>
                    <a:pt x="5892" y="1123"/>
                  </a:lnTo>
                  <a:lnTo>
                    <a:pt x="5883" y="1101"/>
                  </a:lnTo>
                  <a:lnTo>
                    <a:pt x="5882" y="1088"/>
                  </a:lnTo>
                  <a:lnTo>
                    <a:pt x="5883" y="1077"/>
                  </a:lnTo>
                  <a:lnTo>
                    <a:pt x="5892" y="1055"/>
                  </a:lnTo>
                  <a:lnTo>
                    <a:pt x="5909" y="1039"/>
                  </a:lnTo>
                  <a:lnTo>
                    <a:pt x="5931" y="1029"/>
                  </a:lnTo>
                  <a:lnTo>
                    <a:pt x="5943" y="10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10"/>
            <p:cNvSpPr/>
            <p:nvPr/>
          </p:nvSpPr>
          <p:spPr>
            <a:xfrm>
              <a:off x="9363868" y="1835149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10"/>
            <p:cNvSpPr/>
            <p:nvPr/>
          </p:nvSpPr>
          <p:spPr>
            <a:xfrm>
              <a:off x="9455943" y="1665287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10"/>
            <p:cNvSpPr/>
            <p:nvPr/>
          </p:nvSpPr>
          <p:spPr>
            <a:xfrm>
              <a:off x="9573418" y="1273174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10"/>
            <p:cNvSpPr/>
            <p:nvPr/>
          </p:nvSpPr>
          <p:spPr>
            <a:xfrm>
              <a:off x="9419430" y="2862262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10"/>
            <p:cNvSpPr/>
            <p:nvPr/>
          </p:nvSpPr>
          <p:spPr>
            <a:xfrm>
              <a:off x="9462293" y="2771774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10"/>
            <p:cNvSpPr/>
            <p:nvPr/>
          </p:nvSpPr>
          <p:spPr>
            <a:xfrm>
              <a:off x="9511505" y="2359024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10"/>
            <p:cNvSpPr/>
            <p:nvPr/>
          </p:nvSpPr>
          <p:spPr>
            <a:xfrm>
              <a:off x="9068593" y="3275012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10"/>
            <p:cNvSpPr/>
            <p:nvPr/>
          </p:nvSpPr>
          <p:spPr>
            <a:xfrm>
              <a:off x="9709943" y="3267074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10"/>
            <p:cNvSpPr/>
            <p:nvPr/>
          </p:nvSpPr>
          <p:spPr>
            <a:xfrm>
              <a:off x="9132093" y="333216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10"/>
            <p:cNvSpPr/>
            <p:nvPr/>
          </p:nvSpPr>
          <p:spPr>
            <a:xfrm>
              <a:off x="9132093" y="337502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10"/>
            <p:cNvSpPr/>
            <p:nvPr/>
          </p:nvSpPr>
          <p:spPr>
            <a:xfrm>
              <a:off x="9132093" y="3416299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10"/>
            <p:cNvSpPr/>
            <p:nvPr/>
          </p:nvSpPr>
          <p:spPr>
            <a:xfrm>
              <a:off x="9132093" y="3457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10"/>
            <p:cNvSpPr/>
            <p:nvPr/>
          </p:nvSpPr>
          <p:spPr>
            <a:xfrm>
              <a:off x="9132093" y="3500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10"/>
            <p:cNvSpPr/>
            <p:nvPr/>
          </p:nvSpPr>
          <p:spPr>
            <a:xfrm>
              <a:off x="9132093" y="3543299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10"/>
            <p:cNvSpPr/>
            <p:nvPr/>
          </p:nvSpPr>
          <p:spPr>
            <a:xfrm>
              <a:off x="9132093" y="3584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10"/>
            <p:cNvSpPr/>
            <p:nvPr/>
          </p:nvSpPr>
          <p:spPr>
            <a:xfrm>
              <a:off x="9132093" y="3627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10"/>
            <p:cNvSpPr/>
            <p:nvPr/>
          </p:nvSpPr>
          <p:spPr>
            <a:xfrm>
              <a:off x="9132093" y="366871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10"/>
            <p:cNvSpPr/>
            <p:nvPr/>
          </p:nvSpPr>
          <p:spPr>
            <a:xfrm>
              <a:off x="9132093" y="371157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10"/>
            <p:cNvSpPr/>
            <p:nvPr/>
          </p:nvSpPr>
          <p:spPr>
            <a:xfrm>
              <a:off x="9733755" y="333216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10"/>
            <p:cNvSpPr/>
            <p:nvPr/>
          </p:nvSpPr>
          <p:spPr>
            <a:xfrm>
              <a:off x="9733755" y="330041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10"/>
            <p:cNvSpPr/>
            <p:nvPr/>
          </p:nvSpPr>
          <p:spPr>
            <a:xfrm>
              <a:off x="9733755" y="33639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10"/>
            <p:cNvSpPr/>
            <p:nvPr/>
          </p:nvSpPr>
          <p:spPr>
            <a:xfrm>
              <a:off x="9733755" y="33972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10"/>
            <p:cNvSpPr/>
            <p:nvPr/>
          </p:nvSpPr>
          <p:spPr>
            <a:xfrm>
              <a:off x="9733755" y="343058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10"/>
            <p:cNvSpPr/>
            <p:nvPr/>
          </p:nvSpPr>
          <p:spPr>
            <a:xfrm>
              <a:off x="9733755" y="346233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10"/>
            <p:cNvSpPr/>
            <p:nvPr/>
          </p:nvSpPr>
          <p:spPr>
            <a:xfrm>
              <a:off x="9733755" y="349408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10"/>
            <p:cNvSpPr/>
            <p:nvPr/>
          </p:nvSpPr>
          <p:spPr>
            <a:xfrm>
              <a:off x="9733755" y="3527424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10"/>
            <p:cNvSpPr/>
            <p:nvPr/>
          </p:nvSpPr>
          <p:spPr>
            <a:xfrm>
              <a:off x="9733755" y="356076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10"/>
            <p:cNvSpPr/>
            <p:nvPr/>
          </p:nvSpPr>
          <p:spPr>
            <a:xfrm>
              <a:off x="9733755" y="35925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10"/>
            <p:cNvSpPr/>
            <p:nvPr/>
          </p:nvSpPr>
          <p:spPr>
            <a:xfrm>
              <a:off x="9733755" y="36258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10"/>
            <p:cNvSpPr/>
            <p:nvPr/>
          </p:nvSpPr>
          <p:spPr>
            <a:xfrm>
              <a:off x="9733755" y="365759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10"/>
            <p:cNvSpPr/>
            <p:nvPr/>
          </p:nvSpPr>
          <p:spPr>
            <a:xfrm>
              <a:off x="9733755" y="369093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10"/>
            <p:cNvSpPr/>
            <p:nvPr/>
          </p:nvSpPr>
          <p:spPr>
            <a:xfrm>
              <a:off x="10136188" y="3429000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10"/>
            <p:cNvSpPr/>
            <p:nvPr/>
          </p:nvSpPr>
          <p:spPr>
            <a:xfrm>
              <a:off x="10201275" y="3495675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10"/>
            <p:cNvSpPr/>
            <p:nvPr/>
          </p:nvSpPr>
          <p:spPr>
            <a:xfrm>
              <a:off x="10201275" y="3582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10"/>
            <p:cNvSpPr/>
            <p:nvPr/>
          </p:nvSpPr>
          <p:spPr>
            <a:xfrm>
              <a:off x="10201275" y="36591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10"/>
            <p:cNvSpPr/>
            <p:nvPr/>
          </p:nvSpPr>
          <p:spPr>
            <a:xfrm>
              <a:off x="391319" y="3595688"/>
              <a:ext cx="744538" cy="228598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10"/>
            <p:cNvSpPr/>
            <p:nvPr/>
          </p:nvSpPr>
          <p:spPr>
            <a:xfrm>
              <a:off x="456406" y="370839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10"/>
            <p:cNvSpPr/>
            <p:nvPr/>
          </p:nvSpPr>
          <p:spPr>
            <a:xfrm>
              <a:off x="10971214" y="3563938"/>
              <a:ext cx="744538" cy="252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10"/>
            <p:cNvSpPr/>
            <p:nvPr/>
          </p:nvSpPr>
          <p:spPr>
            <a:xfrm>
              <a:off x="11036301" y="36179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10"/>
            <p:cNvSpPr/>
            <p:nvPr/>
          </p:nvSpPr>
          <p:spPr>
            <a:xfrm>
              <a:off x="11036301" y="36941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6" name="Google Shape;2216;p10"/>
          <p:cNvSpPr/>
          <p:nvPr/>
        </p:nvSpPr>
        <p:spPr>
          <a:xfrm>
            <a:off x="144" y="3830204"/>
            <a:ext cx="12192000" cy="30295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7" name="Google Shape;2217;p10"/>
          <p:cNvSpPr/>
          <p:nvPr/>
        </p:nvSpPr>
        <p:spPr>
          <a:xfrm>
            <a:off x="1352264" y="4186106"/>
            <a:ext cx="9817671" cy="210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100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IMAGE/TEXT SOURCES</a:t>
            </a:r>
            <a:endParaRPr/>
          </a:p>
        </p:txBody>
      </p:sp>
      <p:sp>
        <p:nvSpPr>
          <p:cNvPr id="2223" name="Google Shape;2223;p11"/>
          <p:cNvSpPr txBox="1"/>
          <p:nvPr>
            <p:ph idx="1" type="body"/>
          </p:nvPr>
        </p:nvSpPr>
        <p:spPr>
          <a:xfrm>
            <a:off x="838200" y="1587500"/>
            <a:ext cx="10515600" cy="527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Language Justice: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0000"/>
              <a:buChar char="•"/>
            </a:pPr>
            <a:r>
              <a:rPr lang="en-US"/>
              <a:t>Benjamin, Martin. “Digital Language Diversity: Seeking the Value Proposition.” </a:t>
            </a:r>
            <a:r>
              <a:rPr i="1" lang="en-US"/>
              <a:t>Proceedings of the LREC 2016 Workshop “CCURL 2016 – Towards an Alliance for Digital Language Diversity</a:t>
            </a:r>
            <a:r>
              <a:rPr lang="en-US"/>
              <a:t>,” 23 May 2016, pp. 52-58.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Liu, Lydia H. “Scripts in Motion: Writing as Imperial Technology, Past and Present.” </a:t>
            </a:r>
            <a:r>
              <a:rPr i="1" lang="en-US"/>
              <a:t>Pmla</a:t>
            </a:r>
            <a:r>
              <a:rPr lang="en-US"/>
              <a:t>, vol. 130, no. 2, 2015, pp. 375–383., doi:10.1632/pmla.2015.130.2.375.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Related Work: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Ghani, Miriam. “The Garden of Forked Tongues.” </a:t>
            </a:r>
            <a:r>
              <a:rPr i="1" lang="en-US"/>
              <a:t>Forked Tongue Map</a:t>
            </a:r>
            <a:r>
              <a:rPr lang="en-US"/>
              <a:t>,  ww.mariamghani.com/forkedtongues/tonguemap/.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Lin, Yu-Hsiang, et al. “Choosing Transfer Languages for Cross-Lingual Learning.” </a:t>
            </a:r>
            <a:r>
              <a:rPr i="1" lang="en-US"/>
              <a:t>Proceedings of the 57th Annual Meeting of the Association for Computational Linguistics</a:t>
            </a:r>
            <a:r>
              <a:rPr lang="en-US"/>
              <a:t>, 2019, pp. 3125–35, doi:10.18653/v1/p19-1301.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Serva, M., and F. Petroni. “Indo-European Languages Tree by Levenshtein Distance.” </a:t>
            </a:r>
            <a:r>
              <a:rPr i="1" lang="en-US"/>
              <a:t>EPL (Europhysics Letters)</a:t>
            </a:r>
            <a:r>
              <a:rPr lang="en-US"/>
              <a:t>, vol. 81, no. 6, 2008, p. 68005., doi:10.1209/0295-5075/81/68005.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Zhou, Shuyan, et al. “Improving Candidate Generation for Low-Resource Cross-Lingual Entity Linking.” </a:t>
            </a:r>
            <a:r>
              <a:rPr i="1" lang="en-US"/>
              <a:t>Transactions of the Association for Computational Linguistics</a:t>
            </a:r>
            <a:r>
              <a:rPr lang="en-US"/>
              <a:t>, vol. 8, 2020, pp. 109–24, doi:10.1162/tacl_a_00303.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Scannell, Kevin P. “An Crúbadán -.” </a:t>
            </a:r>
            <a:r>
              <a:rPr i="1" lang="en-US"/>
              <a:t>An Crúbadán - Corpus Building for Minority Languages</a:t>
            </a:r>
            <a:r>
              <a:rPr lang="en-US"/>
              <a:t>, crubadan.org. Accessed 1 May 2020.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“Maps | Endangered Language Alliance.” </a:t>
            </a:r>
            <a:r>
              <a:rPr i="1" lang="en-US"/>
              <a:t>Endangered Language Alliance</a:t>
            </a:r>
            <a:r>
              <a:rPr lang="en-US"/>
              <a:t>, elalliance.org/programs/maps. Accessed 1 May 2020.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Our Approach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Wikipedia contributors. “Levenshtein Distance.” </a:t>
            </a:r>
            <a:r>
              <a:rPr i="1" lang="en-US"/>
              <a:t>Wikipedia</a:t>
            </a:r>
            <a:r>
              <a:rPr lang="en-US"/>
              <a:t>, 21 Apr. 2020, en.wikipedia.org/wiki/Levenshtein_distance.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1333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"/>
          <p:cNvSpPr/>
          <p:nvPr/>
        </p:nvSpPr>
        <p:spPr>
          <a:xfrm>
            <a:off x="2741385" y="0"/>
            <a:ext cx="9450758" cy="6859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"/>
          <p:cNvSpPr/>
          <p:nvPr/>
        </p:nvSpPr>
        <p:spPr>
          <a:xfrm>
            <a:off x="108140" y="2323322"/>
            <a:ext cx="2749765" cy="4557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2"/>
          <p:cNvGrpSpPr/>
          <p:nvPr/>
        </p:nvGrpSpPr>
        <p:grpSpPr>
          <a:xfrm>
            <a:off x="245736" y="254436"/>
            <a:ext cx="2246135" cy="1021118"/>
            <a:chOff x="146844" y="357188"/>
            <a:chExt cx="11830050" cy="3549650"/>
          </a:xfrm>
        </p:grpSpPr>
        <p:sp>
          <p:nvSpPr>
            <p:cNvPr id="296" name="Google Shape;296;p2"/>
            <p:cNvSpPr/>
            <p:nvPr/>
          </p:nvSpPr>
          <p:spPr>
            <a:xfrm>
              <a:off x="10649744" y="2514600"/>
              <a:ext cx="820738" cy="131206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1514137" y="2995612"/>
              <a:ext cx="462757" cy="832879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041400" y="2609850"/>
              <a:ext cx="727075" cy="1201736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46844" y="3279775"/>
              <a:ext cx="820738" cy="54689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0039747" y="1807089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9960372" y="2921514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7108031" y="1812924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8384381" y="1466849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8201818" y="1979612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8211343" y="1892299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8854281" y="647699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8647906" y="1431924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8717756" y="1335087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7498556" y="2290762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7554118" y="2235199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7028656" y="2927349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7600156" y="3176587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7281068" y="3406774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7433468" y="3324224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8938418" y="2784474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8247856" y="2874962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8314531" y="2492374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8057356" y="3203574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8449468" y="3203574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8584406" y="3143249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7347743" y="3455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7347743" y="3548062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7347743" y="3640137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8081168" y="32321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8081168" y="32797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8081168" y="3327399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8081168" y="3373437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8081168" y="34258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8081168" y="34734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8081168" y="35210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8081168" y="3567112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081168" y="361949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8081168" y="36671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8081168" y="37147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8487568" y="32702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8487568" y="332739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8487568" y="33845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8487568" y="34416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8487568" y="34988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8487568" y="35559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8487568" y="36131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8487568" y="366871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487568" y="372586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492875" y="1870075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584950" y="1700213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702425" y="1308100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1847850" y="1835150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124200" y="1489075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941637" y="2001838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951162" y="1914525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594100" y="669925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387725" y="1454150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457575" y="1357313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897312" y="1763713"/>
              <a:ext cx="744538" cy="208597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559425" y="2274888"/>
              <a:ext cx="765175" cy="1631950"/>
            </a:xfrm>
            <a:custGeom>
              <a:rect b="b" l="l" r="r" t="t"/>
              <a:pathLst>
                <a:path extrusionOk="0" h="3085" w="1446">
                  <a:moveTo>
                    <a:pt x="1434" y="3085"/>
                  </a:moveTo>
                  <a:lnTo>
                    <a:pt x="0" y="3080"/>
                  </a:lnTo>
                  <a:lnTo>
                    <a:pt x="12" y="0"/>
                  </a:lnTo>
                  <a:lnTo>
                    <a:pt x="1446" y="5"/>
                  </a:lnTo>
                  <a:lnTo>
                    <a:pt x="1434" y="308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546725" y="2230438"/>
              <a:ext cx="822325" cy="58737"/>
            </a:xfrm>
            <a:custGeom>
              <a:rect b="b" l="l" r="r" t="t"/>
              <a:pathLst>
                <a:path extrusionOk="0" h="110" w="1554">
                  <a:moveTo>
                    <a:pt x="1554" y="110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1554" y="6"/>
                  </a:lnTo>
                  <a:lnTo>
                    <a:pt x="1554" y="11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238375" y="2312988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293937" y="2257425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875212" y="1870075"/>
              <a:ext cx="460375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083175" y="1092200"/>
              <a:ext cx="28575" cy="814387"/>
            </a:xfrm>
            <a:custGeom>
              <a:rect b="b" l="l" r="r" t="t"/>
              <a:pathLst>
                <a:path extrusionOk="0" h="1538" w="52">
                  <a:moveTo>
                    <a:pt x="52" y="1538"/>
                  </a:moveTo>
                  <a:lnTo>
                    <a:pt x="26" y="1526"/>
                  </a:lnTo>
                  <a:lnTo>
                    <a:pt x="0" y="1536"/>
                  </a:lnTo>
                  <a:lnTo>
                    <a:pt x="17" y="773"/>
                  </a:lnTo>
                  <a:lnTo>
                    <a:pt x="35" y="0"/>
                  </a:lnTo>
                  <a:lnTo>
                    <a:pt x="43" y="773"/>
                  </a:lnTo>
                  <a:lnTo>
                    <a:pt x="52" y="1538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4953000" y="1703388"/>
              <a:ext cx="304800" cy="304800"/>
            </a:xfrm>
            <a:custGeom>
              <a:rect b="b" l="l" r="r" t="t"/>
              <a:pathLst>
                <a:path extrusionOk="0" h="577" w="578">
                  <a:moveTo>
                    <a:pt x="578" y="289"/>
                  </a:moveTo>
                  <a:lnTo>
                    <a:pt x="578" y="318"/>
                  </a:lnTo>
                  <a:lnTo>
                    <a:pt x="566" y="376"/>
                  </a:lnTo>
                  <a:lnTo>
                    <a:pt x="543" y="426"/>
                  </a:lnTo>
                  <a:lnTo>
                    <a:pt x="513" y="472"/>
                  </a:lnTo>
                  <a:lnTo>
                    <a:pt x="473" y="512"/>
                  </a:lnTo>
                  <a:lnTo>
                    <a:pt x="427" y="543"/>
                  </a:lnTo>
                  <a:lnTo>
                    <a:pt x="375" y="566"/>
                  </a:lnTo>
                  <a:lnTo>
                    <a:pt x="319" y="577"/>
                  </a:lnTo>
                  <a:lnTo>
                    <a:pt x="290" y="577"/>
                  </a:lnTo>
                  <a:lnTo>
                    <a:pt x="260" y="577"/>
                  </a:lnTo>
                  <a:lnTo>
                    <a:pt x="204" y="566"/>
                  </a:lnTo>
                  <a:lnTo>
                    <a:pt x="152" y="543"/>
                  </a:lnTo>
                  <a:lnTo>
                    <a:pt x="106" y="512"/>
                  </a:lnTo>
                  <a:lnTo>
                    <a:pt x="67" y="472"/>
                  </a:lnTo>
                  <a:lnTo>
                    <a:pt x="35" y="426"/>
                  </a:lnTo>
                  <a:lnTo>
                    <a:pt x="13" y="376"/>
                  </a:lnTo>
                  <a:lnTo>
                    <a:pt x="2" y="318"/>
                  </a:lnTo>
                  <a:lnTo>
                    <a:pt x="0" y="289"/>
                  </a:lnTo>
                  <a:lnTo>
                    <a:pt x="2" y="259"/>
                  </a:lnTo>
                  <a:lnTo>
                    <a:pt x="13" y="203"/>
                  </a:lnTo>
                  <a:lnTo>
                    <a:pt x="35" y="151"/>
                  </a:lnTo>
                  <a:lnTo>
                    <a:pt x="67" y="105"/>
                  </a:lnTo>
                  <a:lnTo>
                    <a:pt x="106" y="66"/>
                  </a:lnTo>
                  <a:lnTo>
                    <a:pt x="152" y="34"/>
                  </a:lnTo>
                  <a:lnTo>
                    <a:pt x="204" y="13"/>
                  </a:lnTo>
                  <a:lnTo>
                    <a:pt x="260" y="1"/>
                  </a:lnTo>
                  <a:lnTo>
                    <a:pt x="290" y="0"/>
                  </a:lnTo>
                  <a:lnTo>
                    <a:pt x="319" y="1"/>
                  </a:lnTo>
                  <a:lnTo>
                    <a:pt x="375" y="13"/>
                  </a:lnTo>
                  <a:lnTo>
                    <a:pt x="427" y="34"/>
                  </a:lnTo>
                  <a:lnTo>
                    <a:pt x="473" y="66"/>
                  </a:lnTo>
                  <a:lnTo>
                    <a:pt x="513" y="105"/>
                  </a:lnTo>
                  <a:lnTo>
                    <a:pt x="543" y="151"/>
                  </a:lnTo>
                  <a:lnTo>
                    <a:pt x="566" y="203"/>
                  </a:lnTo>
                  <a:lnTo>
                    <a:pt x="578" y="259"/>
                  </a:lnTo>
                  <a:lnTo>
                    <a:pt x="578" y="28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1768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3399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4816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42703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231900" y="3465513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020887" y="3429000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173287" y="3346450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627437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678237" y="2806700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4398962" y="3414713"/>
              <a:ext cx="557213" cy="43815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548437" y="2897188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591300" y="2806700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640512" y="2393950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987675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054350" y="2514600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7175" y="3225800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4989512" y="3225800"/>
              <a:ext cx="360363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189287" y="3225800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324225" y="3165475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332412" y="3465513"/>
              <a:ext cx="742950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97600" y="3309938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3830637" y="3619500"/>
              <a:ext cx="215900" cy="18573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022725" y="3508375"/>
              <a:ext cx="339725" cy="2968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838950" y="3302000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1231900" y="3744913"/>
              <a:ext cx="5865812" cy="107950"/>
            </a:xfrm>
            <a:custGeom>
              <a:rect b="b" l="l" r="r" t="t"/>
              <a:pathLst>
                <a:path extrusionOk="0" h="290" w="12259">
                  <a:moveTo>
                    <a:pt x="12232" y="290"/>
                  </a:moveTo>
                  <a:lnTo>
                    <a:pt x="26" y="290"/>
                  </a:lnTo>
                  <a:lnTo>
                    <a:pt x="10" y="146"/>
                  </a:lnTo>
                  <a:lnTo>
                    <a:pt x="0" y="0"/>
                  </a:lnTo>
                  <a:lnTo>
                    <a:pt x="12259" y="0"/>
                  </a:lnTo>
                  <a:lnTo>
                    <a:pt x="12248" y="146"/>
                  </a:lnTo>
                  <a:lnTo>
                    <a:pt x="12232" y="29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296987" y="35321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296987" y="36195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296987" y="36957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087562" y="3478213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087562" y="35702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087562" y="3662363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820987" y="32543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820987" y="33020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820987" y="3349625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2820987" y="3395663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820987" y="34480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2820987" y="34956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820987" y="35433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2820987" y="3589338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820987" y="364172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820987" y="36893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820987" y="37369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227387" y="32924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27387" y="334962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27387" y="34067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27387" y="34639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27387" y="35210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27387" y="35782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27387" y="36353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27387" y="369093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27387" y="374808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4460875" y="3451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4460875" y="35036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4460875" y="35528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4460875" y="36036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4460875" y="36560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4460875" y="3705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5046662" y="32591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5046662" y="329882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5046662" y="3338513"/>
              <a:ext cx="246063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5046662" y="3379788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5046662" y="3419475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5046662" y="34591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046662" y="3498850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046662" y="35385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046662" y="3579813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5046662" y="3619500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5046662" y="365918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5046662" y="369887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5046662" y="37385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261100" y="336708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261100" y="340995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261100" y="3451225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261100" y="3492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61100" y="3535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61100" y="3578225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61100" y="3619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61100" y="3662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261100" y="370363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261100" y="374650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862762" y="336708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862762" y="333533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862762" y="33988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862762" y="34321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862762" y="346551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862762" y="349726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862762" y="352901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862762" y="3562350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6862762" y="359568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6862762" y="36274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6862762" y="36607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862762" y="369252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862762" y="372586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2212975" y="357188"/>
              <a:ext cx="4121150" cy="1390650"/>
            </a:xfrm>
            <a:custGeom>
              <a:rect b="b" l="l" r="r" t="t"/>
              <a:pathLst>
                <a:path extrusionOk="0" h="2627" w="7788">
                  <a:moveTo>
                    <a:pt x="6230" y="1840"/>
                  </a:moveTo>
                  <a:lnTo>
                    <a:pt x="6243" y="1841"/>
                  </a:lnTo>
                  <a:lnTo>
                    <a:pt x="6265" y="1850"/>
                  </a:lnTo>
                  <a:lnTo>
                    <a:pt x="6280" y="1866"/>
                  </a:lnTo>
                  <a:lnTo>
                    <a:pt x="6291" y="1887"/>
                  </a:lnTo>
                  <a:lnTo>
                    <a:pt x="6292" y="1900"/>
                  </a:lnTo>
                  <a:lnTo>
                    <a:pt x="6291" y="1912"/>
                  </a:lnTo>
                  <a:lnTo>
                    <a:pt x="6280" y="1933"/>
                  </a:lnTo>
                  <a:lnTo>
                    <a:pt x="6265" y="1949"/>
                  </a:lnTo>
                  <a:lnTo>
                    <a:pt x="6243" y="1959"/>
                  </a:lnTo>
                  <a:lnTo>
                    <a:pt x="6230" y="1959"/>
                  </a:lnTo>
                  <a:lnTo>
                    <a:pt x="6217" y="1959"/>
                  </a:lnTo>
                  <a:lnTo>
                    <a:pt x="6195" y="1949"/>
                  </a:lnTo>
                  <a:lnTo>
                    <a:pt x="6178" y="1933"/>
                  </a:lnTo>
                  <a:lnTo>
                    <a:pt x="6170" y="1912"/>
                  </a:lnTo>
                  <a:lnTo>
                    <a:pt x="6168" y="1900"/>
                  </a:lnTo>
                  <a:lnTo>
                    <a:pt x="6170" y="1887"/>
                  </a:lnTo>
                  <a:lnTo>
                    <a:pt x="6178" y="1866"/>
                  </a:lnTo>
                  <a:lnTo>
                    <a:pt x="6195" y="1850"/>
                  </a:lnTo>
                  <a:lnTo>
                    <a:pt x="6217" y="1841"/>
                  </a:lnTo>
                  <a:lnTo>
                    <a:pt x="6230" y="1840"/>
                  </a:lnTo>
                  <a:close/>
                  <a:moveTo>
                    <a:pt x="6770" y="2436"/>
                  </a:moveTo>
                  <a:lnTo>
                    <a:pt x="6781" y="2437"/>
                  </a:lnTo>
                  <a:lnTo>
                    <a:pt x="6805" y="2446"/>
                  </a:lnTo>
                  <a:lnTo>
                    <a:pt x="6820" y="2462"/>
                  </a:lnTo>
                  <a:lnTo>
                    <a:pt x="6830" y="2483"/>
                  </a:lnTo>
                  <a:lnTo>
                    <a:pt x="6830" y="2496"/>
                  </a:lnTo>
                  <a:lnTo>
                    <a:pt x="6830" y="2508"/>
                  </a:lnTo>
                  <a:lnTo>
                    <a:pt x="6820" y="2529"/>
                  </a:lnTo>
                  <a:lnTo>
                    <a:pt x="6805" y="2545"/>
                  </a:lnTo>
                  <a:lnTo>
                    <a:pt x="6781" y="2555"/>
                  </a:lnTo>
                  <a:lnTo>
                    <a:pt x="6770" y="2555"/>
                  </a:lnTo>
                  <a:lnTo>
                    <a:pt x="6757" y="2555"/>
                  </a:lnTo>
                  <a:lnTo>
                    <a:pt x="6735" y="2545"/>
                  </a:lnTo>
                  <a:lnTo>
                    <a:pt x="6718" y="2529"/>
                  </a:lnTo>
                  <a:lnTo>
                    <a:pt x="6708" y="2508"/>
                  </a:lnTo>
                  <a:lnTo>
                    <a:pt x="6708" y="2496"/>
                  </a:lnTo>
                  <a:lnTo>
                    <a:pt x="6708" y="2483"/>
                  </a:lnTo>
                  <a:lnTo>
                    <a:pt x="6718" y="2462"/>
                  </a:lnTo>
                  <a:lnTo>
                    <a:pt x="6735" y="2446"/>
                  </a:lnTo>
                  <a:lnTo>
                    <a:pt x="6757" y="2437"/>
                  </a:lnTo>
                  <a:lnTo>
                    <a:pt x="6770" y="2436"/>
                  </a:lnTo>
                  <a:close/>
                  <a:moveTo>
                    <a:pt x="6885" y="1637"/>
                  </a:moveTo>
                  <a:lnTo>
                    <a:pt x="6898" y="1638"/>
                  </a:lnTo>
                  <a:lnTo>
                    <a:pt x="6920" y="1647"/>
                  </a:lnTo>
                  <a:lnTo>
                    <a:pt x="6937" y="1663"/>
                  </a:lnTo>
                  <a:lnTo>
                    <a:pt x="6946" y="1684"/>
                  </a:lnTo>
                  <a:lnTo>
                    <a:pt x="6947" y="1697"/>
                  </a:lnTo>
                  <a:lnTo>
                    <a:pt x="6946" y="1709"/>
                  </a:lnTo>
                  <a:lnTo>
                    <a:pt x="6937" y="1730"/>
                  </a:lnTo>
                  <a:lnTo>
                    <a:pt x="6920" y="1746"/>
                  </a:lnTo>
                  <a:lnTo>
                    <a:pt x="6898" y="1756"/>
                  </a:lnTo>
                  <a:lnTo>
                    <a:pt x="6885" y="1756"/>
                  </a:lnTo>
                  <a:lnTo>
                    <a:pt x="6872" y="1756"/>
                  </a:lnTo>
                  <a:lnTo>
                    <a:pt x="6851" y="1746"/>
                  </a:lnTo>
                  <a:lnTo>
                    <a:pt x="6833" y="1730"/>
                  </a:lnTo>
                  <a:lnTo>
                    <a:pt x="6825" y="1709"/>
                  </a:lnTo>
                  <a:lnTo>
                    <a:pt x="6823" y="1697"/>
                  </a:lnTo>
                  <a:lnTo>
                    <a:pt x="6825" y="1684"/>
                  </a:lnTo>
                  <a:lnTo>
                    <a:pt x="6833" y="1663"/>
                  </a:lnTo>
                  <a:lnTo>
                    <a:pt x="6851" y="1647"/>
                  </a:lnTo>
                  <a:lnTo>
                    <a:pt x="6872" y="1638"/>
                  </a:lnTo>
                  <a:lnTo>
                    <a:pt x="6885" y="1637"/>
                  </a:lnTo>
                  <a:close/>
                  <a:moveTo>
                    <a:pt x="7002" y="839"/>
                  </a:moveTo>
                  <a:lnTo>
                    <a:pt x="7013" y="839"/>
                  </a:lnTo>
                  <a:lnTo>
                    <a:pt x="7036" y="848"/>
                  </a:lnTo>
                  <a:lnTo>
                    <a:pt x="7052" y="865"/>
                  </a:lnTo>
                  <a:lnTo>
                    <a:pt x="7062" y="886"/>
                  </a:lnTo>
                  <a:lnTo>
                    <a:pt x="7062" y="898"/>
                  </a:lnTo>
                  <a:lnTo>
                    <a:pt x="7062" y="911"/>
                  </a:lnTo>
                  <a:lnTo>
                    <a:pt x="7052" y="931"/>
                  </a:lnTo>
                  <a:lnTo>
                    <a:pt x="7036" y="948"/>
                  </a:lnTo>
                  <a:lnTo>
                    <a:pt x="7013" y="957"/>
                  </a:lnTo>
                  <a:lnTo>
                    <a:pt x="7002" y="958"/>
                  </a:lnTo>
                  <a:lnTo>
                    <a:pt x="6989" y="957"/>
                  </a:lnTo>
                  <a:lnTo>
                    <a:pt x="6967" y="948"/>
                  </a:lnTo>
                  <a:lnTo>
                    <a:pt x="6950" y="931"/>
                  </a:lnTo>
                  <a:lnTo>
                    <a:pt x="6940" y="911"/>
                  </a:lnTo>
                  <a:lnTo>
                    <a:pt x="6940" y="898"/>
                  </a:lnTo>
                  <a:lnTo>
                    <a:pt x="6940" y="886"/>
                  </a:lnTo>
                  <a:lnTo>
                    <a:pt x="6950" y="865"/>
                  </a:lnTo>
                  <a:lnTo>
                    <a:pt x="6967" y="848"/>
                  </a:lnTo>
                  <a:lnTo>
                    <a:pt x="6989" y="839"/>
                  </a:lnTo>
                  <a:lnTo>
                    <a:pt x="7002" y="839"/>
                  </a:lnTo>
                  <a:close/>
                  <a:moveTo>
                    <a:pt x="7726" y="1579"/>
                  </a:moveTo>
                  <a:lnTo>
                    <a:pt x="7739" y="1580"/>
                  </a:lnTo>
                  <a:lnTo>
                    <a:pt x="7761" y="1589"/>
                  </a:lnTo>
                  <a:lnTo>
                    <a:pt x="7776" y="1605"/>
                  </a:lnTo>
                  <a:lnTo>
                    <a:pt x="7787" y="1627"/>
                  </a:lnTo>
                  <a:lnTo>
                    <a:pt x="7788" y="1640"/>
                  </a:lnTo>
                  <a:lnTo>
                    <a:pt x="7787" y="1651"/>
                  </a:lnTo>
                  <a:lnTo>
                    <a:pt x="7776" y="1673"/>
                  </a:lnTo>
                  <a:lnTo>
                    <a:pt x="7761" y="1688"/>
                  </a:lnTo>
                  <a:lnTo>
                    <a:pt x="7739" y="1699"/>
                  </a:lnTo>
                  <a:lnTo>
                    <a:pt x="7726" y="1699"/>
                  </a:lnTo>
                  <a:lnTo>
                    <a:pt x="7713" y="1699"/>
                  </a:lnTo>
                  <a:lnTo>
                    <a:pt x="7691" y="1688"/>
                  </a:lnTo>
                  <a:lnTo>
                    <a:pt x="7674" y="1673"/>
                  </a:lnTo>
                  <a:lnTo>
                    <a:pt x="7666" y="1651"/>
                  </a:lnTo>
                  <a:lnTo>
                    <a:pt x="7664" y="1640"/>
                  </a:lnTo>
                  <a:lnTo>
                    <a:pt x="7666" y="1627"/>
                  </a:lnTo>
                  <a:lnTo>
                    <a:pt x="7674" y="1605"/>
                  </a:lnTo>
                  <a:lnTo>
                    <a:pt x="7691" y="1589"/>
                  </a:lnTo>
                  <a:lnTo>
                    <a:pt x="7713" y="1580"/>
                  </a:lnTo>
                  <a:lnTo>
                    <a:pt x="7726" y="1579"/>
                  </a:lnTo>
                  <a:close/>
                  <a:moveTo>
                    <a:pt x="7437" y="2359"/>
                  </a:moveTo>
                  <a:lnTo>
                    <a:pt x="7448" y="2361"/>
                  </a:lnTo>
                  <a:lnTo>
                    <a:pt x="7471" y="2370"/>
                  </a:lnTo>
                  <a:lnTo>
                    <a:pt x="7487" y="2385"/>
                  </a:lnTo>
                  <a:lnTo>
                    <a:pt x="7497" y="2407"/>
                  </a:lnTo>
                  <a:lnTo>
                    <a:pt x="7497" y="2420"/>
                  </a:lnTo>
                  <a:lnTo>
                    <a:pt x="7497" y="2431"/>
                  </a:lnTo>
                  <a:lnTo>
                    <a:pt x="7487" y="2453"/>
                  </a:lnTo>
                  <a:lnTo>
                    <a:pt x="7471" y="2469"/>
                  </a:lnTo>
                  <a:lnTo>
                    <a:pt x="7448" y="2479"/>
                  </a:lnTo>
                  <a:lnTo>
                    <a:pt x="7437" y="2479"/>
                  </a:lnTo>
                  <a:lnTo>
                    <a:pt x="7424" y="2479"/>
                  </a:lnTo>
                  <a:lnTo>
                    <a:pt x="7401" y="2469"/>
                  </a:lnTo>
                  <a:lnTo>
                    <a:pt x="7385" y="2453"/>
                  </a:lnTo>
                  <a:lnTo>
                    <a:pt x="7375" y="2431"/>
                  </a:lnTo>
                  <a:lnTo>
                    <a:pt x="7375" y="2420"/>
                  </a:lnTo>
                  <a:lnTo>
                    <a:pt x="7375" y="2407"/>
                  </a:lnTo>
                  <a:lnTo>
                    <a:pt x="7385" y="2385"/>
                  </a:lnTo>
                  <a:lnTo>
                    <a:pt x="7401" y="2370"/>
                  </a:lnTo>
                  <a:lnTo>
                    <a:pt x="7424" y="2361"/>
                  </a:lnTo>
                  <a:lnTo>
                    <a:pt x="7437" y="2359"/>
                  </a:lnTo>
                  <a:close/>
                  <a:moveTo>
                    <a:pt x="4249" y="0"/>
                  </a:moveTo>
                  <a:lnTo>
                    <a:pt x="4260" y="1"/>
                  </a:lnTo>
                  <a:lnTo>
                    <a:pt x="4283" y="10"/>
                  </a:lnTo>
                  <a:lnTo>
                    <a:pt x="4299" y="25"/>
                  </a:lnTo>
                  <a:lnTo>
                    <a:pt x="4309" y="47"/>
                  </a:lnTo>
                  <a:lnTo>
                    <a:pt x="4309" y="60"/>
                  </a:lnTo>
                  <a:lnTo>
                    <a:pt x="4309" y="72"/>
                  </a:lnTo>
                  <a:lnTo>
                    <a:pt x="4299" y="93"/>
                  </a:lnTo>
                  <a:lnTo>
                    <a:pt x="4283" y="109"/>
                  </a:lnTo>
                  <a:lnTo>
                    <a:pt x="4260" y="119"/>
                  </a:lnTo>
                  <a:lnTo>
                    <a:pt x="4249" y="119"/>
                  </a:lnTo>
                  <a:lnTo>
                    <a:pt x="4236" y="119"/>
                  </a:lnTo>
                  <a:lnTo>
                    <a:pt x="4214" y="109"/>
                  </a:lnTo>
                  <a:lnTo>
                    <a:pt x="4197" y="93"/>
                  </a:lnTo>
                  <a:lnTo>
                    <a:pt x="4188" y="72"/>
                  </a:lnTo>
                  <a:lnTo>
                    <a:pt x="4187" y="60"/>
                  </a:lnTo>
                  <a:lnTo>
                    <a:pt x="4188" y="47"/>
                  </a:lnTo>
                  <a:lnTo>
                    <a:pt x="4197" y="25"/>
                  </a:lnTo>
                  <a:lnTo>
                    <a:pt x="4214" y="10"/>
                  </a:lnTo>
                  <a:lnTo>
                    <a:pt x="4236" y="1"/>
                  </a:lnTo>
                  <a:lnTo>
                    <a:pt x="4249" y="0"/>
                  </a:lnTo>
                  <a:close/>
                  <a:moveTo>
                    <a:pt x="62" y="1987"/>
                  </a:moveTo>
                  <a:lnTo>
                    <a:pt x="75" y="1988"/>
                  </a:lnTo>
                  <a:lnTo>
                    <a:pt x="96" y="1997"/>
                  </a:lnTo>
                  <a:lnTo>
                    <a:pt x="113" y="2012"/>
                  </a:lnTo>
                  <a:lnTo>
                    <a:pt x="122" y="2034"/>
                  </a:lnTo>
                  <a:lnTo>
                    <a:pt x="124" y="2047"/>
                  </a:lnTo>
                  <a:lnTo>
                    <a:pt x="122" y="2059"/>
                  </a:lnTo>
                  <a:lnTo>
                    <a:pt x="113" y="2080"/>
                  </a:lnTo>
                  <a:lnTo>
                    <a:pt x="96" y="2096"/>
                  </a:lnTo>
                  <a:lnTo>
                    <a:pt x="75" y="2106"/>
                  </a:lnTo>
                  <a:lnTo>
                    <a:pt x="62" y="2106"/>
                  </a:lnTo>
                  <a:lnTo>
                    <a:pt x="49" y="2106"/>
                  </a:lnTo>
                  <a:lnTo>
                    <a:pt x="27" y="2096"/>
                  </a:lnTo>
                  <a:lnTo>
                    <a:pt x="10" y="2080"/>
                  </a:lnTo>
                  <a:lnTo>
                    <a:pt x="1" y="2059"/>
                  </a:lnTo>
                  <a:lnTo>
                    <a:pt x="0" y="2047"/>
                  </a:lnTo>
                  <a:lnTo>
                    <a:pt x="1" y="2034"/>
                  </a:lnTo>
                  <a:lnTo>
                    <a:pt x="10" y="2012"/>
                  </a:lnTo>
                  <a:lnTo>
                    <a:pt x="27" y="1997"/>
                  </a:lnTo>
                  <a:lnTo>
                    <a:pt x="49" y="1988"/>
                  </a:lnTo>
                  <a:lnTo>
                    <a:pt x="62" y="1987"/>
                  </a:lnTo>
                  <a:close/>
                  <a:moveTo>
                    <a:pt x="1245" y="1532"/>
                  </a:moveTo>
                  <a:lnTo>
                    <a:pt x="1258" y="1533"/>
                  </a:lnTo>
                  <a:lnTo>
                    <a:pt x="1280" y="1542"/>
                  </a:lnTo>
                  <a:lnTo>
                    <a:pt x="1297" y="1559"/>
                  </a:lnTo>
                  <a:lnTo>
                    <a:pt x="1306" y="1579"/>
                  </a:lnTo>
                  <a:lnTo>
                    <a:pt x="1307" y="1592"/>
                  </a:lnTo>
                  <a:lnTo>
                    <a:pt x="1306" y="1604"/>
                  </a:lnTo>
                  <a:lnTo>
                    <a:pt x="1297" y="1625"/>
                  </a:lnTo>
                  <a:lnTo>
                    <a:pt x="1280" y="1642"/>
                  </a:lnTo>
                  <a:lnTo>
                    <a:pt x="1258" y="1651"/>
                  </a:lnTo>
                  <a:lnTo>
                    <a:pt x="1245" y="1651"/>
                  </a:lnTo>
                  <a:lnTo>
                    <a:pt x="1234" y="1651"/>
                  </a:lnTo>
                  <a:lnTo>
                    <a:pt x="1211" y="1642"/>
                  </a:lnTo>
                  <a:lnTo>
                    <a:pt x="1195" y="1625"/>
                  </a:lnTo>
                  <a:lnTo>
                    <a:pt x="1185" y="1604"/>
                  </a:lnTo>
                  <a:lnTo>
                    <a:pt x="1183" y="1592"/>
                  </a:lnTo>
                  <a:lnTo>
                    <a:pt x="1185" y="1579"/>
                  </a:lnTo>
                  <a:lnTo>
                    <a:pt x="1195" y="1559"/>
                  </a:lnTo>
                  <a:lnTo>
                    <a:pt x="1211" y="1542"/>
                  </a:lnTo>
                  <a:lnTo>
                    <a:pt x="1234" y="1533"/>
                  </a:lnTo>
                  <a:lnTo>
                    <a:pt x="1245" y="1532"/>
                  </a:lnTo>
                  <a:close/>
                  <a:moveTo>
                    <a:pt x="829" y="2508"/>
                  </a:moveTo>
                  <a:lnTo>
                    <a:pt x="842" y="2509"/>
                  </a:lnTo>
                  <a:lnTo>
                    <a:pt x="864" y="2518"/>
                  </a:lnTo>
                  <a:lnTo>
                    <a:pt x="881" y="2535"/>
                  </a:lnTo>
                  <a:lnTo>
                    <a:pt x="890" y="2555"/>
                  </a:lnTo>
                  <a:lnTo>
                    <a:pt x="891" y="2568"/>
                  </a:lnTo>
                  <a:lnTo>
                    <a:pt x="890" y="2580"/>
                  </a:lnTo>
                  <a:lnTo>
                    <a:pt x="881" y="2601"/>
                  </a:lnTo>
                  <a:lnTo>
                    <a:pt x="864" y="2619"/>
                  </a:lnTo>
                  <a:lnTo>
                    <a:pt x="842" y="2627"/>
                  </a:lnTo>
                  <a:lnTo>
                    <a:pt x="829" y="2627"/>
                  </a:lnTo>
                  <a:lnTo>
                    <a:pt x="816" y="2627"/>
                  </a:lnTo>
                  <a:lnTo>
                    <a:pt x="795" y="2619"/>
                  </a:lnTo>
                  <a:lnTo>
                    <a:pt x="777" y="2601"/>
                  </a:lnTo>
                  <a:lnTo>
                    <a:pt x="769" y="2580"/>
                  </a:lnTo>
                  <a:lnTo>
                    <a:pt x="767" y="2568"/>
                  </a:lnTo>
                  <a:lnTo>
                    <a:pt x="769" y="2555"/>
                  </a:lnTo>
                  <a:lnTo>
                    <a:pt x="777" y="2535"/>
                  </a:lnTo>
                  <a:lnTo>
                    <a:pt x="795" y="2518"/>
                  </a:lnTo>
                  <a:lnTo>
                    <a:pt x="816" y="2509"/>
                  </a:lnTo>
                  <a:lnTo>
                    <a:pt x="829" y="2508"/>
                  </a:lnTo>
                  <a:close/>
                  <a:moveTo>
                    <a:pt x="2118" y="668"/>
                  </a:moveTo>
                  <a:lnTo>
                    <a:pt x="2131" y="669"/>
                  </a:lnTo>
                  <a:lnTo>
                    <a:pt x="2154" y="678"/>
                  </a:lnTo>
                  <a:lnTo>
                    <a:pt x="2170" y="694"/>
                  </a:lnTo>
                  <a:lnTo>
                    <a:pt x="2180" y="715"/>
                  </a:lnTo>
                  <a:lnTo>
                    <a:pt x="2180" y="728"/>
                  </a:lnTo>
                  <a:lnTo>
                    <a:pt x="2180" y="740"/>
                  </a:lnTo>
                  <a:lnTo>
                    <a:pt x="2170" y="761"/>
                  </a:lnTo>
                  <a:lnTo>
                    <a:pt x="2154" y="778"/>
                  </a:lnTo>
                  <a:lnTo>
                    <a:pt x="2131" y="787"/>
                  </a:lnTo>
                  <a:lnTo>
                    <a:pt x="2118" y="787"/>
                  </a:lnTo>
                  <a:lnTo>
                    <a:pt x="2106" y="787"/>
                  </a:lnTo>
                  <a:lnTo>
                    <a:pt x="2083" y="778"/>
                  </a:lnTo>
                  <a:lnTo>
                    <a:pt x="2067" y="761"/>
                  </a:lnTo>
                  <a:lnTo>
                    <a:pt x="2057" y="740"/>
                  </a:lnTo>
                  <a:lnTo>
                    <a:pt x="2057" y="728"/>
                  </a:lnTo>
                  <a:lnTo>
                    <a:pt x="2057" y="715"/>
                  </a:lnTo>
                  <a:lnTo>
                    <a:pt x="2067" y="694"/>
                  </a:lnTo>
                  <a:lnTo>
                    <a:pt x="2083" y="678"/>
                  </a:lnTo>
                  <a:lnTo>
                    <a:pt x="2106" y="669"/>
                  </a:lnTo>
                  <a:lnTo>
                    <a:pt x="2118" y="668"/>
                  </a:lnTo>
                  <a:close/>
                  <a:moveTo>
                    <a:pt x="5943" y="1029"/>
                  </a:moveTo>
                  <a:lnTo>
                    <a:pt x="5956" y="1029"/>
                  </a:lnTo>
                  <a:lnTo>
                    <a:pt x="5978" y="1039"/>
                  </a:lnTo>
                  <a:lnTo>
                    <a:pt x="5995" y="1055"/>
                  </a:lnTo>
                  <a:lnTo>
                    <a:pt x="6004" y="1077"/>
                  </a:lnTo>
                  <a:lnTo>
                    <a:pt x="6005" y="1088"/>
                  </a:lnTo>
                  <a:lnTo>
                    <a:pt x="6004" y="1101"/>
                  </a:lnTo>
                  <a:lnTo>
                    <a:pt x="5995" y="1123"/>
                  </a:lnTo>
                  <a:lnTo>
                    <a:pt x="5978" y="1138"/>
                  </a:lnTo>
                  <a:lnTo>
                    <a:pt x="5956" y="1147"/>
                  </a:lnTo>
                  <a:lnTo>
                    <a:pt x="5943" y="1149"/>
                  </a:lnTo>
                  <a:lnTo>
                    <a:pt x="5931" y="1147"/>
                  </a:lnTo>
                  <a:lnTo>
                    <a:pt x="5909" y="1138"/>
                  </a:lnTo>
                  <a:lnTo>
                    <a:pt x="5892" y="1123"/>
                  </a:lnTo>
                  <a:lnTo>
                    <a:pt x="5883" y="1101"/>
                  </a:lnTo>
                  <a:lnTo>
                    <a:pt x="5882" y="1088"/>
                  </a:lnTo>
                  <a:lnTo>
                    <a:pt x="5883" y="1077"/>
                  </a:lnTo>
                  <a:lnTo>
                    <a:pt x="5892" y="1055"/>
                  </a:lnTo>
                  <a:lnTo>
                    <a:pt x="5909" y="1039"/>
                  </a:lnTo>
                  <a:lnTo>
                    <a:pt x="5931" y="1029"/>
                  </a:lnTo>
                  <a:lnTo>
                    <a:pt x="5943" y="10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9363868" y="1835149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9455943" y="1665287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9573418" y="1273174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9419430" y="2862262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9462293" y="2771774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9511505" y="2359024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9068593" y="3275012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9709943" y="3267074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9132093" y="333216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9132093" y="337502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9132093" y="3416299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9132093" y="3457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9132093" y="3500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9132093" y="3543299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9132093" y="3584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9132093" y="3627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9132093" y="366871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9132093" y="371157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9733755" y="333216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9733755" y="330041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9733755" y="33639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9733755" y="33972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9733755" y="343058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9733755" y="346233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9733755" y="349408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9733755" y="3527424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9733755" y="356076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9733755" y="35925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9733755" y="36258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9733755" y="365759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9733755" y="369093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10136188" y="3429000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10201275" y="3495675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10201275" y="3582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10201275" y="36591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391319" y="3595688"/>
              <a:ext cx="744538" cy="228598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456406" y="370839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10971214" y="3563938"/>
              <a:ext cx="744538" cy="252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11036301" y="36179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11036301" y="36941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6" name="Google Shape;496;p2"/>
          <p:cNvSpPr txBox="1"/>
          <p:nvPr/>
        </p:nvSpPr>
        <p:spPr>
          <a:xfrm>
            <a:off x="108140" y="2248678"/>
            <a:ext cx="2651179" cy="327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Justice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497" name="Google Shape;497;p2"/>
          <p:cNvSpPr/>
          <p:nvPr/>
        </p:nvSpPr>
        <p:spPr>
          <a:xfrm>
            <a:off x="116529" y="1218926"/>
            <a:ext cx="24888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MAPPING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NYC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"/>
          <p:cNvSpPr/>
          <p:nvPr/>
        </p:nvSpPr>
        <p:spPr>
          <a:xfrm>
            <a:off x="4004612" y="1723827"/>
            <a:ext cx="7085748" cy="2009974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sz="1800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2"/>
          <p:cNvSpPr/>
          <p:nvPr/>
        </p:nvSpPr>
        <p:spPr>
          <a:xfrm>
            <a:off x="4103198" y="1923254"/>
            <a:ext cx="701015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Identify relationships between high-resource and low-resource languages that allow existing technologies for high-resource languages to be better leveraged for use with low-resource languages.</a:t>
            </a:r>
            <a:endParaRPr/>
          </a:p>
        </p:txBody>
      </p:sp>
      <p:sp>
        <p:nvSpPr>
          <p:cNvPr id="500" name="Google Shape;500;p2"/>
          <p:cNvSpPr/>
          <p:nvPr/>
        </p:nvSpPr>
        <p:spPr>
          <a:xfrm>
            <a:off x="4004612" y="4908823"/>
            <a:ext cx="7085747" cy="1349217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sz="1800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2"/>
          <p:cNvSpPr/>
          <p:nvPr/>
        </p:nvSpPr>
        <p:spPr>
          <a:xfrm>
            <a:off x="4321679" y="4985023"/>
            <a:ext cx="65462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way for laypeople to see, access, and interact with this data, sparking newfound interest in marginalized languages. </a:t>
            </a:r>
            <a:endParaRPr/>
          </a:p>
        </p:txBody>
      </p:sp>
      <p:pic>
        <p:nvPicPr>
          <p:cNvPr descr="Add" id="502" name="Google Shape;5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964" y="4054612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"/>
          <p:cNvSpPr/>
          <p:nvPr/>
        </p:nvSpPr>
        <p:spPr>
          <a:xfrm>
            <a:off x="5958571" y="583049"/>
            <a:ext cx="3272488" cy="70109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sz="1800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2"/>
          <p:cNvSpPr/>
          <p:nvPr/>
        </p:nvSpPr>
        <p:spPr>
          <a:xfrm>
            <a:off x="5448599" y="482822"/>
            <a:ext cx="914101" cy="914101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"/>
          <p:cNvSpPr/>
          <p:nvPr/>
        </p:nvSpPr>
        <p:spPr>
          <a:xfrm>
            <a:off x="6095999" y="715554"/>
            <a:ext cx="30353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"/>
          <p:cNvSpPr/>
          <p:nvPr/>
        </p:nvSpPr>
        <p:spPr>
          <a:xfrm>
            <a:off x="2741385" y="0"/>
            <a:ext cx="9450758" cy="6859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"/>
          <p:cNvSpPr/>
          <p:nvPr/>
        </p:nvSpPr>
        <p:spPr>
          <a:xfrm>
            <a:off x="108140" y="2790917"/>
            <a:ext cx="2749765" cy="4557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512;p3"/>
          <p:cNvGrpSpPr/>
          <p:nvPr/>
        </p:nvGrpSpPr>
        <p:grpSpPr>
          <a:xfrm>
            <a:off x="245736" y="254436"/>
            <a:ext cx="2246135" cy="1021118"/>
            <a:chOff x="146844" y="357188"/>
            <a:chExt cx="11830050" cy="3549650"/>
          </a:xfrm>
        </p:grpSpPr>
        <p:sp>
          <p:nvSpPr>
            <p:cNvPr id="513" name="Google Shape;513;p3"/>
            <p:cNvSpPr/>
            <p:nvPr/>
          </p:nvSpPr>
          <p:spPr>
            <a:xfrm>
              <a:off x="10649744" y="2514600"/>
              <a:ext cx="820738" cy="131206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11514137" y="2995612"/>
              <a:ext cx="462757" cy="832879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1041400" y="2609850"/>
              <a:ext cx="727075" cy="1201736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146844" y="3279775"/>
              <a:ext cx="820738" cy="54689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10039747" y="1807089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9960372" y="2921514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7108031" y="1812924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8384381" y="1466849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8201818" y="1979612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8211343" y="1892299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8854281" y="647699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8647906" y="1431924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8717756" y="1335087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7498556" y="2290762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7554118" y="2235199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7028656" y="2927349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7600156" y="3176587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7281068" y="3406774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7433468" y="3324224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938418" y="2784474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247856" y="2874962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14531" y="2492374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057356" y="3203574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449468" y="3203574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584406" y="3143249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7347743" y="3455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7347743" y="3548062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7347743" y="3640137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081168" y="32321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081168" y="32797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081168" y="3327399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081168" y="3373437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081168" y="34258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081168" y="34734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081168" y="35210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081168" y="3567112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081168" y="361949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081168" y="36671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081168" y="37147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487568" y="32702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487568" y="332739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487568" y="33845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487568" y="34416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487568" y="34988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487568" y="35559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487568" y="36131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487568" y="366871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487568" y="372586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6492875" y="1870075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6584950" y="1700213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6702425" y="1308100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1847850" y="1835150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3124200" y="1489075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941637" y="2001838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951162" y="1914525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3594100" y="669925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3387725" y="1454150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457575" y="1357313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897312" y="1763713"/>
              <a:ext cx="744538" cy="208597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5559425" y="2274888"/>
              <a:ext cx="765175" cy="1631950"/>
            </a:xfrm>
            <a:custGeom>
              <a:rect b="b" l="l" r="r" t="t"/>
              <a:pathLst>
                <a:path extrusionOk="0" h="3085" w="1446">
                  <a:moveTo>
                    <a:pt x="1434" y="3085"/>
                  </a:moveTo>
                  <a:lnTo>
                    <a:pt x="0" y="3080"/>
                  </a:lnTo>
                  <a:lnTo>
                    <a:pt x="12" y="0"/>
                  </a:lnTo>
                  <a:lnTo>
                    <a:pt x="1446" y="5"/>
                  </a:lnTo>
                  <a:lnTo>
                    <a:pt x="1434" y="308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5546725" y="2230438"/>
              <a:ext cx="822325" cy="58737"/>
            </a:xfrm>
            <a:custGeom>
              <a:rect b="b" l="l" r="r" t="t"/>
              <a:pathLst>
                <a:path extrusionOk="0" h="110" w="1554">
                  <a:moveTo>
                    <a:pt x="1554" y="110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1554" y="6"/>
                  </a:lnTo>
                  <a:lnTo>
                    <a:pt x="1554" y="11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2238375" y="2312988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2293937" y="2257425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875212" y="1870075"/>
              <a:ext cx="460375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5083175" y="1092200"/>
              <a:ext cx="28575" cy="814387"/>
            </a:xfrm>
            <a:custGeom>
              <a:rect b="b" l="l" r="r" t="t"/>
              <a:pathLst>
                <a:path extrusionOk="0" h="1538" w="52">
                  <a:moveTo>
                    <a:pt x="52" y="1538"/>
                  </a:moveTo>
                  <a:lnTo>
                    <a:pt x="26" y="1526"/>
                  </a:lnTo>
                  <a:lnTo>
                    <a:pt x="0" y="1536"/>
                  </a:lnTo>
                  <a:lnTo>
                    <a:pt x="17" y="773"/>
                  </a:lnTo>
                  <a:lnTo>
                    <a:pt x="35" y="0"/>
                  </a:lnTo>
                  <a:lnTo>
                    <a:pt x="43" y="773"/>
                  </a:lnTo>
                  <a:lnTo>
                    <a:pt x="52" y="1538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953000" y="1703388"/>
              <a:ext cx="304800" cy="304800"/>
            </a:xfrm>
            <a:custGeom>
              <a:rect b="b" l="l" r="r" t="t"/>
              <a:pathLst>
                <a:path extrusionOk="0" h="577" w="578">
                  <a:moveTo>
                    <a:pt x="578" y="289"/>
                  </a:moveTo>
                  <a:lnTo>
                    <a:pt x="578" y="318"/>
                  </a:lnTo>
                  <a:lnTo>
                    <a:pt x="566" y="376"/>
                  </a:lnTo>
                  <a:lnTo>
                    <a:pt x="543" y="426"/>
                  </a:lnTo>
                  <a:lnTo>
                    <a:pt x="513" y="472"/>
                  </a:lnTo>
                  <a:lnTo>
                    <a:pt x="473" y="512"/>
                  </a:lnTo>
                  <a:lnTo>
                    <a:pt x="427" y="543"/>
                  </a:lnTo>
                  <a:lnTo>
                    <a:pt x="375" y="566"/>
                  </a:lnTo>
                  <a:lnTo>
                    <a:pt x="319" y="577"/>
                  </a:lnTo>
                  <a:lnTo>
                    <a:pt x="290" y="577"/>
                  </a:lnTo>
                  <a:lnTo>
                    <a:pt x="260" y="577"/>
                  </a:lnTo>
                  <a:lnTo>
                    <a:pt x="204" y="566"/>
                  </a:lnTo>
                  <a:lnTo>
                    <a:pt x="152" y="543"/>
                  </a:lnTo>
                  <a:lnTo>
                    <a:pt x="106" y="512"/>
                  </a:lnTo>
                  <a:lnTo>
                    <a:pt x="67" y="472"/>
                  </a:lnTo>
                  <a:lnTo>
                    <a:pt x="35" y="426"/>
                  </a:lnTo>
                  <a:lnTo>
                    <a:pt x="13" y="376"/>
                  </a:lnTo>
                  <a:lnTo>
                    <a:pt x="2" y="318"/>
                  </a:lnTo>
                  <a:lnTo>
                    <a:pt x="0" y="289"/>
                  </a:lnTo>
                  <a:lnTo>
                    <a:pt x="2" y="259"/>
                  </a:lnTo>
                  <a:lnTo>
                    <a:pt x="13" y="203"/>
                  </a:lnTo>
                  <a:lnTo>
                    <a:pt x="35" y="151"/>
                  </a:lnTo>
                  <a:lnTo>
                    <a:pt x="67" y="105"/>
                  </a:lnTo>
                  <a:lnTo>
                    <a:pt x="106" y="66"/>
                  </a:lnTo>
                  <a:lnTo>
                    <a:pt x="152" y="34"/>
                  </a:lnTo>
                  <a:lnTo>
                    <a:pt x="204" y="13"/>
                  </a:lnTo>
                  <a:lnTo>
                    <a:pt x="260" y="1"/>
                  </a:lnTo>
                  <a:lnTo>
                    <a:pt x="290" y="0"/>
                  </a:lnTo>
                  <a:lnTo>
                    <a:pt x="319" y="1"/>
                  </a:lnTo>
                  <a:lnTo>
                    <a:pt x="375" y="13"/>
                  </a:lnTo>
                  <a:lnTo>
                    <a:pt x="427" y="34"/>
                  </a:lnTo>
                  <a:lnTo>
                    <a:pt x="473" y="66"/>
                  </a:lnTo>
                  <a:lnTo>
                    <a:pt x="513" y="105"/>
                  </a:lnTo>
                  <a:lnTo>
                    <a:pt x="543" y="151"/>
                  </a:lnTo>
                  <a:lnTo>
                    <a:pt x="566" y="203"/>
                  </a:lnTo>
                  <a:lnTo>
                    <a:pt x="578" y="259"/>
                  </a:lnTo>
                  <a:lnTo>
                    <a:pt x="578" y="28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1768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23399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4816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42703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1231900" y="3465513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020887" y="3429000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2173287" y="3346450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627437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678237" y="2806700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4398962" y="3414713"/>
              <a:ext cx="557213" cy="43815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6548437" y="2897188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6591300" y="2806700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6640512" y="2393950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2987675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3054350" y="2514600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2797175" y="3225800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989512" y="3225800"/>
              <a:ext cx="360363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3189287" y="3225800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3324225" y="3165475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332412" y="3465513"/>
              <a:ext cx="742950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6197600" y="3309938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830637" y="3619500"/>
              <a:ext cx="215900" cy="18573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4022725" y="3508375"/>
              <a:ext cx="339725" cy="2968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6838950" y="3302000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231900" y="3744913"/>
              <a:ext cx="5865812" cy="107950"/>
            </a:xfrm>
            <a:custGeom>
              <a:rect b="b" l="l" r="r" t="t"/>
              <a:pathLst>
                <a:path extrusionOk="0" h="290" w="12259">
                  <a:moveTo>
                    <a:pt x="12232" y="290"/>
                  </a:moveTo>
                  <a:lnTo>
                    <a:pt x="26" y="290"/>
                  </a:lnTo>
                  <a:lnTo>
                    <a:pt x="10" y="146"/>
                  </a:lnTo>
                  <a:lnTo>
                    <a:pt x="0" y="0"/>
                  </a:lnTo>
                  <a:lnTo>
                    <a:pt x="12259" y="0"/>
                  </a:lnTo>
                  <a:lnTo>
                    <a:pt x="12248" y="146"/>
                  </a:lnTo>
                  <a:lnTo>
                    <a:pt x="12232" y="29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296987" y="35321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296987" y="36195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296987" y="36957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2087562" y="3478213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2087562" y="35702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087562" y="3662363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820987" y="32543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20987" y="33020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820987" y="3349625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2820987" y="3395663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2820987" y="34480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2820987" y="34956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2820987" y="35433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2820987" y="3589338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2820987" y="364172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2820987" y="36893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2820987" y="37369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3227387" y="32924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3227387" y="334962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3227387" y="34067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3227387" y="34639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227387" y="35210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27387" y="35782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227387" y="36353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227387" y="369093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227387" y="374808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4460875" y="3451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460875" y="35036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460875" y="35528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4460875" y="36036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4460875" y="36560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4460875" y="3705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5046662" y="32591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5046662" y="329882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5046662" y="3338513"/>
              <a:ext cx="246063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5046662" y="3379788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5046662" y="3419475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5046662" y="34591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5046662" y="3498850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5046662" y="35385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5046662" y="3579813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5046662" y="3619500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5046662" y="365918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5046662" y="369887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5046662" y="37385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261100" y="336708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6261100" y="340995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6261100" y="3451225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6261100" y="3492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6261100" y="3535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6261100" y="3578225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6261100" y="3619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6261100" y="3662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6261100" y="370363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6261100" y="374650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6862762" y="336708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6862762" y="333533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6862762" y="33988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6862762" y="34321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6862762" y="346551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6862762" y="349726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6862762" y="352901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6862762" y="3562350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6862762" y="359568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6862762" y="36274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6862762" y="36607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6862762" y="369252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6862762" y="372586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212975" y="357188"/>
              <a:ext cx="4121150" cy="1390650"/>
            </a:xfrm>
            <a:custGeom>
              <a:rect b="b" l="l" r="r" t="t"/>
              <a:pathLst>
                <a:path extrusionOk="0" h="2627" w="7788">
                  <a:moveTo>
                    <a:pt x="6230" y="1840"/>
                  </a:moveTo>
                  <a:lnTo>
                    <a:pt x="6243" y="1841"/>
                  </a:lnTo>
                  <a:lnTo>
                    <a:pt x="6265" y="1850"/>
                  </a:lnTo>
                  <a:lnTo>
                    <a:pt x="6280" y="1866"/>
                  </a:lnTo>
                  <a:lnTo>
                    <a:pt x="6291" y="1887"/>
                  </a:lnTo>
                  <a:lnTo>
                    <a:pt x="6292" y="1900"/>
                  </a:lnTo>
                  <a:lnTo>
                    <a:pt x="6291" y="1912"/>
                  </a:lnTo>
                  <a:lnTo>
                    <a:pt x="6280" y="1933"/>
                  </a:lnTo>
                  <a:lnTo>
                    <a:pt x="6265" y="1949"/>
                  </a:lnTo>
                  <a:lnTo>
                    <a:pt x="6243" y="1959"/>
                  </a:lnTo>
                  <a:lnTo>
                    <a:pt x="6230" y="1959"/>
                  </a:lnTo>
                  <a:lnTo>
                    <a:pt x="6217" y="1959"/>
                  </a:lnTo>
                  <a:lnTo>
                    <a:pt x="6195" y="1949"/>
                  </a:lnTo>
                  <a:lnTo>
                    <a:pt x="6178" y="1933"/>
                  </a:lnTo>
                  <a:lnTo>
                    <a:pt x="6170" y="1912"/>
                  </a:lnTo>
                  <a:lnTo>
                    <a:pt x="6168" y="1900"/>
                  </a:lnTo>
                  <a:lnTo>
                    <a:pt x="6170" y="1887"/>
                  </a:lnTo>
                  <a:lnTo>
                    <a:pt x="6178" y="1866"/>
                  </a:lnTo>
                  <a:lnTo>
                    <a:pt x="6195" y="1850"/>
                  </a:lnTo>
                  <a:lnTo>
                    <a:pt x="6217" y="1841"/>
                  </a:lnTo>
                  <a:lnTo>
                    <a:pt x="6230" y="1840"/>
                  </a:lnTo>
                  <a:close/>
                  <a:moveTo>
                    <a:pt x="6770" y="2436"/>
                  </a:moveTo>
                  <a:lnTo>
                    <a:pt x="6781" y="2437"/>
                  </a:lnTo>
                  <a:lnTo>
                    <a:pt x="6805" y="2446"/>
                  </a:lnTo>
                  <a:lnTo>
                    <a:pt x="6820" y="2462"/>
                  </a:lnTo>
                  <a:lnTo>
                    <a:pt x="6830" y="2483"/>
                  </a:lnTo>
                  <a:lnTo>
                    <a:pt x="6830" y="2496"/>
                  </a:lnTo>
                  <a:lnTo>
                    <a:pt x="6830" y="2508"/>
                  </a:lnTo>
                  <a:lnTo>
                    <a:pt x="6820" y="2529"/>
                  </a:lnTo>
                  <a:lnTo>
                    <a:pt x="6805" y="2545"/>
                  </a:lnTo>
                  <a:lnTo>
                    <a:pt x="6781" y="2555"/>
                  </a:lnTo>
                  <a:lnTo>
                    <a:pt x="6770" y="2555"/>
                  </a:lnTo>
                  <a:lnTo>
                    <a:pt x="6757" y="2555"/>
                  </a:lnTo>
                  <a:lnTo>
                    <a:pt x="6735" y="2545"/>
                  </a:lnTo>
                  <a:lnTo>
                    <a:pt x="6718" y="2529"/>
                  </a:lnTo>
                  <a:lnTo>
                    <a:pt x="6708" y="2508"/>
                  </a:lnTo>
                  <a:lnTo>
                    <a:pt x="6708" y="2496"/>
                  </a:lnTo>
                  <a:lnTo>
                    <a:pt x="6708" y="2483"/>
                  </a:lnTo>
                  <a:lnTo>
                    <a:pt x="6718" y="2462"/>
                  </a:lnTo>
                  <a:lnTo>
                    <a:pt x="6735" y="2446"/>
                  </a:lnTo>
                  <a:lnTo>
                    <a:pt x="6757" y="2437"/>
                  </a:lnTo>
                  <a:lnTo>
                    <a:pt x="6770" y="2436"/>
                  </a:lnTo>
                  <a:close/>
                  <a:moveTo>
                    <a:pt x="6885" y="1637"/>
                  </a:moveTo>
                  <a:lnTo>
                    <a:pt x="6898" y="1638"/>
                  </a:lnTo>
                  <a:lnTo>
                    <a:pt x="6920" y="1647"/>
                  </a:lnTo>
                  <a:lnTo>
                    <a:pt x="6937" y="1663"/>
                  </a:lnTo>
                  <a:lnTo>
                    <a:pt x="6946" y="1684"/>
                  </a:lnTo>
                  <a:lnTo>
                    <a:pt x="6947" y="1697"/>
                  </a:lnTo>
                  <a:lnTo>
                    <a:pt x="6946" y="1709"/>
                  </a:lnTo>
                  <a:lnTo>
                    <a:pt x="6937" y="1730"/>
                  </a:lnTo>
                  <a:lnTo>
                    <a:pt x="6920" y="1746"/>
                  </a:lnTo>
                  <a:lnTo>
                    <a:pt x="6898" y="1756"/>
                  </a:lnTo>
                  <a:lnTo>
                    <a:pt x="6885" y="1756"/>
                  </a:lnTo>
                  <a:lnTo>
                    <a:pt x="6872" y="1756"/>
                  </a:lnTo>
                  <a:lnTo>
                    <a:pt x="6851" y="1746"/>
                  </a:lnTo>
                  <a:lnTo>
                    <a:pt x="6833" y="1730"/>
                  </a:lnTo>
                  <a:lnTo>
                    <a:pt x="6825" y="1709"/>
                  </a:lnTo>
                  <a:lnTo>
                    <a:pt x="6823" y="1697"/>
                  </a:lnTo>
                  <a:lnTo>
                    <a:pt x="6825" y="1684"/>
                  </a:lnTo>
                  <a:lnTo>
                    <a:pt x="6833" y="1663"/>
                  </a:lnTo>
                  <a:lnTo>
                    <a:pt x="6851" y="1647"/>
                  </a:lnTo>
                  <a:lnTo>
                    <a:pt x="6872" y="1638"/>
                  </a:lnTo>
                  <a:lnTo>
                    <a:pt x="6885" y="1637"/>
                  </a:lnTo>
                  <a:close/>
                  <a:moveTo>
                    <a:pt x="7002" y="839"/>
                  </a:moveTo>
                  <a:lnTo>
                    <a:pt x="7013" y="839"/>
                  </a:lnTo>
                  <a:lnTo>
                    <a:pt x="7036" y="848"/>
                  </a:lnTo>
                  <a:lnTo>
                    <a:pt x="7052" y="865"/>
                  </a:lnTo>
                  <a:lnTo>
                    <a:pt x="7062" y="886"/>
                  </a:lnTo>
                  <a:lnTo>
                    <a:pt x="7062" y="898"/>
                  </a:lnTo>
                  <a:lnTo>
                    <a:pt x="7062" y="911"/>
                  </a:lnTo>
                  <a:lnTo>
                    <a:pt x="7052" y="931"/>
                  </a:lnTo>
                  <a:lnTo>
                    <a:pt x="7036" y="948"/>
                  </a:lnTo>
                  <a:lnTo>
                    <a:pt x="7013" y="957"/>
                  </a:lnTo>
                  <a:lnTo>
                    <a:pt x="7002" y="958"/>
                  </a:lnTo>
                  <a:lnTo>
                    <a:pt x="6989" y="957"/>
                  </a:lnTo>
                  <a:lnTo>
                    <a:pt x="6967" y="948"/>
                  </a:lnTo>
                  <a:lnTo>
                    <a:pt x="6950" y="931"/>
                  </a:lnTo>
                  <a:lnTo>
                    <a:pt x="6940" y="911"/>
                  </a:lnTo>
                  <a:lnTo>
                    <a:pt x="6940" y="898"/>
                  </a:lnTo>
                  <a:lnTo>
                    <a:pt x="6940" y="886"/>
                  </a:lnTo>
                  <a:lnTo>
                    <a:pt x="6950" y="865"/>
                  </a:lnTo>
                  <a:lnTo>
                    <a:pt x="6967" y="848"/>
                  </a:lnTo>
                  <a:lnTo>
                    <a:pt x="6989" y="839"/>
                  </a:lnTo>
                  <a:lnTo>
                    <a:pt x="7002" y="839"/>
                  </a:lnTo>
                  <a:close/>
                  <a:moveTo>
                    <a:pt x="7726" y="1579"/>
                  </a:moveTo>
                  <a:lnTo>
                    <a:pt x="7739" y="1580"/>
                  </a:lnTo>
                  <a:lnTo>
                    <a:pt x="7761" y="1589"/>
                  </a:lnTo>
                  <a:lnTo>
                    <a:pt x="7776" y="1605"/>
                  </a:lnTo>
                  <a:lnTo>
                    <a:pt x="7787" y="1627"/>
                  </a:lnTo>
                  <a:lnTo>
                    <a:pt x="7788" y="1640"/>
                  </a:lnTo>
                  <a:lnTo>
                    <a:pt x="7787" y="1651"/>
                  </a:lnTo>
                  <a:lnTo>
                    <a:pt x="7776" y="1673"/>
                  </a:lnTo>
                  <a:lnTo>
                    <a:pt x="7761" y="1688"/>
                  </a:lnTo>
                  <a:lnTo>
                    <a:pt x="7739" y="1699"/>
                  </a:lnTo>
                  <a:lnTo>
                    <a:pt x="7726" y="1699"/>
                  </a:lnTo>
                  <a:lnTo>
                    <a:pt x="7713" y="1699"/>
                  </a:lnTo>
                  <a:lnTo>
                    <a:pt x="7691" y="1688"/>
                  </a:lnTo>
                  <a:lnTo>
                    <a:pt x="7674" y="1673"/>
                  </a:lnTo>
                  <a:lnTo>
                    <a:pt x="7666" y="1651"/>
                  </a:lnTo>
                  <a:lnTo>
                    <a:pt x="7664" y="1640"/>
                  </a:lnTo>
                  <a:lnTo>
                    <a:pt x="7666" y="1627"/>
                  </a:lnTo>
                  <a:lnTo>
                    <a:pt x="7674" y="1605"/>
                  </a:lnTo>
                  <a:lnTo>
                    <a:pt x="7691" y="1589"/>
                  </a:lnTo>
                  <a:lnTo>
                    <a:pt x="7713" y="1580"/>
                  </a:lnTo>
                  <a:lnTo>
                    <a:pt x="7726" y="1579"/>
                  </a:lnTo>
                  <a:close/>
                  <a:moveTo>
                    <a:pt x="7437" y="2359"/>
                  </a:moveTo>
                  <a:lnTo>
                    <a:pt x="7448" y="2361"/>
                  </a:lnTo>
                  <a:lnTo>
                    <a:pt x="7471" y="2370"/>
                  </a:lnTo>
                  <a:lnTo>
                    <a:pt x="7487" y="2385"/>
                  </a:lnTo>
                  <a:lnTo>
                    <a:pt x="7497" y="2407"/>
                  </a:lnTo>
                  <a:lnTo>
                    <a:pt x="7497" y="2420"/>
                  </a:lnTo>
                  <a:lnTo>
                    <a:pt x="7497" y="2431"/>
                  </a:lnTo>
                  <a:lnTo>
                    <a:pt x="7487" y="2453"/>
                  </a:lnTo>
                  <a:lnTo>
                    <a:pt x="7471" y="2469"/>
                  </a:lnTo>
                  <a:lnTo>
                    <a:pt x="7448" y="2479"/>
                  </a:lnTo>
                  <a:lnTo>
                    <a:pt x="7437" y="2479"/>
                  </a:lnTo>
                  <a:lnTo>
                    <a:pt x="7424" y="2479"/>
                  </a:lnTo>
                  <a:lnTo>
                    <a:pt x="7401" y="2469"/>
                  </a:lnTo>
                  <a:lnTo>
                    <a:pt x="7385" y="2453"/>
                  </a:lnTo>
                  <a:lnTo>
                    <a:pt x="7375" y="2431"/>
                  </a:lnTo>
                  <a:lnTo>
                    <a:pt x="7375" y="2420"/>
                  </a:lnTo>
                  <a:lnTo>
                    <a:pt x="7375" y="2407"/>
                  </a:lnTo>
                  <a:lnTo>
                    <a:pt x="7385" y="2385"/>
                  </a:lnTo>
                  <a:lnTo>
                    <a:pt x="7401" y="2370"/>
                  </a:lnTo>
                  <a:lnTo>
                    <a:pt x="7424" y="2361"/>
                  </a:lnTo>
                  <a:lnTo>
                    <a:pt x="7437" y="2359"/>
                  </a:lnTo>
                  <a:close/>
                  <a:moveTo>
                    <a:pt x="4249" y="0"/>
                  </a:moveTo>
                  <a:lnTo>
                    <a:pt x="4260" y="1"/>
                  </a:lnTo>
                  <a:lnTo>
                    <a:pt x="4283" y="10"/>
                  </a:lnTo>
                  <a:lnTo>
                    <a:pt x="4299" y="25"/>
                  </a:lnTo>
                  <a:lnTo>
                    <a:pt x="4309" y="47"/>
                  </a:lnTo>
                  <a:lnTo>
                    <a:pt x="4309" y="60"/>
                  </a:lnTo>
                  <a:lnTo>
                    <a:pt x="4309" y="72"/>
                  </a:lnTo>
                  <a:lnTo>
                    <a:pt x="4299" y="93"/>
                  </a:lnTo>
                  <a:lnTo>
                    <a:pt x="4283" y="109"/>
                  </a:lnTo>
                  <a:lnTo>
                    <a:pt x="4260" y="119"/>
                  </a:lnTo>
                  <a:lnTo>
                    <a:pt x="4249" y="119"/>
                  </a:lnTo>
                  <a:lnTo>
                    <a:pt x="4236" y="119"/>
                  </a:lnTo>
                  <a:lnTo>
                    <a:pt x="4214" y="109"/>
                  </a:lnTo>
                  <a:lnTo>
                    <a:pt x="4197" y="93"/>
                  </a:lnTo>
                  <a:lnTo>
                    <a:pt x="4188" y="72"/>
                  </a:lnTo>
                  <a:lnTo>
                    <a:pt x="4187" y="60"/>
                  </a:lnTo>
                  <a:lnTo>
                    <a:pt x="4188" y="47"/>
                  </a:lnTo>
                  <a:lnTo>
                    <a:pt x="4197" y="25"/>
                  </a:lnTo>
                  <a:lnTo>
                    <a:pt x="4214" y="10"/>
                  </a:lnTo>
                  <a:lnTo>
                    <a:pt x="4236" y="1"/>
                  </a:lnTo>
                  <a:lnTo>
                    <a:pt x="4249" y="0"/>
                  </a:lnTo>
                  <a:close/>
                  <a:moveTo>
                    <a:pt x="62" y="1987"/>
                  </a:moveTo>
                  <a:lnTo>
                    <a:pt x="75" y="1988"/>
                  </a:lnTo>
                  <a:lnTo>
                    <a:pt x="96" y="1997"/>
                  </a:lnTo>
                  <a:lnTo>
                    <a:pt x="113" y="2012"/>
                  </a:lnTo>
                  <a:lnTo>
                    <a:pt x="122" y="2034"/>
                  </a:lnTo>
                  <a:lnTo>
                    <a:pt x="124" y="2047"/>
                  </a:lnTo>
                  <a:lnTo>
                    <a:pt x="122" y="2059"/>
                  </a:lnTo>
                  <a:lnTo>
                    <a:pt x="113" y="2080"/>
                  </a:lnTo>
                  <a:lnTo>
                    <a:pt x="96" y="2096"/>
                  </a:lnTo>
                  <a:lnTo>
                    <a:pt x="75" y="2106"/>
                  </a:lnTo>
                  <a:lnTo>
                    <a:pt x="62" y="2106"/>
                  </a:lnTo>
                  <a:lnTo>
                    <a:pt x="49" y="2106"/>
                  </a:lnTo>
                  <a:lnTo>
                    <a:pt x="27" y="2096"/>
                  </a:lnTo>
                  <a:lnTo>
                    <a:pt x="10" y="2080"/>
                  </a:lnTo>
                  <a:lnTo>
                    <a:pt x="1" y="2059"/>
                  </a:lnTo>
                  <a:lnTo>
                    <a:pt x="0" y="2047"/>
                  </a:lnTo>
                  <a:lnTo>
                    <a:pt x="1" y="2034"/>
                  </a:lnTo>
                  <a:lnTo>
                    <a:pt x="10" y="2012"/>
                  </a:lnTo>
                  <a:lnTo>
                    <a:pt x="27" y="1997"/>
                  </a:lnTo>
                  <a:lnTo>
                    <a:pt x="49" y="1988"/>
                  </a:lnTo>
                  <a:lnTo>
                    <a:pt x="62" y="1987"/>
                  </a:lnTo>
                  <a:close/>
                  <a:moveTo>
                    <a:pt x="1245" y="1532"/>
                  </a:moveTo>
                  <a:lnTo>
                    <a:pt x="1258" y="1533"/>
                  </a:lnTo>
                  <a:lnTo>
                    <a:pt x="1280" y="1542"/>
                  </a:lnTo>
                  <a:lnTo>
                    <a:pt x="1297" y="1559"/>
                  </a:lnTo>
                  <a:lnTo>
                    <a:pt x="1306" y="1579"/>
                  </a:lnTo>
                  <a:lnTo>
                    <a:pt x="1307" y="1592"/>
                  </a:lnTo>
                  <a:lnTo>
                    <a:pt x="1306" y="1604"/>
                  </a:lnTo>
                  <a:lnTo>
                    <a:pt x="1297" y="1625"/>
                  </a:lnTo>
                  <a:lnTo>
                    <a:pt x="1280" y="1642"/>
                  </a:lnTo>
                  <a:lnTo>
                    <a:pt x="1258" y="1651"/>
                  </a:lnTo>
                  <a:lnTo>
                    <a:pt x="1245" y="1651"/>
                  </a:lnTo>
                  <a:lnTo>
                    <a:pt x="1234" y="1651"/>
                  </a:lnTo>
                  <a:lnTo>
                    <a:pt x="1211" y="1642"/>
                  </a:lnTo>
                  <a:lnTo>
                    <a:pt x="1195" y="1625"/>
                  </a:lnTo>
                  <a:lnTo>
                    <a:pt x="1185" y="1604"/>
                  </a:lnTo>
                  <a:lnTo>
                    <a:pt x="1183" y="1592"/>
                  </a:lnTo>
                  <a:lnTo>
                    <a:pt x="1185" y="1579"/>
                  </a:lnTo>
                  <a:lnTo>
                    <a:pt x="1195" y="1559"/>
                  </a:lnTo>
                  <a:lnTo>
                    <a:pt x="1211" y="1542"/>
                  </a:lnTo>
                  <a:lnTo>
                    <a:pt x="1234" y="1533"/>
                  </a:lnTo>
                  <a:lnTo>
                    <a:pt x="1245" y="1532"/>
                  </a:lnTo>
                  <a:close/>
                  <a:moveTo>
                    <a:pt x="829" y="2508"/>
                  </a:moveTo>
                  <a:lnTo>
                    <a:pt x="842" y="2509"/>
                  </a:lnTo>
                  <a:lnTo>
                    <a:pt x="864" y="2518"/>
                  </a:lnTo>
                  <a:lnTo>
                    <a:pt x="881" y="2535"/>
                  </a:lnTo>
                  <a:lnTo>
                    <a:pt x="890" y="2555"/>
                  </a:lnTo>
                  <a:lnTo>
                    <a:pt x="891" y="2568"/>
                  </a:lnTo>
                  <a:lnTo>
                    <a:pt x="890" y="2580"/>
                  </a:lnTo>
                  <a:lnTo>
                    <a:pt x="881" y="2601"/>
                  </a:lnTo>
                  <a:lnTo>
                    <a:pt x="864" y="2619"/>
                  </a:lnTo>
                  <a:lnTo>
                    <a:pt x="842" y="2627"/>
                  </a:lnTo>
                  <a:lnTo>
                    <a:pt x="829" y="2627"/>
                  </a:lnTo>
                  <a:lnTo>
                    <a:pt x="816" y="2627"/>
                  </a:lnTo>
                  <a:lnTo>
                    <a:pt x="795" y="2619"/>
                  </a:lnTo>
                  <a:lnTo>
                    <a:pt x="777" y="2601"/>
                  </a:lnTo>
                  <a:lnTo>
                    <a:pt x="769" y="2580"/>
                  </a:lnTo>
                  <a:lnTo>
                    <a:pt x="767" y="2568"/>
                  </a:lnTo>
                  <a:lnTo>
                    <a:pt x="769" y="2555"/>
                  </a:lnTo>
                  <a:lnTo>
                    <a:pt x="777" y="2535"/>
                  </a:lnTo>
                  <a:lnTo>
                    <a:pt x="795" y="2518"/>
                  </a:lnTo>
                  <a:lnTo>
                    <a:pt x="816" y="2509"/>
                  </a:lnTo>
                  <a:lnTo>
                    <a:pt x="829" y="2508"/>
                  </a:lnTo>
                  <a:close/>
                  <a:moveTo>
                    <a:pt x="2118" y="668"/>
                  </a:moveTo>
                  <a:lnTo>
                    <a:pt x="2131" y="669"/>
                  </a:lnTo>
                  <a:lnTo>
                    <a:pt x="2154" y="678"/>
                  </a:lnTo>
                  <a:lnTo>
                    <a:pt x="2170" y="694"/>
                  </a:lnTo>
                  <a:lnTo>
                    <a:pt x="2180" y="715"/>
                  </a:lnTo>
                  <a:lnTo>
                    <a:pt x="2180" y="728"/>
                  </a:lnTo>
                  <a:lnTo>
                    <a:pt x="2180" y="740"/>
                  </a:lnTo>
                  <a:lnTo>
                    <a:pt x="2170" y="761"/>
                  </a:lnTo>
                  <a:lnTo>
                    <a:pt x="2154" y="778"/>
                  </a:lnTo>
                  <a:lnTo>
                    <a:pt x="2131" y="787"/>
                  </a:lnTo>
                  <a:lnTo>
                    <a:pt x="2118" y="787"/>
                  </a:lnTo>
                  <a:lnTo>
                    <a:pt x="2106" y="787"/>
                  </a:lnTo>
                  <a:lnTo>
                    <a:pt x="2083" y="778"/>
                  </a:lnTo>
                  <a:lnTo>
                    <a:pt x="2067" y="761"/>
                  </a:lnTo>
                  <a:lnTo>
                    <a:pt x="2057" y="740"/>
                  </a:lnTo>
                  <a:lnTo>
                    <a:pt x="2057" y="728"/>
                  </a:lnTo>
                  <a:lnTo>
                    <a:pt x="2057" y="715"/>
                  </a:lnTo>
                  <a:lnTo>
                    <a:pt x="2067" y="694"/>
                  </a:lnTo>
                  <a:lnTo>
                    <a:pt x="2083" y="678"/>
                  </a:lnTo>
                  <a:lnTo>
                    <a:pt x="2106" y="669"/>
                  </a:lnTo>
                  <a:lnTo>
                    <a:pt x="2118" y="668"/>
                  </a:lnTo>
                  <a:close/>
                  <a:moveTo>
                    <a:pt x="5943" y="1029"/>
                  </a:moveTo>
                  <a:lnTo>
                    <a:pt x="5956" y="1029"/>
                  </a:lnTo>
                  <a:lnTo>
                    <a:pt x="5978" y="1039"/>
                  </a:lnTo>
                  <a:lnTo>
                    <a:pt x="5995" y="1055"/>
                  </a:lnTo>
                  <a:lnTo>
                    <a:pt x="6004" y="1077"/>
                  </a:lnTo>
                  <a:lnTo>
                    <a:pt x="6005" y="1088"/>
                  </a:lnTo>
                  <a:lnTo>
                    <a:pt x="6004" y="1101"/>
                  </a:lnTo>
                  <a:lnTo>
                    <a:pt x="5995" y="1123"/>
                  </a:lnTo>
                  <a:lnTo>
                    <a:pt x="5978" y="1138"/>
                  </a:lnTo>
                  <a:lnTo>
                    <a:pt x="5956" y="1147"/>
                  </a:lnTo>
                  <a:lnTo>
                    <a:pt x="5943" y="1149"/>
                  </a:lnTo>
                  <a:lnTo>
                    <a:pt x="5931" y="1147"/>
                  </a:lnTo>
                  <a:lnTo>
                    <a:pt x="5909" y="1138"/>
                  </a:lnTo>
                  <a:lnTo>
                    <a:pt x="5892" y="1123"/>
                  </a:lnTo>
                  <a:lnTo>
                    <a:pt x="5883" y="1101"/>
                  </a:lnTo>
                  <a:lnTo>
                    <a:pt x="5882" y="1088"/>
                  </a:lnTo>
                  <a:lnTo>
                    <a:pt x="5883" y="1077"/>
                  </a:lnTo>
                  <a:lnTo>
                    <a:pt x="5892" y="1055"/>
                  </a:lnTo>
                  <a:lnTo>
                    <a:pt x="5909" y="1039"/>
                  </a:lnTo>
                  <a:lnTo>
                    <a:pt x="5931" y="1029"/>
                  </a:lnTo>
                  <a:lnTo>
                    <a:pt x="5943" y="10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9363868" y="1835149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9455943" y="1665287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9573418" y="1273174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9419430" y="2862262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9462293" y="2771774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9511505" y="2359024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9068593" y="3275012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9709943" y="3267074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9132093" y="333216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9132093" y="337502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9132093" y="3416299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9132093" y="3457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9132093" y="3500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9132093" y="3543299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9132093" y="3584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9132093" y="3627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9132093" y="366871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9132093" y="371157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9733755" y="333216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9733755" y="330041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9733755" y="33639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9733755" y="33972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9733755" y="343058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9733755" y="346233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9733755" y="349408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9733755" y="3527424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9733755" y="356076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9733755" y="35925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9733755" y="36258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9733755" y="365759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9733755" y="369093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0136188" y="3429000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0201275" y="3495675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0201275" y="3582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0201275" y="36591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391319" y="3595688"/>
              <a:ext cx="744538" cy="228598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456406" y="370839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0971214" y="3563938"/>
              <a:ext cx="744538" cy="252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1036301" y="36179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1036301" y="36941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3" name="Google Shape;713;p3"/>
          <p:cNvSpPr txBox="1"/>
          <p:nvPr/>
        </p:nvSpPr>
        <p:spPr>
          <a:xfrm>
            <a:off x="108140" y="2248678"/>
            <a:ext cx="2651179" cy="327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Justice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714" name="Google Shape;714;p3"/>
          <p:cNvSpPr/>
          <p:nvPr/>
        </p:nvSpPr>
        <p:spPr>
          <a:xfrm>
            <a:off x="116529" y="1218926"/>
            <a:ext cx="24888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MAPPING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NYC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"/>
          <p:cNvSpPr/>
          <p:nvPr/>
        </p:nvSpPr>
        <p:spPr>
          <a:xfrm>
            <a:off x="3307939" y="637413"/>
            <a:ext cx="6254335" cy="2216288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sz="1800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6" name="Google Shape;716;p3"/>
          <p:cNvSpPr/>
          <p:nvPr/>
        </p:nvSpPr>
        <p:spPr>
          <a:xfrm>
            <a:off x="3626360" y="932255"/>
            <a:ext cx="554954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“Digital media are transforming the world by turning one of the oldest technologies of world civilization—alphabetic writing—into a new imperial coding system.”</a:t>
            </a:r>
            <a:endParaRPr/>
          </a:p>
        </p:txBody>
      </p:sp>
      <p:sp>
        <p:nvSpPr>
          <p:cNvPr id="717" name="Google Shape;717;p3"/>
          <p:cNvSpPr/>
          <p:nvPr/>
        </p:nvSpPr>
        <p:spPr>
          <a:xfrm>
            <a:off x="5092491" y="3025372"/>
            <a:ext cx="6650426" cy="3326583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sz="1800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p3"/>
          <p:cNvSpPr/>
          <p:nvPr/>
        </p:nvSpPr>
        <p:spPr>
          <a:xfrm>
            <a:off x="5213543" y="3349835"/>
            <a:ext cx="643125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“DLD [Digital Language Diversity] will not come about of its own accord. […] However, no great technological leaps are required to create a full panoply of resources for any given language. The heavy lifting … that is undertaken for languages at the top of the scale can be applied to other languages at relatively high speed and low cost.”</a:t>
            </a:r>
            <a:endParaRPr b="1" i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"/>
          <p:cNvSpPr/>
          <p:nvPr/>
        </p:nvSpPr>
        <p:spPr>
          <a:xfrm>
            <a:off x="9695241" y="1283892"/>
            <a:ext cx="22559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– Lydia Liu, 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Scripts in Motion: Writing as Imperial Technology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3"/>
          <p:cNvSpPr/>
          <p:nvPr/>
        </p:nvSpPr>
        <p:spPr>
          <a:xfrm>
            <a:off x="2632023" y="4109281"/>
            <a:ext cx="24431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Martin Benjamin, </a:t>
            </a:r>
            <a:r>
              <a:rPr b="1" i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Digital Language Diversity: Seeking the Value Proposition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"/>
          <p:cNvSpPr/>
          <p:nvPr/>
        </p:nvSpPr>
        <p:spPr>
          <a:xfrm>
            <a:off x="2741385" y="0"/>
            <a:ext cx="9450758" cy="6859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4"/>
          <p:cNvSpPr/>
          <p:nvPr/>
        </p:nvSpPr>
        <p:spPr>
          <a:xfrm>
            <a:off x="108140" y="3237720"/>
            <a:ext cx="2749765" cy="4557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7" name="Google Shape;727;p4"/>
          <p:cNvGrpSpPr/>
          <p:nvPr/>
        </p:nvGrpSpPr>
        <p:grpSpPr>
          <a:xfrm>
            <a:off x="245736" y="254436"/>
            <a:ext cx="2246135" cy="1021118"/>
            <a:chOff x="146844" y="357188"/>
            <a:chExt cx="11830050" cy="3549650"/>
          </a:xfrm>
        </p:grpSpPr>
        <p:sp>
          <p:nvSpPr>
            <p:cNvPr id="728" name="Google Shape;728;p4"/>
            <p:cNvSpPr/>
            <p:nvPr/>
          </p:nvSpPr>
          <p:spPr>
            <a:xfrm>
              <a:off x="10649744" y="2514600"/>
              <a:ext cx="820738" cy="131206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11514137" y="2995612"/>
              <a:ext cx="462757" cy="832879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1041400" y="2609850"/>
              <a:ext cx="727075" cy="1201736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146844" y="3279775"/>
              <a:ext cx="820738" cy="54689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10039747" y="1807089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9960372" y="2921514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7108031" y="1812924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8384381" y="1466849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8201818" y="1979612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8211343" y="1892299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8854281" y="647699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8647906" y="1431924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"/>
            <p:cNvSpPr/>
            <p:nvPr/>
          </p:nvSpPr>
          <p:spPr>
            <a:xfrm>
              <a:off x="8717756" y="1335087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"/>
            <p:cNvSpPr/>
            <p:nvPr/>
          </p:nvSpPr>
          <p:spPr>
            <a:xfrm>
              <a:off x="7498556" y="2290762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7554118" y="2235199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"/>
            <p:cNvSpPr/>
            <p:nvPr/>
          </p:nvSpPr>
          <p:spPr>
            <a:xfrm>
              <a:off x="7028656" y="2927349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"/>
            <p:cNvSpPr/>
            <p:nvPr/>
          </p:nvSpPr>
          <p:spPr>
            <a:xfrm>
              <a:off x="7600156" y="3176587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7281068" y="3406774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7433468" y="3324224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8938418" y="2784474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8247856" y="2874962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8314531" y="2492374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8057356" y="3203574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8449468" y="3203574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8584406" y="3143249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7347743" y="3455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7347743" y="3548062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7347743" y="3640137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8081168" y="32321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8081168" y="32797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8081168" y="3327399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"/>
            <p:cNvSpPr/>
            <p:nvPr/>
          </p:nvSpPr>
          <p:spPr>
            <a:xfrm>
              <a:off x="8081168" y="3373437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8081168" y="34258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8081168" y="34734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8081168" y="35210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8081168" y="3567112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8081168" y="361949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8081168" y="36671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8081168" y="37147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8487568" y="32702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8487568" y="332739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8487568" y="33845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8487568" y="34416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8487568" y="34988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8487568" y="35559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8487568" y="36131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8487568" y="366871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8487568" y="372586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6492875" y="1870075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6584950" y="1700213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6702425" y="1308100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1847850" y="1835150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3124200" y="1489075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2941637" y="2001838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2951162" y="1914525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3594100" y="669925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3387725" y="1454150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3457575" y="1357313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3897312" y="1763713"/>
              <a:ext cx="744538" cy="208597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5559425" y="2274888"/>
              <a:ext cx="765175" cy="1631950"/>
            </a:xfrm>
            <a:custGeom>
              <a:rect b="b" l="l" r="r" t="t"/>
              <a:pathLst>
                <a:path extrusionOk="0" h="3085" w="1446">
                  <a:moveTo>
                    <a:pt x="1434" y="3085"/>
                  </a:moveTo>
                  <a:lnTo>
                    <a:pt x="0" y="3080"/>
                  </a:lnTo>
                  <a:lnTo>
                    <a:pt x="12" y="0"/>
                  </a:lnTo>
                  <a:lnTo>
                    <a:pt x="1446" y="5"/>
                  </a:lnTo>
                  <a:lnTo>
                    <a:pt x="1434" y="308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5546725" y="2230438"/>
              <a:ext cx="822325" cy="58737"/>
            </a:xfrm>
            <a:custGeom>
              <a:rect b="b" l="l" r="r" t="t"/>
              <a:pathLst>
                <a:path extrusionOk="0" h="110" w="1554">
                  <a:moveTo>
                    <a:pt x="1554" y="110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1554" y="6"/>
                  </a:lnTo>
                  <a:lnTo>
                    <a:pt x="1554" y="11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2238375" y="2312988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2293937" y="2257425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4875212" y="1870075"/>
              <a:ext cx="460375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5083175" y="1092200"/>
              <a:ext cx="28575" cy="814387"/>
            </a:xfrm>
            <a:custGeom>
              <a:rect b="b" l="l" r="r" t="t"/>
              <a:pathLst>
                <a:path extrusionOk="0" h="1538" w="52">
                  <a:moveTo>
                    <a:pt x="52" y="1538"/>
                  </a:moveTo>
                  <a:lnTo>
                    <a:pt x="26" y="1526"/>
                  </a:lnTo>
                  <a:lnTo>
                    <a:pt x="0" y="1536"/>
                  </a:lnTo>
                  <a:lnTo>
                    <a:pt x="17" y="773"/>
                  </a:lnTo>
                  <a:lnTo>
                    <a:pt x="35" y="0"/>
                  </a:lnTo>
                  <a:lnTo>
                    <a:pt x="43" y="773"/>
                  </a:lnTo>
                  <a:lnTo>
                    <a:pt x="52" y="1538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4953000" y="1703388"/>
              <a:ext cx="304800" cy="304800"/>
            </a:xfrm>
            <a:custGeom>
              <a:rect b="b" l="l" r="r" t="t"/>
              <a:pathLst>
                <a:path extrusionOk="0" h="577" w="578">
                  <a:moveTo>
                    <a:pt x="578" y="289"/>
                  </a:moveTo>
                  <a:lnTo>
                    <a:pt x="578" y="318"/>
                  </a:lnTo>
                  <a:lnTo>
                    <a:pt x="566" y="376"/>
                  </a:lnTo>
                  <a:lnTo>
                    <a:pt x="543" y="426"/>
                  </a:lnTo>
                  <a:lnTo>
                    <a:pt x="513" y="472"/>
                  </a:lnTo>
                  <a:lnTo>
                    <a:pt x="473" y="512"/>
                  </a:lnTo>
                  <a:lnTo>
                    <a:pt x="427" y="543"/>
                  </a:lnTo>
                  <a:lnTo>
                    <a:pt x="375" y="566"/>
                  </a:lnTo>
                  <a:lnTo>
                    <a:pt x="319" y="577"/>
                  </a:lnTo>
                  <a:lnTo>
                    <a:pt x="290" y="577"/>
                  </a:lnTo>
                  <a:lnTo>
                    <a:pt x="260" y="577"/>
                  </a:lnTo>
                  <a:lnTo>
                    <a:pt x="204" y="566"/>
                  </a:lnTo>
                  <a:lnTo>
                    <a:pt x="152" y="543"/>
                  </a:lnTo>
                  <a:lnTo>
                    <a:pt x="106" y="512"/>
                  </a:lnTo>
                  <a:lnTo>
                    <a:pt x="67" y="472"/>
                  </a:lnTo>
                  <a:lnTo>
                    <a:pt x="35" y="426"/>
                  </a:lnTo>
                  <a:lnTo>
                    <a:pt x="13" y="376"/>
                  </a:lnTo>
                  <a:lnTo>
                    <a:pt x="2" y="318"/>
                  </a:lnTo>
                  <a:lnTo>
                    <a:pt x="0" y="289"/>
                  </a:lnTo>
                  <a:lnTo>
                    <a:pt x="2" y="259"/>
                  </a:lnTo>
                  <a:lnTo>
                    <a:pt x="13" y="203"/>
                  </a:lnTo>
                  <a:lnTo>
                    <a:pt x="35" y="151"/>
                  </a:lnTo>
                  <a:lnTo>
                    <a:pt x="67" y="105"/>
                  </a:lnTo>
                  <a:lnTo>
                    <a:pt x="106" y="66"/>
                  </a:lnTo>
                  <a:lnTo>
                    <a:pt x="152" y="34"/>
                  </a:lnTo>
                  <a:lnTo>
                    <a:pt x="204" y="13"/>
                  </a:lnTo>
                  <a:lnTo>
                    <a:pt x="260" y="1"/>
                  </a:lnTo>
                  <a:lnTo>
                    <a:pt x="290" y="0"/>
                  </a:lnTo>
                  <a:lnTo>
                    <a:pt x="319" y="1"/>
                  </a:lnTo>
                  <a:lnTo>
                    <a:pt x="375" y="13"/>
                  </a:lnTo>
                  <a:lnTo>
                    <a:pt x="427" y="34"/>
                  </a:lnTo>
                  <a:lnTo>
                    <a:pt x="473" y="66"/>
                  </a:lnTo>
                  <a:lnTo>
                    <a:pt x="513" y="105"/>
                  </a:lnTo>
                  <a:lnTo>
                    <a:pt x="543" y="151"/>
                  </a:lnTo>
                  <a:lnTo>
                    <a:pt x="566" y="203"/>
                  </a:lnTo>
                  <a:lnTo>
                    <a:pt x="578" y="259"/>
                  </a:lnTo>
                  <a:lnTo>
                    <a:pt x="578" y="28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1768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23399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4816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42703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1231900" y="3465513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2020887" y="3429000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2173287" y="3346450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3627437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3678237" y="2806700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4398962" y="3414713"/>
              <a:ext cx="557213" cy="43815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6548437" y="2897188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6591300" y="2806700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6640512" y="2393950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2987675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3054350" y="2514600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2797175" y="3225800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4989512" y="3225800"/>
              <a:ext cx="360363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3189287" y="3225800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3324225" y="3165475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5332412" y="3465513"/>
              <a:ext cx="742950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6197600" y="3309938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3830637" y="3619500"/>
              <a:ext cx="215900" cy="18573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4022725" y="3508375"/>
              <a:ext cx="339725" cy="2968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6838950" y="3302000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1231900" y="3744913"/>
              <a:ext cx="5865812" cy="107950"/>
            </a:xfrm>
            <a:custGeom>
              <a:rect b="b" l="l" r="r" t="t"/>
              <a:pathLst>
                <a:path extrusionOk="0" h="290" w="12259">
                  <a:moveTo>
                    <a:pt x="12232" y="290"/>
                  </a:moveTo>
                  <a:lnTo>
                    <a:pt x="26" y="290"/>
                  </a:lnTo>
                  <a:lnTo>
                    <a:pt x="10" y="146"/>
                  </a:lnTo>
                  <a:lnTo>
                    <a:pt x="0" y="0"/>
                  </a:lnTo>
                  <a:lnTo>
                    <a:pt x="12259" y="0"/>
                  </a:lnTo>
                  <a:lnTo>
                    <a:pt x="12248" y="146"/>
                  </a:lnTo>
                  <a:lnTo>
                    <a:pt x="12232" y="29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1296987" y="35321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1296987" y="36195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1296987" y="36957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2087562" y="3478213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2087562" y="35702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2087562" y="3662363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2820987" y="32543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2820987" y="33020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2820987" y="3349625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2820987" y="3395663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2820987" y="34480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2820987" y="34956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2820987" y="35433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2820987" y="3589338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2820987" y="364172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2820987" y="36893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2820987" y="37369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3227387" y="32924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3227387" y="334962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3227387" y="34067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3227387" y="34639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3227387" y="35210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3227387" y="35782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3227387" y="36353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3227387" y="369093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3227387" y="374808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4460875" y="3451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4460875" y="35036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4460875" y="35528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4460875" y="36036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4460875" y="36560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4460875" y="3705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046662" y="32591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046662" y="329882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046662" y="3338513"/>
              <a:ext cx="246063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046662" y="3379788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046662" y="3419475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046662" y="34591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046662" y="3498850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046662" y="35385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046662" y="3579813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046662" y="3619500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046662" y="365918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046662" y="369887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046662" y="37385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6261100" y="336708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6261100" y="340995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6261100" y="3451225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6261100" y="3492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6261100" y="3535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6261100" y="3578225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6261100" y="3619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6261100" y="3662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6261100" y="370363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6261100" y="374650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6862762" y="336708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6862762" y="333533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6862762" y="33988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6862762" y="34321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6862762" y="346551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6862762" y="349726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6862762" y="352901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6862762" y="3562350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6862762" y="359568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6862762" y="36274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6862762" y="36607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6862762" y="369252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6862762" y="372586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2212975" y="357188"/>
              <a:ext cx="4121150" cy="1390650"/>
            </a:xfrm>
            <a:custGeom>
              <a:rect b="b" l="l" r="r" t="t"/>
              <a:pathLst>
                <a:path extrusionOk="0" h="2627" w="7788">
                  <a:moveTo>
                    <a:pt x="6230" y="1840"/>
                  </a:moveTo>
                  <a:lnTo>
                    <a:pt x="6243" y="1841"/>
                  </a:lnTo>
                  <a:lnTo>
                    <a:pt x="6265" y="1850"/>
                  </a:lnTo>
                  <a:lnTo>
                    <a:pt x="6280" y="1866"/>
                  </a:lnTo>
                  <a:lnTo>
                    <a:pt x="6291" y="1887"/>
                  </a:lnTo>
                  <a:lnTo>
                    <a:pt x="6292" y="1900"/>
                  </a:lnTo>
                  <a:lnTo>
                    <a:pt x="6291" y="1912"/>
                  </a:lnTo>
                  <a:lnTo>
                    <a:pt x="6280" y="1933"/>
                  </a:lnTo>
                  <a:lnTo>
                    <a:pt x="6265" y="1949"/>
                  </a:lnTo>
                  <a:lnTo>
                    <a:pt x="6243" y="1959"/>
                  </a:lnTo>
                  <a:lnTo>
                    <a:pt x="6230" y="1959"/>
                  </a:lnTo>
                  <a:lnTo>
                    <a:pt x="6217" y="1959"/>
                  </a:lnTo>
                  <a:lnTo>
                    <a:pt x="6195" y="1949"/>
                  </a:lnTo>
                  <a:lnTo>
                    <a:pt x="6178" y="1933"/>
                  </a:lnTo>
                  <a:lnTo>
                    <a:pt x="6170" y="1912"/>
                  </a:lnTo>
                  <a:lnTo>
                    <a:pt x="6168" y="1900"/>
                  </a:lnTo>
                  <a:lnTo>
                    <a:pt x="6170" y="1887"/>
                  </a:lnTo>
                  <a:lnTo>
                    <a:pt x="6178" y="1866"/>
                  </a:lnTo>
                  <a:lnTo>
                    <a:pt x="6195" y="1850"/>
                  </a:lnTo>
                  <a:lnTo>
                    <a:pt x="6217" y="1841"/>
                  </a:lnTo>
                  <a:lnTo>
                    <a:pt x="6230" y="1840"/>
                  </a:lnTo>
                  <a:close/>
                  <a:moveTo>
                    <a:pt x="6770" y="2436"/>
                  </a:moveTo>
                  <a:lnTo>
                    <a:pt x="6781" y="2437"/>
                  </a:lnTo>
                  <a:lnTo>
                    <a:pt x="6805" y="2446"/>
                  </a:lnTo>
                  <a:lnTo>
                    <a:pt x="6820" y="2462"/>
                  </a:lnTo>
                  <a:lnTo>
                    <a:pt x="6830" y="2483"/>
                  </a:lnTo>
                  <a:lnTo>
                    <a:pt x="6830" y="2496"/>
                  </a:lnTo>
                  <a:lnTo>
                    <a:pt x="6830" y="2508"/>
                  </a:lnTo>
                  <a:lnTo>
                    <a:pt x="6820" y="2529"/>
                  </a:lnTo>
                  <a:lnTo>
                    <a:pt x="6805" y="2545"/>
                  </a:lnTo>
                  <a:lnTo>
                    <a:pt x="6781" y="2555"/>
                  </a:lnTo>
                  <a:lnTo>
                    <a:pt x="6770" y="2555"/>
                  </a:lnTo>
                  <a:lnTo>
                    <a:pt x="6757" y="2555"/>
                  </a:lnTo>
                  <a:lnTo>
                    <a:pt x="6735" y="2545"/>
                  </a:lnTo>
                  <a:lnTo>
                    <a:pt x="6718" y="2529"/>
                  </a:lnTo>
                  <a:lnTo>
                    <a:pt x="6708" y="2508"/>
                  </a:lnTo>
                  <a:lnTo>
                    <a:pt x="6708" y="2496"/>
                  </a:lnTo>
                  <a:lnTo>
                    <a:pt x="6708" y="2483"/>
                  </a:lnTo>
                  <a:lnTo>
                    <a:pt x="6718" y="2462"/>
                  </a:lnTo>
                  <a:lnTo>
                    <a:pt x="6735" y="2446"/>
                  </a:lnTo>
                  <a:lnTo>
                    <a:pt x="6757" y="2437"/>
                  </a:lnTo>
                  <a:lnTo>
                    <a:pt x="6770" y="2436"/>
                  </a:lnTo>
                  <a:close/>
                  <a:moveTo>
                    <a:pt x="6885" y="1637"/>
                  </a:moveTo>
                  <a:lnTo>
                    <a:pt x="6898" y="1638"/>
                  </a:lnTo>
                  <a:lnTo>
                    <a:pt x="6920" y="1647"/>
                  </a:lnTo>
                  <a:lnTo>
                    <a:pt x="6937" y="1663"/>
                  </a:lnTo>
                  <a:lnTo>
                    <a:pt x="6946" y="1684"/>
                  </a:lnTo>
                  <a:lnTo>
                    <a:pt x="6947" y="1697"/>
                  </a:lnTo>
                  <a:lnTo>
                    <a:pt x="6946" y="1709"/>
                  </a:lnTo>
                  <a:lnTo>
                    <a:pt x="6937" y="1730"/>
                  </a:lnTo>
                  <a:lnTo>
                    <a:pt x="6920" y="1746"/>
                  </a:lnTo>
                  <a:lnTo>
                    <a:pt x="6898" y="1756"/>
                  </a:lnTo>
                  <a:lnTo>
                    <a:pt x="6885" y="1756"/>
                  </a:lnTo>
                  <a:lnTo>
                    <a:pt x="6872" y="1756"/>
                  </a:lnTo>
                  <a:lnTo>
                    <a:pt x="6851" y="1746"/>
                  </a:lnTo>
                  <a:lnTo>
                    <a:pt x="6833" y="1730"/>
                  </a:lnTo>
                  <a:lnTo>
                    <a:pt x="6825" y="1709"/>
                  </a:lnTo>
                  <a:lnTo>
                    <a:pt x="6823" y="1697"/>
                  </a:lnTo>
                  <a:lnTo>
                    <a:pt x="6825" y="1684"/>
                  </a:lnTo>
                  <a:lnTo>
                    <a:pt x="6833" y="1663"/>
                  </a:lnTo>
                  <a:lnTo>
                    <a:pt x="6851" y="1647"/>
                  </a:lnTo>
                  <a:lnTo>
                    <a:pt x="6872" y="1638"/>
                  </a:lnTo>
                  <a:lnTo>
                    <a:pt x="6885" y="1637"/>
                  </a:lnTo>
                  <a:close/>
                  <a:moveTo>
                    <a:pt x="7002" y="839"/>
                  </a:moveTo>
                  <a:lnTo>
                    <a:pt x="7013" y="839"/>
                  </a:lnTo>
                  <a:lnTo>
                    <a:pt x="7036" y="848"/>
                  </a:lnTo>
                  <a:lnTo>
                    <a:pt x="7052" y="865"/>
                  </a:lnTo>
                  <a:lnTo>
                    <a:pt x="7062" y="886"/>
                  </a:lnTo>
                  <a:lnTo>
                    <a:pt x="7062" y="898"/>
                  </a:lnTo>
                  <a:lnTo>
                    <a:pt x="7062" y="911"/>
                  </a:lnTo>
                  <a:lnTo>
                    <a:pt x="7052" y="931"/>
                  </a:lnTo>
                  <a:lnTo>
                    <a:pt x="7036" y="948"/>
                  </a:lnTo>
                  <a:lnTo>
                    <a:pt x="7013" y="957"/>
                  </a:lnTo>
                  <a:lnTo>
                    <a:pt x="7002" y="958"/>
                  </a:lnTo>
                  <a:lnTo>
                    <a:pt x="6989" y="957"/>
                  </a:lnTo>
                  <a:lnTo>
                    <a:pt x="6967" y="948"/>
                  </a:lnTo>
                  <a:lnTo>
                    <a:pt x="6950" y="931"/>
                  </a:lnTo>
                  <a:lnTo>
                    <a:pt x="6940" y="911"/>
                  </a:lnTo>
                  <a:lnTo>
                    <a:pt x="6940" y="898"/>
                  </a:lnTo>
                  <a:lnTo>
                    <a:pt x="6940" y="886"/>
                  </a:lnTo>
                  <a:lnTo>
                    <a:pt x="6950" y="865"/>
                  </a:lnTo>
                  <a:lnTo>
                    <a:pt x="6967" y="848"/>
                  </a:lnTo>
                  <a:lnTo>
                    <a:pt x="6989" y="839"/>
                  </a:lnTo>
                  <a:lnTo>
                    <a:pt x="7002" y="839"/>
                  </a:lnTo>
                  <a:close/>
                  <a:moveTo>
                    <a:pt x="7726" y="1579"/>
                  </a:moveTo>
                  <a:lnTo>
                    <a:pt x="7739" y="1580"/>
                  </a:lnTo>
                  <a:lnTo>
                    <a:pt x="7761" y="1589"/>
                  </a:lnTo>
                  <a:lnTo>
                    <a:pt x="7776" y="1605"/>
                  </a:lnTo>
                  <a:lnTo>
                    <a:pt x="7787" y="1627"/>
                  </a:lnTo>
                  <a:lnTo>
                    <a:pt x="7788" y="1640"/>
                  </a:lnTo>
                  <a:lnTo>
                    <a:pt x="7787" y="1651"/>
                  </a:lnTo>
                  <a:lnTo>
                    <a:pt x="7776" y="1673"/>
                  </a:lnTo>
                  <a:lnTo>
                    <a:pt x="7761" y="1688"/>
                  </a:lnTo>
                  <a:lnTo>
                    <a:pt x="7739" y="1699"/>
                  </a:lnTo>
                  <a:lnTo>
                    <a:pt x="7726" y="1699"/>
                  </a:lnTo>
                  <a:lnTo>
                    <a:pt x="7713" y="1699"/>
                  </a:lnTo>
                  <a:lnTo>
                    <a:pt x="7691" y="1688"/>
                  </a:lnTo>
                  <a:lnTo>
                    <a:pt x="7674" y="1673"/>
                  </a:lnTo>
                  <a:lnTo>
                    <a:pt x="7666" y="1651"/>
                  </a:lnTo>
                  <a:lnTo>
                    <a:pt x="7664" y="1640"/>
                  </a:lnTo>
                  <a:lnTo>
                    <a:pt x="7666" y="1627"/>
                  </a:lnTo>
                  <a:lnTo>
                    <a:pt x="7674" y="1605"/>
                  </a:lnTo>
                  <a:lnTo>
                    <a:pt x="7691" y="1589"/>
                  </a:lnTo>
                  <a:lnTo>
                    <a:pt x="7713" y="1580"/>
                  </a:lnTo>
                  <a:lnTo>
                    <a:pt x="7726" y="1579"/>
                  </a:lnTo>
                  <a:close/>
                  <a:moveTo>
                    <a:pt x="7437" y="2359"/>
                  </a:moveTo>
                  <a:lnTo>
                    <a:pt x="7448" y="2361"/>
                  </a:lnTo>
                  <a:lnTo>
                    <a:pt x="7471" y="2370"/>
                  </a:lnTo>
                  <a:lnTo>
                    <a:pt x="7487" y="2385"/>
                  </a:lnTo>
                  <a:lnTo>
                    <a:pt x="7497" y="2407"/>
                  </a:lnTo>
                  <a:lnTo>
                    <a:pt x="7497" y="2420"/>
                  </a:lnTo>
                  <a:lnTo>
                    <a:pt x="7497" y="2431"/>
                  </a:lnTo>
                  <a:lnTo>
                    <a:pt x="7487" y="2453"/>
                  </a:lnTo>
                  <a:lnTo>
                    <a:pt x="7471" y="2469"/>
                  </a:lnTo>
                  <a:lnTo>
                    <a:pt x="7448" y="2479"/>
                  </a:lnTo>
                  <a:lnTo>
                    <a:pt x="7437" y="2479"/>
                  </a:lnTo>
                  <a:lnTo>
                    <a:pt x="7424" y="2479"/>
                  </a:lnTo>
                  <a:lnTo>
                    <a:pt x="7401" y="2469"/>
                  </a:lnTo>
                  <a:lnTo>
                    <a:pt x="7385" y="2453"/>
                  </a:lnTo>
                  <a:lnTo>
                    <a:pt x="7375" y="2431"/>
                  </a:lnTo>
                  <a:lnTo>
                    <a:pt x="7375" y="2420"/>
                  </a:lnTo>
                  <a:lnTo>
                    <a:pt x="7375" y="2407"/>
                  </a:lnTo>
                  <a:lnTo>
                    <a:pt x="7385" y="2385"/>
                  </a:lnTo>
                  <a:lnTo>
                    <a:pt x="7401" y="2370"/>
                  </a:lnTo>
                  <a:lnTo>
                    <a:pt x="7424" y="2361"/>
                  </a:lnTo>
                  <a:lnTo>
                    <a:pt x="7437" y="2359"/>
                  </a:lnTo>
                  <a:close/>
                  <a:moveTo>
                    <a:pt x="4249" y="0"/>
                  </a:moveTo>
                  <a:lnTo>
                    <a:pt x="4260" y="1"/>
                  </a:lnTo>
                  <a:lnTo>
                    <a:pt x="4283" y="10"/>
                  </a:lnTo>
                  <a:lnTo>
                    <a:pt x="4299" y="25"/>
                  </a:lnTo>
                  <a:lnTo>
                    <a:pt x="4309" y="47"/>
                  </a:lnTo>
                  <a:lnTo>
                    <a:pt x="4309" y="60"/>
                  </a:lnTo>
                  <a:lnTo>
                    <a:pt x="4309" y="72"/>
                  </a:lnTo>
                  <a:lnTo>
                    <a:pt x="4299" y="93"/>
                  </a:lnTo>
                  <a:lnTo>
                    <a:pt x="4283" y="109"/>
                  </a:lnTo>
                  <a:lnTo>
                    <a:pt x="4260" y="119"/>
                  </a:lnTo>
                  <a:lnTo>
                    <a:pt x="4249" y="119"/>
                  </a:lnTo>
                  <a:lnTo>
                    <a:pt x="4236" y="119"/>
                  </a:lnTo>
                  <a:lnTo>
                    <a:pt x="4214" y="109"/>
                  </a:lnTo>
                  <a:lnTo>
                    <a:pt x="4197" y="93"/>
                  </a:lnTo>
                  <a:lnTo>
                    <a:pt x="4188" y="72"/>
                  </a:lnTo>
                  <a:lnTo>
                    <a:pt x="4187" y="60"/>
                  </a:lnTo>
                  <a:lnTo>
                    <a:pt x="4188" y="47"/>
                  </a:lnTo>
                  <a:lnTo>
                    <a:pt x="4197" y="25"/>
                  </a:lnTo>
                  <a:lnTo>
                    <a:pt x="4214" y="10"/>
                  </a:lnTo>
                  <a:lnTo>
                    <a:pt x="4236" y="1"/>
                  </a:lnTo>
                  <a:lnTo>
                    <a:pt x="4249" y="0"/>
                  </a:lnTo>
                  <a:close/>
                  <a:moveTo>
                    <a:pt x="62" y="1987"/>
                  </a:moveTo>
                  <a:lnTo>
                    <a:pt x="75" y="1988"/>
                  </a:lnTo>
                  <a:lnTo>
                    <a:pt x="96" y="1997"/>
                  </a:lnTo>
                  <a:lnTo>
                    <a:pt x="113" y="2012"/>
                  </a:lnTo>
                  <a:lnTo>
                    <a:pt x="122" y="2034"/>
                  </a:lnTo>
                  <a:lnTo>
                    <a:pt x="124" y="2047"/>
                  </a:lnTo>
                  <a:lnTo>
                    <a:pt x="122" y="2059"/>
                  </a:lnTo>
                  <a:lnTo>
                    <a:pt x="113" y="2080"/>
                  </a:lnTo>
                  <a:lnTo>
                    <a:pt x="96" y="2096"/>
                  </a:lnTo>
                  <a:lnTo>
                    <a:pt x="75" y="2106"/>
                  </a:lnTo>
                  <a:lnTo>
                    <a:pt x="62" y="2106"/>
                  </a:lnTo>
                  <a:lnTo>
                    <a:pt x="49" y="2106"/>
                  </a:lnTo>
                  <a:lnTo>
                    <a:pt x="27" y="2096"/>
                  </a:lnTo>
                  <a:lnTo>
                    <a:pt x="10" y="2080"/>
                  </a:lnTo>
                  <a:lnTo>
                    <a:pt x="1" y="2059"/>
                  </a:lnTo>
                  <a:lnTo>
                    <a:pt x="0" y="2047"/>
                  </a:lnTo>
                  <a:lnTo>
                    <a:pt x="1" y="2034"/>
                  </a:lnTo>
                  <a:lnTo>
                    <a:pt x="10" y="2012"/>
                  </a:lnTo>
                  <a:lnTo>
                    <a:pt x="27" y="1997"/>
                  </a:lnTo>
                  <a:lnTo>
                    <a:pt x="49" y="1988"/>
                  </a:lnTo>
                  <a:lnTo>
                    <a:pt x="62" y="1987"/>
                  </a:lnTo>
                  <a:close/>
                  <a:moveTo>
                    <a:pt x="1245" y="1532"/>
                  </a:moveTo>
                  <a:lnTo>
                    <a:pt x="1258" y="1533"/>
                  </a:lnTo>
                  <a:lnTo>
                    <a:pt x="1280" y="1542"/>
                  </a:lnTo>
                  <a:lnTo>
                    <a:pt x="1297" y="1559"/>
                  </a:lnTo>
                  <a:lnTo>
                    <a:pt x="1306" y="1579"/>
                  </a:lnTo>
                  <a:lnTo>
                    <a:pt x="1307" y="1592"/>
                  </a:lnTo>
                  <a:lnTo>
                    <a:pt x="1306" y="1604"/>
                  </a:lnTo>
                  <a:lnTo>
                    <a:pt x="1297" y="1625"/>
                  </a:lnTo>
                  <a:lnTo>
                    <a:pt x="1280" y="1642"/>
                  </a:lnTo>
                  <a:lnTo>
                    <a:pt x="1258" y="1651"/>
                  </a:lnTo>
                  <a:lnTo>
                    <a:pt x="1245" y="1651"/>
                  </a:lnTo>
                  <a:lnTo>
                    <a:pt x="1234" y="1651"/>
                  </a:lnTo>
                  <a:lnTo>
                    <a:pt x="1211" y="1642"/>
                  </a:lnTo>
                  <a:lnTo>
                    <a:pt x="1195" y="1625"/>
                  </a:lnTo>
                  <a:lnTo>
                    <a:pt x="1185" y="1604"/>
                  </a:lnTo>
                  <a:lnTo>
                    <a:pt x="1183" y="1592"/>
                  </a:lnTo>
                  <a:lnTo>
                    <a:pt x="1185" y="1579"/>
                  </a:lnTo>
                  <a:lnTo>
                    <a:pt x="1195" y="1559"/>
                  </a:lnTo>
                  <a:lnTo>
                    <a:pt x="1211" y="1542"/>
                  </a:lnTo>
                  <a:lnTo>
                    <a:pt x="1234" y="1533"/>
                  </a:lnTo>
                  <a:lnTo>
                    <a:pt x="1245" y="1532"/>
                  </a:lnTo>
                  <a:close/>
                  <a:moveTo>
                    <a:pt x="829" y="2508"/>
                  </a:moveTo>
                  <a:lnTo>
                    <a:pt x="842" y="2509"/>
                  </a:lnTo>
                  <a:lnTo>
                    <a:pt x="864" y="2518"/>
                  </a:lnTo>
                  <a:lnTo>
                    <a:pt x="881" y="2535"/>
                  </a:lnTo>
                  <a:lnTo>
                    <a:pt x="890" y="2555"/>
                  </a:lnTo>
                  <a:lnTo>
                    <a:pt x="891" y="2568"/>
                  </a:lnTo>
                  <a:lnTo>
                    <a:pt x="890" y="2580"/>
                  </a:lnTo>
                  <a:lnTo>
                    <a:pt x="881" y="2601"/>
                  </a:lnTo>
                  <a:lnTo>
                    <a:pt x="864" y="2619"/>
                  </a:lnTo>
                  <a:lnTo>
                    <a:pt x="842" y="2627"/>
                  </a:lnTo>
                  <a:lnTo>
                    <a:pt x="829" y="2627"/>
                  </a:lnTo>
                  <a:lnTo>
                    <a:pt x="816" y="2627"/>
                  </a:lnTo>
                  <a:lnTo>
                    <a:pt x="795" y="2619"/>
                  </a:lnTo>
                  <a:lnTo>
                    <a:pt x="777" y="2601"/>
                  </a:lnTo>
                  <a:lnTo>
                    <a:pt x="769" y="2580"/>
                  </a:lnTo>
                  <a:lnTo>
                    <a:pt x="767" y="2568"/>
                  </a:lnTo>
                  <a:lnTo>
                    <a:pt x="769" y="2555"/>
                  </a:lnTo>
                  <a:lnTo>
                    <a:pt x="777" y="2535"/>
                  </a:lnTo>
                  <a:lnTo>
                    <a:pt x="795" y="2518"/>
                  </a:lnTo>
                  <a:lnTo>
                    <a:pt x="816" y="2509"/>
                  </a:lnTo>
                  <a:lnTo>
                    <a:pt x="829" y="2508"/>
                  </a:lnTo>
                  <a:close/>
                  <a:moveTo>
                    <a:pt x="2118" y="668"/>
                  </a:moveTo>
                  <a:lnTo>
                    <a:pt x="2131" y="669"/>
                  </a:lnTo>
                  <a:lnTo>
                    <a:pt x="2154" y="678"/>
                  </a:lnTo>
                  <a:lnTo>
                    <a:pt x="2170" y="694"/>
                  </a:lnTo>
                  <a:lnTo>
                    <a:pt x="2180" y="715"/>
                  </a:lnTo>
                  <a:lnTo>
                    <a:pt x="2180" y="728"/>
                  </a:lnTo>
                  <a:lnTo>
                    <a:pt x="2180" y="740"/>
                  </a:lnTo>
                  <a:lnTo>
                    <a:pt x="2170" y="761"/>
                  </a:lnTo>
                  <a:lnTo>
                    <a:pt x="2154" y="778"/>
                  </a:lnTo>
                  <a:lnTo>
                    <a:pt x="2131" y="787"/>
                  </a:lnTo>
                  <a:lnTo>
                    <a:pt x="2118" y="787"/>
                  </a:lnTo>
                  <a:lnTo>
                    <a:pt x="2106" y="787"/>
                  </a:lnTo>
                  <a:lnTo>
                    <a:pt x="2083" y="778"/>
                  </a:lnTo>
                  <a:lnTo>
                    <a:pt x="2067" y="761"/>
                  </a:lnTo>
                  <a:lnTo>
                    <a:pt x="2057" y="740"/>
                  </a:lnTo>
                  <a:lnTo>
                    <a:pt x="2057" y="728"/>
                  </a:lnTo>
                  <a:lnTo>
                    <a:pt x="2057" y="715"/>
                  </a:lnTo>
                  <a:lnTo>
                    <a:pt x="2067" y="694"/>
                  </a:lnTo>
                  <a:lnTo>
                    <a:pt x="2083" y="678"/>
                  </a:lnTo>
                  <a:lnTo>
                    <a:pt x="2106" y="669"/>
                  </a:lnTo>
                  <a:lnTo>
                    <a:pt x="2118" y="668"/>
                  </a:lnTo>
                  <a:close/>
                  <a:moveTo>
                    <a:pt x="5943" y="1029"/>
                  </a:moveTo>
                  <a:lnTo>
                    <a:pt x="5956" y="1029"/>
                  </a:lnTo>
                  <a:lnTo>
                    <a:pt x="5978" y="1039"/>
                  </a:lnTo>
                  <a:lnTo>
                    <a:pt x="5995" y="1055"/>
                  </a:lnTo>
                  <a:lnTo>
                    <a:pt x="6004" y="1077"/>
                  </a:lnTo>
                  <a:lnTo>
                    <a:pt x="6005" y="1088"/>
                  </a:lnTo>
                  <a:lnTo>
                    <a:pt x="6004" y="1101"/>
                  </a:lnTo>
                  <a:lnTo>
                    <a:pt x="5995" y="1123"/>
                  </a:lnTo>
                  <a:lnTo>
                    <a:pt x="5978" y="1138"/>
                  </a:lnTo>
                  <a:lnTo>
                    <a:pt x="5956" y="1147"/>
                  </a:lnTo>
                  <a:lnTo>
                    <a:pt x="5943" y="1149"/>
                  </a:lnTo>
                  <a:lnTo>
                    <a:pt x="5931" y="1147"/>
                  </a:lnTo>
                  <a:lnTo>
                    <a:pt x="5909" y="1138"/>
                  </a:lnTo>
                  <a:lnTo>
                    <a:pt x="5892" y="1123"/>
                  </a:lnTo>
                  <a:lnTo>
                    <a:pt x="5883" y="1101"/>
                  </a:lnTo>
                  <a:lnTo>
                    <a:pt x="5882" y="1088"/>
                  </a:lnTo>
                  <a:lnTo>
                    <a:pt x="5883" y="1077"/>
                  </a:lnTo>
                  <a:lnTo>
                    <a:pt x="5892" y="1055"/>
                  </a:lnTo>
                  <a:lnTo>
                    <a:pt x="5909" y="1039"/>
                  </a:lnTo>
                  <a:lnTo>
                    <a:pt x="5931" y="1029"/>
                  </a:lnTo>
                  <a:lnTo>
                    <a:pt x="5943" y="10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9363868" y="1835149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9455943" y="1665287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9573418" y="1273174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9419430" y="2862262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9462293" y="2771774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9511505" y="2359024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9068593" y="3275012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9709943" y="3267074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9132093" y="333216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"/>
            <p:cNvSpPr/>
            <p:nvPr/>
          </p:nvSpPr>
          <p:spPr>
            <a:xfrm>
              <a:off x="9132093" y="337502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"/>
            <p:cNvSpPr/>
            <p:nvPr/>
          </p:nvSpPr>
          <p:spPr>
            <a:xfrm>
              <a:off x="9132093" y="3416299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9132093" y="3457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"/>
            <p:cNvSpPr/>
            <p:nvPr/>
          </p:nvSpPr>
          <p:spPr>
            <a:xfrm>
              <a:off x="9132093" y="3500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"/>
            <p:cNvSpPr/>
            <p:nvPr/>
          </p:nvSpPr>
          <p:spPr>
            <a:xfrm>
              <a:off x="9132093" y="3543299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9132093" y="3584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9132093" y="3627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9132093" y="366871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9132093" y="371157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9733755" y="333216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9733755" y="330041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9733755" y="33639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9733755" y="33972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9733755" y="343058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9733755" y="346233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"/>
            <p:cNvSpPr/>
            <p:nvPr/>
          </p:nvSpPr>
          <p:spPr>
            <a:xfrm>
              <a:off x="9733755" y="349408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"/>
            <p:cNvSpPr/>
            <p:nvPr/>
          </p:nvSpPr>
          <p:spPr>
            <a:xfrm>
              <a:off x="9733755" y="3527424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"/>
            <p:cNvSpPr/>
            <p:nvPr/>
          </p:nvSpPr>
          <p:spPr>
            <a:xfrm>
              <a:off x="9733755" y="356076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"/>
            <p:cNvSpPr/>
            <p:nvPr/>
          </p:nvSpPr>
          <p:spPr>
            <a:xfrm>
              <a:off x="9733755" y="35925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"/>
            <p:cNvSpPr/>
            <p:nvPr/>
          </p:nvSpPr>
          <p:spPr>
            <a:xfrm>
              <a:off x="9733755" y="36258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"/>
            <p:cNvSpPr/>
            <p:nvPr/>
          </p:nvSpPr>
          <p:spPr>
            <a:xfrm>
              <a:off x="9733755" y="365759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"/>
            <p:cNvSpPr/>
            <p:nvPr/>
          </p:nvSpPr>
          <p:spPr>
            <a:xfrm>
              <a:off x="9733755" y="369093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10136188" y="3429000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10201275" y="3495675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10201275" y="3582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10201275" y="36591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>
              <a:off x="391319" y="3595688"/>
              <a:ext cx="744538" cy="228598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"/>
            <p:cNvSpPr/>
            <p:nvPr/>
          </p:nvSpPr>
          <p:spPr>
            <a:xfrm>
              <a:off x="456406" y="370839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"/>
            <p:cNvSpPr/>
            <p:nvPr/>
          </p:nvSpPr>
          <p:spPr>
            <a:xfrm>
              <a:off x="10971214" y="3563938"/>
              <a:ext cx="744538" cy="252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"/>
            <p:cNvSpPr/>
            <p:nvPr/>
          </p:nvSpPr>
          <p:spPr>
            <a:xfrm>
              <a:off x="11036301" y="36179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"/>
            <p:cNvSpPr/>
            <p:nvPr/>
          </p:nvSpPr>
          <p:spPr>
            <a:xfrm>
              <a:off x="11036301" y="36941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8" name="Google Shape;928;p4"/>
          <p:cNvSpPr txBox="1"/>
          <p:nvPr/>
        </p:nvSpPr>
        <p:spPr>
          <a:xfrm>
            <a:off x="108140" y="2248678"/>
            <a:ext cx="2651179" cy="327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Justice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929" name="Google Shape;929;p4"/>
          <p:cNvSpPr/>
          <p:nvPr/>
        </p:nvSpPr>
        <p:spPr>
          <a:xfrm>
            <a:off x="116529" y="1218926"/>
            <a:ext cx="24888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MAPPING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NYC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4"/>
          <p:cNvSpPr/>
          <p:nvPr/>
        </p:nvSpPr>
        <p:spPr>
          <a:xfrm>
            <a:off x="4196644" y="2945726"/>
            <a:ext cx="65462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1" name="Google Shape;9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8514" y="4046285"/>
            <a:ext cx="3836211" cy="2239193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2" name="Google Shape;932;p4"/>
          <p:cNvSpPr/>
          <p:nvPr/>
        </p:nvSpPr>
        <p:spPr>
          <a:xfrm>
            <a:off x="3415725" y="6330915"/>
            <a:ext cx="3780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cap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THE GARDEN OF FORKED TONGUES</a:t>
            </a:r>
            <a:endParaRPr/>
          </a:p>
        </p:txBody>
      </p:sp>
      <p:pic>
        <p:nvPicPr>
          <p:cNvPr id="933" name="Google Shape;9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2243" y="387346"/>
            <a:ext cx="4143091" cy="3091218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4" name="Google Shape;934;p4"/>
          <p:cNvSpPr/>
          <p:nvPr/>
        </p:nvSpPr>
        <p:spPr>
          <a:xfrm>
            <a:off x="4535858" y="3517487"/>
            <a:ext cx="1435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cap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LANGRANK</a:t>
            </a:r>
            <a:endParaRPr/>
          </a:p>
        </p:txBody>
      </p:sp>
      <p:pic>
        <p:nvPicPr>
          <p:cNvPr id="935" name="Google Shape;93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6922" y="2129321"/>
            <a:ext cx="3394662" cy="4016457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6" name="Google Shape;936;p4"/>
          <p:cNvSpPr/>
          <p:nvPr/>
        </p:nvSpPr>
        <p:spPr>
          <a:xfrm>
            <a:off x="7816634" y="6145778"/>
            <a:ext cx="37806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cap="non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INDO-EUROPEAN LANGUAGES TREE BY LEVENSHTEIN DISTANCE</a:t>
            </a:r>
            <a:endParaRPr/>
          </a:p>
        </p:txBody>
      </p:sp>
      <p:sp>
        <p:nvSpPr>
          <p:cNvPr id="937" name="Google Shape;937;p4"/>
          <p:cNvSpPr/>
          <p:nvPr/>
        </p:nvSpPr>
        <p:spPr>
          <a:xfrm>
            <a:off x="7615139" y="319308"/>
            <a:ext cx="4284708" cy="1255491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sz="1800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8" name="Google Shape;938;p4"/>
          <p:cNvSpPr/>
          <p:nvPr/>
        </p:nvSpPr>
        <p:spPr>
          <a:xfrm>
            <a:off x="7602780" y="412591"/>
            <a:ext cx="428470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“It is clear that selecting proper pivoting languages and string representations is important; failing to do so can cause performance degradation of as much as 20%”</a:t>
            </a:r>
            <a:endParaRPr/>
          </a:p>
        </p:txBody>
      </p:sp>
      <p:sp>
        <p:nvSpPr>
          <p:cNvPr id="939" name="Google Shape;939;p4"/>
          <p:cNvSpPr/>
          <p:nvPr/>
        </p:nvSpPr>
        <p:spPr>
          <a:xfrm>
            <a:off x="9694253" y="1563623"/>
            <a:ext cx="2255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–Zhou, Shuyan, et al. 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"/>
          <p:cNvSpPr/>
          <p:nvPr/>
        </p:nvSpPr>
        <p:spPr>
          <a:xfrm>
            <a:off x="2741385" y="0"/>
            <a:ext cx="9450758" cy="6859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5"/>
          <p:cNvSpPr/>
          <p:nvPr/>
        </p:nvSpPr>
        <p:spPr>
          <a:xfrm>
            <a:off x="108140" y="3705321"/>
            <a:ext cx="2749765" cy="4557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6" name="Google Shape;946;p5"/>
          <p:cNvGrpSpPr/>
          <p:nvPr/>
        </p:nvGrpSpPr>
        <p:grpSpPr>
          <a:xfrm>
            <a:off x="245736" y="254436"/>
            <a:ext cx="2246135" cy="1021118"/>
            <a:chOff x="146844" y="357188"/>
            <a:chExt cx="11830050" cy="3549650"/>
          </a:xfrm>
        </p:grpSpPr>
        <p:sp>
          <p:nvSpPr>
            <p:cNvPr id="947" name="Google Shape;947;p5"/>
            <p:cNvSpPr/>
            <p:nvPr/>
          </p:nvSpPr>
          <p:spPr>
            <a:xfrm>
              <a:off x="10649744" y="2514600"/>
              <a:ext cx="820738" cy="131206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11514137" y="2995612"/>
              <a:ext cx="462757" cy="832879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1041400" y="2609850"/>
              <a:ext cx="727075" cy="1201736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146844" y="3279775"/>
              <a:ext cx="820738" cy="54689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10039747" y="1807089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9960372" y="2921514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7108031" y="1812924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5"/>
            <p:cNvSpPr/>
            <p:nvPr/>
          </p:nvSpPr>
          <p:spPr>
            <a:xfrm>
              <a:off x="8384381" y="1466849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5"/>
            <p:cNvSpPr/>
            <p:nvPr/>
          </p:nvSpPr>
          <p:spPr>
            <a:xfrm>
              <a:off x="8201818" y="1979612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5"/>
            <p:cNvSpPr/>
            <p:nvPr/>
          </p:nvSpPr>
          <p:spPr>
            <a:xfrm>
              <a:off x="8211343" y="1892299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5"/>
            <p:cNvSpPr/>
            <p:nvPr/>
          </p:nvSpPr>
          <p:spPr>
            <a:xfrm>
              <a:off x="8854281" y="647699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5"/>
            <p:cNvSpPr/>
            <p:nvPr/>
          </p:nvSpPr>
          <p:spPr>
            <a:xfrm>
              <a:off x="8647906" y="1431924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5"/>
            <p:cNvSpPr/>
            <p:nvPr/>
          </p:nvSpPr>
          <p:spPr>
            <a:xfrm>
              <a:off x="8717756" y="1335087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7498556" y="2290762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5"/>
            <p:cNvSpPr/>
            <p:nvPr/>
          </p:nvSpPr>
          <p:spPr>
            <a:xfrm>
              <a:off x="7554118" y="2235199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5"/>
            <p:cNvSpPr/>
            <p:nvPr/>
          </p:nvSpPr>
          <p:spPr>
            <a:xfrm>
              <a:off x="7028656" y="2927349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7600156" y="3176587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7281068" y="3406774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5"/>
            <p:cNvSpPr/>
            <p:nvPr/>
          </p:nvSpPr>
          <p:spPr>
            <a:xfrm>
              <a:off x="7433468" y="3324224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5"/>
            <p:cNvSpPr/>
            <p:nvPr/>
          </p:nvSpPr>
          <p:spPr>
            <a:xfrm>
              <a:off x="8938418" y="2784474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5"/>
            <p:cNvSpPr/>
            <p:nvPr/>
          </p:nvSpPr>
          <p:spPr>
            <a:xfrm>
              <a:off x="8247856" y="2874962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5"/>
            <p:cNvSpPr/>
            <p:nvPr/>
          </p:nvSpPr>
          <p:spPr>
            <a:xfrm>
              <a:off x="8314531" y="2492374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5"/>
            <p:cNvSpPr/>
            <p:nvPr/>
          </p:nvSpPr>
          <p:spPr>
            <a:xfrm>
              <a:off x="8057356" y="3203574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5"/>
            <p:cNvSpPr/>
            <p:nvPr/>
          </p:nvSpPr>
          <p:spPr>
            <a:xfrm>
              <a:off x="8449468" y="3203574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5"/>
            <p:cNvSpPr/>
            <p:nvPr/>
          </p:nvSpPr>
          <p:spPr>
            <a:xfrm>
              <a:off x="8584406" y="3143249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5"/>
            <p:cNvSpPr/>
            <p:nvPr/>
          </p:nvSpPr>
          <p:spPr>
            <a:xfrm>
              <a:off x="7347743" y="3455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"/>
            <p:cNvSpPr/>
            <p:nvPr/>
          </p:nvSpPr>
          <p:spPr>
            <a:xfrm>
              <a:off x="7347743" y="3548062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"/>
            <p:cNvSpPr/>
            <p:nvPr/>
          </p:nvSpPr>
          <p:spPr>
            <a:xfrm>
              <a:off x="7347743" y="3640137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5"/>
            <p:cNvSpPr/>
            <p:nvPr/>
          </p:nvSpPr>
          <p:spPr>
            <a:xfrm>
              <a:off x="8081168" y="32321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"/>
            <p:cNvSpPr/>
            <p:nvPr/>
          </p:nvSpPr>
          <p:spPr>
            <a:xfrm>
              <a:off x="8081168" y="32797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"/>
            <p:cNvSpPr/>
            <p:nvPr/>
          </p:nvSpPr>
          <p:spPr>
            <a:xfrm>
              <a:off x="8081168" y="3327399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5"/>
            <p:cNvSpPr/>
            <p:nvPr/>
          </p:nvSpPr>
          <p:spPr>
            <a:xfrm>
              <a:off x="8081168" y="3373437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5"/>
            <p:cNvSpPr/>
            <p:nvPr/>
          </p:nvSpPr>
          <p:spPr>
            <a:xfrm>
              <a:off x="8081168" y="34258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"/>
            <p:cNvSpPr/>
            <p:nvPr/>
          </p:nvSpPr>
          <p:spPr>
            <a:xfrm>
              <a:off x="8081168" y="34734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5"/>
            <p:cNvSpPr/>
            <p:nvPr/>
          </p:nvSpPr>
          <p:spPr>
            <a:xfrm>
              <a:off x="8081168" y="35210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"/>
            <p:cNvSpPr/>
            <p:nvPr/>
          </p:nvSpPr>
          <p:spPr>
            <a:xfrm>
              <a:off x="8081168" y="3567112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5"/>
            <p:cNvSpPr/>
            <p:nvPr/>
          </p:nvSpPr>
          <p:spPr>
            <a:xfrm>
              <a:off x="8081168" y="361949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5"/>
            <p:cNvSpPr/>
            <p:nvPr/>
          </p:nvSpPr>
          <p:spPr>
            <a:xfrm>
              <a:off x="8081168" y="36671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"/>
            <p:cNvSpPr/>
            <p:nvPr/>
          </p:nvSpPr>
          <p:spPr>
            <a:xfrm>
              <a:off x="8081168" y="37147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"/>
            <p:cNvSpPr/>
            <p:nvPr/>
          </p:nvSpPr>
          <p:spPr>
            <a:xfrm>
              <a:off x="8487568" y="32702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5"/>
            <p:cNvSpPr/>
            <p:nvPr/>
          </p:nvSpPr>
          <p:spPr>
            <a:xfrm>
              <a:off x="8487568" y="332739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5"/>
            <p:cNvSpPr/>
            <p:nvPr/>
          </p:nvSpPr>
          <p:spPr>
            <a:xfrm>
              <a:off x="8487568" y="33845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5"/>
            <p:cNvSpPr/>
            <p:nvPr/>
          </p:nvSpPr>
          <p:spPr>
            <a:xfrm>
              <a:off x="8487568" y="34416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"/>
            <p:cNvSpPr/>
            <p:nvPr/>
          </p:nvSpPr>
          <p:spPr>
            <a:xfrm>
              <a:off x="8487568" y="34988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"/>
            <p:cNvSpPr/>
            <p:nvPr/>
          </p:nvSpPr>
          <p:spPr>
            <a:xfrm>
              <a:off x="8487568" y="35559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"/>
            <p:cNvSpPr/>
            <p:nvPr/>
          </p:nvSpPr>
          <p:spPr>
            <a:xfrm>
              <a:off x="8487568" y="36131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5"/>
            <p:cNvSpPr/>
            <p:nvPr/>
          </p:nvSpPr>
          <p:spPr>
            <a:xfrm>
              <a:off x="8487568" y="366871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5"/>
            <p:cNvSpPr/>
            <p:nvPr/>
          </p:nvSpPr>
          <p:spPr>
            <a:xfrm>
              <a:off x="8487568" y="372586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"/>
            <p:cNvSpPr/>
            <p:nvPr/>
          </p:nvSpPr>
          <p:spPr>
            <a:xfrm>
              <a:off x="6492875" y="1870075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"/>
            <p:cNvSpPr/>
            <p:nvPr/>
          </p:nvSpPr>
          <p:spPr>
            <a:xfrm>
              <a:off x="6584950" y="1700213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"/>
            <p:cNvSpPr/>
            <p:nvPr/>
          </p:nvSpPr>
          <p:spPr>
            <a:xfrm>
              <a:off x="6702425" y="1308100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5"/>
            <p:cNvSpPr/>
            <p:nvPr/>
          </p:nvSpPr>
          <p:spPr>
            <a:xfrm>
              <a:off x="1847850" y="1835150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"/>
            <p:cNvSpPr/>
            <p:nvPr/>
          </p:nvSpPr>
          <p:spPr>
            <a:xfrm>
              <a:off x="3124200" y="1489075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"/>
            <p:cNvSpPr/>
            <p:nvPr/>
          </p:nvSpPr>
          <p:spPr>
            <a:xfrm>
              <a:off x="2941637" y="2001838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"/>
            <p:cNvSpPr/>
            <p:nvPr/>
          </p:nvSpPr>
          <p:spPr>
            <a:xfrm>
              <a:off x="2951162" y="1914525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"/>
            <p:cNvSpPr/>
            <p:nvPr/>
          </p:nvSpPr>
          <p:spPr>
            <a:xfrm>
              <a:off x="3594100" y="669925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"/>
            <p:cNvSpPr/>
            <p:nvPr/>
          </p:nvSpPr>
          <p:spPr>
            <a:xfrm>
              <a:off x="3387725" y="1454150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"/>
            <p:cNvSpPr/>
            <p:nvPr/>
          </p:nvSpPr>
          <p:spPr>
            <a:xfrm>
              <a:off x="3457575" y="1357313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5"/>
            <p:cNvSpPr/>
            <p:nvPr/>
          </p:nvSpPr>
          <p:spPr>
            <a:xfrm>
              <a:off x="3897312" y="1763713"/>
              <a:ext cx="744538" cy="208597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"/>
            <p:cNvSpPr/>
            <p:nvPr/>
          </p:nvSpPr>
          <p:spPr>
            <a:xfrm>
              <a:off x="5559425" y="2274888"/>
              <a:ext cx="765175" cy="1631950"/>
            </a:xfrm>
            <a:custGeom>
              <a:rect b="b" l="l" r="r" t="t"/>
              <a:pathLst>
                <a:path extrusionOk="0" h="3085" w="1446">
                  <a:moveTo>
                    <a:pt x="1434" y="3085"/>
                  </a:moveTo>
                  <a:lnTo>
                    <a:pt x="0" y="3080"/>
                  </a:lnTo>
                  <a:lnTo>
                    <a:pt x="12" y="0"/>
                  </a:lnTo>
                  <a:lnTo>
                    <a:pt x="1446" y="5"/>
                  </a:lnTo>
                  <a:lnTo>
                    <a:pt x="1434" y="308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"/>
            <p:cNvSpPr/>
            <p:nvPr/>
          </p:nvSpPr>
          <p:spPr>
            <a:xfrm>
              <a:off x="5546725" y="2230438"/>
              <a:ext cx="822325" cy="58737"/>
            </a:xfrm>
            <a:custGeom>
              <a:rect b="b" l="l" r="r" t="t"/>
              <a:pathLst>
                <a:path extrusionOk="0" h="110" w="1554">
                  <a:moveTo>
                    <a:pt x="1554" y="110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1554" y="6"/>
                  </a:lnTo>
                  <a:lnTo>
                    <a:pt x="1554" y="11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5"/>
            <p:cNvSpPr/>
            <p:nvPr/>
          </p:nvSpPr>
          <p:spPr>
            <a:xfrm>
              <a:off x="2238375" y="2312988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5"/>
            <p:cNvSpPr/>
            <p:nvPr/>
          </p:nvSpPr>
          <p:spPr>
            <a:xfrm>
              <a:off x="2293937" y="2257425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5"/>
            <p:cNvSpPr/>
            <p:nvPr/>
          </p:nvSpPr>
          <p:spPr>
            <a:xfrm>
              <a:off x="4875212" y="1870075"/>
              <a:ext cx="460375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"/>
            <p:cNvSpPr/>
            <p:nvPr/>
          </p:nvSpPr>
          <p:spPr>
            <a:xfrm>
              <a:off x="5083175" y="1092200"/>
              <a:ext cx="28575" cy="814387"/>
            </a:xfrm>
            <a:custGeom>
              <a:rect b="b" l="l" r="r" t="t"/>
              <a:pathLst>
                <a:path extrusionOk="0" h="1538" w="52">
                  <a:moveTo>
                    <a:pt x="52" y="1538"/>
                  </a:moveTo>
                  <a:lnTo>
                    <a:pt x="26" y="1526"/>
                  </a:lnTo>
                  <a:lnTo>
                    <a:pt x="0" y="1536"/>
                  </a:lnTo>
                  <a:lnTo>
                    <a:pt x="17" y="773"/>
                  </a:lnTo>
                  <a:lnTo>
                    <a:pt x="35" y="0"/>
                  </a:lnTo>
                  <a:lnTo>
                    <a:pt x="43" y="773"/>
                  </a:lnTo>
                  <a:lnTo>
                    <a:pt x="52" y="1538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"/>
            <p:cNvSpPr/>
            <p:nvPr/>
          </p:nvSpPr>
          <p:spPr>
            <a:xfrm>
              <a:off x="4953000" y="1703388"/>
              <a:ext cx="304800" cy="304800"/>
            </a:xfrm>
            <a:custGeom>
              <a:rect b="b" l="l" r="r" t="t"/>
              <a:pathLst>
                <a:path extrusionOk="0" h="577" w="578">
                  <a:moveTo>
                    <a:pt x="578" y="289"/>
                  </a:moveTo>
                  <a:lnTo>
                    <a:pt x="578" y="318"/>
                  </a:lnTo>
                  <a:lnTo>
                    <a:pt x="566" y="376"/>
                  </a:lnTo>
                  <a:lnTo>
                    <a:pt x="543" y="426"/>
                  </a:lnTo>
                  <a:lnTo>
                    <a:pt x="513" y="472"/>
                  </a:lnTo>
                  <a:lnTo>
                    <a:pt x="473" y="512"/>
                  </a:lnTo>
                  <a:lnTo>
                    <a:pt x="427" y="543"/>
                  </a:lnTo>
                  <a:lnTo>
                    <a:pt x="375" y="566"/>
                  </a:lnTo>
                  <a:lnTo>
                    <a:pt x="319" y="577"/>
                  </a:lnTo>
                  <a:lnTo>
                    <a:pt x="290" y="577"/>
                  </a:lnTo>
                  <a:lnTo>
                    <a:pt x="260" y="577"/>
                  </a:lnTo>
                  <a:lnTo>
                    <a:pt x="204" y="566"/>
                  </a:lnTo>
                  <a:lnTo>
                    <a:pt x="152" y="543"/>
                  </a:lnTo>
                  <a:lnTo>
                    <a:pt x="106" y="512"/>
                  </a:lnTo>
                  <a:lnTo>
                    <a:pt x="67" y="472"/>
                  </a:lnTo>
                  <a:lnTo>
                    <a:pt x="35" y="426"/>
                  </a:lnTo>
                  <a:lnTo>
                    <a:pt x="13" y="376"/>
                  </a:lnTo>
                  <a:lnTo>
                    <a:pt x="2" y="318"/>
                  </a:lnTo>
                  <a:lnTo>
                    <a:pt x="0" y="289"/>
                  </a:lnTo>
                  <a:lnTo>
                    <a:pt x="2" y="259"/>
                  </a:lnTo>
                  <a:lnTo>
                    <a:pt x="13" y="203"/>
                  </a:lnTo>
                  <a:lnTo>
                    <a:pt x="35" y="151"/>
                  </a:lnTo>
                  <a:lnTo>
                    <a:pt x="67" y="105"/>
                  </a:lnTo>
                  <a:lnTo>
                    <a:pt x="106" y="66"/>
                  </a:lnTo>
                  <a:lnTo>
                    <a:pt x="152" y="34"/>
                  </a:lnTo>
                  <a:lnTo>
                    <a:pt x="204" y="13"/>
                  </a:lnTo>
                  <a:lnTo>
                    <a:pt x="260" y="1"/>
                  </a:lnTo>
                  <a:lnTo>
                    <a:pt x="290" y="0"/>
                  </a:lnTo>
                  <a:lnTo>
                    <a:pt x="319" y="1"/>
                  </a:lnTo>
                  <a:lnTo>
                    <a:pt x="375" y="13"/>
                  </a:lnTo>
                  <a:lnTo>
                    <a:pt x="427" y="34"/>
                  </a:lnTo>
                  <a:lnTo>
                    <a:pt x="473" y="66"/>
                  </a:lnTo>
                  <a:lnTo>
                    <a:pt x="513" y="105"/>
                  </a:lnTo>
                  <a:lnTo>
                    <a:pt x="543" y="151"/>
                  </a:lnTo>
                  <a:lnTo>
                    <a:pt x="566" y="203"/>
                  </a:lnTo>
                  <a:lnTo>
                    <a:pt x="578" y="259"/>
                  </a:lnTo>
                  <a:lnTo>
                    <a:pt x="578" y="28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"/>
            <p:cNvSpPr/>
            <p:nvPr/>
          </p:nvSpPr>
          <p:spPr>
            <a:xfrm>
              <a:off x="1768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"/>
            <p:cNvSpPr/>
            <p:nvPr/>
          </p:nvSpPr>
          <p:spPr>
            <a:xfrm>
              <a:off x="23399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5"/>
            <p:cNvSpPr/>
            <p:nvPr/>
          </p:nvSpPr>
          <p:spPr>
            <a:xfrm>
              <a:off x="4816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5"/>
            <p:cNvSpPr/>
            <p:nvPr/>
          </p:nvSpPr>
          <p:spPr>
            <a:xfrm>
              <a:off x="42703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"/>
            <p:cNvSpPr/>
            <p:nvPr/>
          </p:nvSpPr>
          <p:spPr>
            <a:xfrm>
              <a:off x="1231900" y="3465513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"/>
            <p:cNvSpPr/>
            <p:nvPr/>
          </p:nvSpPr>
          <p:spPr>
            <a:xfrm>
              <a:off x="2020887" y="3429000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5"/>
            <p:cNvSpPr/>
            <p:nvPr/>
          </p:nvSpPr>
          <p:spPr>
            <a:xfrm>
              <a:off x="2173287" y="3346450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"/>
            <p:cNvSpPr/>
            <p:nvPr/>
          </p:nvSpPr>
          <p:spPr>
            <a:xfrm>
              <a:off x="3627437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"/>
            <p:cNvSpPr/>
            <p:nvPr/>
          </p:nvSpPr>
          <p:spPr>
            <a:xfrm>
              <a:off x="3678237" y="2806700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5"/>
            <p:cNvSpPr/>
            <p:nvPr/>
          </p:nvSpPr>
          <p:spPr>
            <a:xfrm>
              <a:off x="4398962" y="3414713"/>
              <a:ext cx="557213" cy="43815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5"/>
            <p:cNvSpPr/>
            <p:nvPr/>
          </p:nvSpPr>
          <p:spPr>
            <a:xfrm>
              <a:off x="6548437" y="2897188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"/>
            <p:cNvSpPr/>
            <p:nvPr/>
          </p:nvSpPr>
          <p:spPr>
            <a:xfrm>
              <a:off x="6591300" y="2806700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"/>
            <p:cNvSpPr/>
            <p:nvPr/>
          </p:nvSpPr>
          <p:spPr>
            <a:xfrm>
              <a:off x="6640512" y="2393950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"/>
            <p:cNvSpPr/>
            <p:nvPr/>
          </p:nvSpPr>
          <p:spPr>
            <a:xfrm>
              <a:off x="2987675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"/>
            <p:cNvSpPr/>
            <p:nvPr/>
          </p:nvSpPr>
          <p:spPr>
            <a:xfrm>
              <a:off x="3054350" y="2514600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"/>
            <p:cNvSpPr/>
            <p:nvPr/>
          </p:nvSpPr>
          <p:spPr>
            <a:xfrm>
              <a:off x="2797175" y="3225800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"/>
            <p:cNvSpPr/>
            <p:nvPr/>
          </p:nvSpPr>
          <p:spPr>
            <a:xfrm>
              <a:off x="4989512" y="3225800"/>
              <a:ext cx="360363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5"/>
            <p:cNvSpPr/>
            <p:nvPr/>
          </p:nvSpPr>
          <p:spPr>
            <a:xfrm>
              <a:off x="3189287" y="3225800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"/>
            <p:cNvSpPr/>
            <p:nvPr/>
          </p:nvSpPr>
          <p:spPr>
            <a:xfrm>
              <a:off x="3324225" y="3165475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"/>
            <p:cNvSpPr/>
            <p:nvPr/>
          </p:nvSpPr>
          <p:spPr>
            <a:xfrm>
              <a:off x="5332412" y="3465513"/>
              <a:ext cx="742950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"/>
            <p:cNvSpPr/>
            <p:nvPr/>
          </p:nvSpPr>
          <p:spPr>
            <a:xfrm>
              <a:off x="6197600" y="3309938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"/>
            <p:cNvSpPr/>
            <p:nvPr/>
          </p:nvSpPr>
          <p:spPr>
            <a:xfrm>
              <a:off x="3830637" y="3619500"/>
              <a:ext cx="215900" cy="18573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5"/>
            <p:cNvSpPr/>
            <p:nvPr/>
          </p:nvSpPr>
          <p:spPr>
            <a:xfrm>
              <a:off x="4022725" y="3508375"/>
              <a:ext cx="339725" cy="2968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5"/>
            <p:cNvSpPr/>
            <p:nvPr/>
          </p:nvSpPr>
          <p:spPr>
            <a:xfrm>
              <a:off x="6838950" y="3302000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"/>
            <p:cNvSpPr/>
            <p:nvPr/>
          </p:nvSpPr>
          <p:spPr>
            <a:xfrm>
              <a:off x="1231900" y="3744913"/>
              <a:ext cx="5865812" cy="107950"/>
            </a:xfrm>
            <a:custGeom>
              <a:rect b="b" l="l" r="r" t="t"/>
              <a:pathLst>
                <a:path extrusionOk="0" h="290" w="12259">
                  <a:moveTo>
                    <a:pt x="12232" y="290"/>
                  </a:moveTo>
                  <a:lnTo>
                    <a:pt x="26" y="290"/>
                  </a:lnTo>
                  <a:lnTo>
                    <a:pt x="10" y="146"/>
                  </a:lnTo>
                  <a:lnTo>
                    <a:pt x="0" y="0"/>
                  </a:lnTo>
                  <a:lnTo>
                    <a:pt x="12259" y="0"/>
                  </a:lnTo>
                  <a:lnTo>
                    <a:pt x="12248" y="146"/>
                  </a:lnTo>
                  <a:lnTo>
                    <a:pt x="12232" y="29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"/>
            <p:cNvSpPr/>
            <p:nvPr/>
          </p:nvSpPr>
          <p:spPr>
            <a:xfrm>
              <a:off x="1296987" y="35321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5"/>
            <p:cNvSpPr/>
            <p:nvPr/>
          </p:nvSpPr>
          <p:spPr>
            <a:xfrm>
              <a:off x="1296987" y="36195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5"/>
            <p:cNvSpPr/>
            <p:nvPr/>
          </p:nvSpPr>
          <p:spPr>
            <a:xfrm>
              <a:off x="1296987" y="36957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"/>
            <p:cNvSpPr/>
            <p:nvPr/>
          </p:nvSpPr>
          <p:spPr>
            <a:xfrm>
              <a:off x="2087562" y="3478213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"/>
            <p:cNvSpPr/>
            <p:nvPr/>
          </p:nvSpPr>
          <p:spPr>
            <a:xfrm>
              <a:off x="2087562" y="35702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"/>
            <p:cNvSpPr/>
            <p:nvPr/>
          </p:nvSpPr>
          <p:spPr>
            <a:xfrm>
              <a:off x="2087562" y="3662363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"/>
            <p:cNvSpPr/>
            <p:nvPr/>
          </p:nvSpPr>
          <p:spPr>
            <a:xfrm>
              <a:off x="2820987" y="32543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"/>
            <p:cNvSpPr/>
            <p:nvPr/>
          </p:nvSpPr>
          <p:spPr>
            <a:xfrm>
              <a:off x="2820987" y="33020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5"/>
            <p:cNvSpPr/>
            <p:nvPr/>
          </p:nvSpPr>
          <p:spPr>
            <a:xfrm>
              <a:off x="2820987" y="3349625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5"/>
            <p:cNvSpPr/>
            <p:nvPr/>
          </p:nvSpPr>
          <p:spPr>
            <a:xfrm>
              <a:off x="2820987" y="3395663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"/>
            <p:cNvSpPr/>
            <p:nvPr/>
          </p:nvSpPr>
          <p:spPr>
            <a:xfrm>
              <a:off x="2820987" y="34480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5"/>
            <p:cNvSpPr/>
            <p:nvPr/>
          </p:nvSpPr>
          <p:spPr>
            <a:xfrm>
              <a:off x="2820987" y="34956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5"/>
            <p:cNvSpPr/>
            <p:nvPr/>
          </p:nvSpPr>
          <p:spPr>
            <a:xfrm>
              <a:off x="2820987" y="35433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"/>
            <p:cNvSpPr/>
            <p:nvPr/>
          </p:nvSpPr>
          <p:spPr>
            <a:xfrm>
              <a:off x="2820987" y="3589338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"/>
            <p:cNvSpPr/>
            <p:nvPr/>
          </p:nvSpPr>
          <p:spPr>
            <a:xfrm>
              <a:off x="2820987" y="364172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"/>
            <p:cNvSpPr/>
            <p:nvPr/>
          </p:nvSpPr>
          <p:spPr>
            <a:xfrm>
              <a:off x="2820987" y="36893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"/>
            <p:cNvSpPr/>
            <p:nvPr/>
          </p:nvSpPr>
          <p:spPr>
            <a:xfrm>
              <a:off x="2820987" y="37369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"/>
            <p:cNvSpPr/>
            <p:nvPr/>
          </p:nvSpPr>
          <p:spPr>
            <a:xfrm>
              <a:off x="3227387" y="32924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"/>
            <p:cNvSpPr/>
            <p:nvPr/>
          </p:nvSpPr>
          <p:spPr>
            <a:xfrm>
              <a:off x="3227387" y="334962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5"/>
            <p:cNvSpPr/>
            <p:nvPr/>
          </p:nvSpPr>
          <p:spPr>
            <a:xfrm>
              <a:off x="3227387" y="34067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5"/>
            <p:cNvSpPr/>
            <p:nvPr/>
          </p:nvSpPr>
          <p:spPr>
            <a:xfrm>
              <a:off x="3227387" y="34639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"/>
            <p:cNvSpPr/>
            <p:nvPr/>
          </p:nvSpPr>
          <p:spPr>
            <a:xfrm>
              <a:off x="3227387" y="35210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"/>
            <p:cNvSpPr/>
            <p:nvPr/>
          </p:nvSpPr>
          <p:spPr>
            <a:xfrm>
              <a:off x="3227387" y="35782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"/>
            <p:cNvSpPr/>
            <p:nvPr/>
          </p:nvSpPr>
          <p:spPr>
            <a:xfrm>
              <a:off x="3227387" y="36353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5"/>
            <p:cNvSpPr/>
            <p:nvPr/>
          </p:nvSpPr>
          <p:spPr>
            <a:xfrm>
              <a:off x="3227387" y="369093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5"/>
            <p:cNvSpPr/>
            <p:nvPr/>
          </p:nvSpPr>
          <p:spPr>
            <a:xfrm>
              <a:off x="3227387" y="374808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"/>
            <p:cNvSpPr/>
            <p:nvPr/>
          </p:nvSpPr>
          <p:spPr>
            <a:xfrm>
              <a:off x="4460875" y="3451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"/>
            <p:cNvSpPr/>
            <p:nvPr/>
          </p:nvSpPr>
          <p:spPr>
            <a:xfrm>
              <a:off x="4460875" y="35036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"/>
            <p:cNvSpPr/>
            <p:nvPr/>
          </p:nvSpPr>
          <p:spPr>
            <a:xfrm>
              <a:off x="4460875" y="35528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"/>
            <p:cNvSpPr/>
            <p:nvPr/>
          </p:nvSpPr>
          <p:spPr>
            <a:xfrm>
              <a:off x="4460875" y="36036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5"/>
            <p:cNvSpPr/>
            <p:nvPr/>
          </p:nvSpPr>
          <p:spPr>
            <a:xfrm>
              <a:off x="4460875" y="36560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"/>
            <p:cNvSpPr/>
            <p:nvPr/>
          </p:nvSpPr>
          <p:spPr>
            <a:xfrm>
              <a:off x="4460875" y="3705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"/>
            <p:cNvSpPr/>
            <p:nvPr/>
          </p:nvSpPr>
          <p:spPr>
            <a:xfrm>
              <a:off x="5046662" y="32591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"/>
            <p:cNvSpPr/>
            <p:nvPr/>
          </p:nvSpPr>
          <p:spPr>
            <a:xfrm>
              <a:off x="5046662" y="329882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"/>
            <p:cNvSpPr/>
            <p:nvPr/>
          </p:nvSpPr>
          <p:spPr>
            <a:xfrm>
              <a:off x="5046662" y="3338513"/>
              <a:ext cx="246063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"/>
            <p:cNvSpPr/>
            <p:nvPr/>
          </p:nvSpPr>
          <p:spPr>
            <a:xfrm>
              <a:off x="5046662" y="3379788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"/>
            <p:cNvSpPr/>
            <p:nvPr/>
          </p:nvSpPr>
          <p:spPr>
            <a:xfrm>
              <a:off x="5046662" y="3419475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5"/>
            <p:cNvSpPr/>
            <p:nvPr/>
          </p:nvSpPr>
          <p:spPr>
            <a:xfrm>
              <a:off x="5046662" y="34591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"/>
            <p:cNvSpPr/>
            <p:nvPr/>
          </p:nvSpPr>
          <p:spPr>
            <a:xfrm>
              <a:off x="5046662" y="3498850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"/>
            <p:cNvSpPr/>
            <p:nvPr/>
          </p:nvSpPr>
          <p:spPr>
            <a:xfrm>
              <a:off x="5046662" y="35385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"/>
            <p:cNvSpPr/>
            <p:nvPr/>
          </p:nvSpPr>
          <p:spPr>
            <a:xfrm>
              <a:off x="5046662" y="3579813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"/>
            <p:cNvSpPr/>
            <p:nvPr/>
          </p:nvSpPr>
          <p:spPr>
            <a:xfrm>
              <a:off x="5046662" y="3619500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5"/>
            <p:cNvSpPr/>
            <p:nvPr/>
          </p:nvSpPr>
          <p:spPr>
            <a:xfrm>
              <a:off x="5046662" y="365918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5"/>
            <p:cNvSpPr/>
            <p:nvPr/>
          </p:nvSpPr>
          <p:spPr>
            <a:xfrm>
              <a:off x="5046662" y="369887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"/>
            <p:cNvSpPr/>
            <p:nvPr/>
          </p:nvSpPr>
          <p:spPr>
            <a:xfrm>
              <a:off x="5046662" y="37385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"/>
            <p:cNvSpPr/>
            <p:nvPr/>
          </p:nvSpPr>
          <p:spPr>
            <a:xfrm>
              <a:off x="6261100" y="336708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"/>
            <p:cNvSpPr/>
            <p:nvPr/>
          </p:nvSpPr>
          <p:spPr>
            <a:xfrm>
              <a:off x="6261100" y="340995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5"/>
            <p:cNvSpPr/>
            <p:nvPr/>
          </p:nvSpPr>
          <p:spPr>
            <a:xfrm>
              <a:off x="6261100" y="3451225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6261100" y="3492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6261100" y="3535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6261100" y="3578225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6261100" y="3619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6261100" y="3662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6261100" y="370363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6261100" y="374650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6862762" y="336708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6862762" y="333533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6862762" y="33988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6862762" y="34321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6862762" y="346551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6862762" y="349726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6862762" y="352901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6862762" y="3562350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6862762" y="359568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6862762" y="36274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6862762" y="36607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6862762" y="369252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6862762" y="372586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2212975" y="357188"/>
              <a:ext cx="4121150" cy="1390650"/>
            </a:xfrm>
            <a:custGeom>
              <a:rect b="b" l="l" r="r" t="t"/>
              <a:pathLst>
                <a:path extrusionOk="0" h="2627" w="7788">
                  <a:moveTo>
                    <a:pt x="6230" y="1840"/>
                  </a:moveTo>
                  <a:lnTo>
                    <a:pt x="6243" y="1841"/>
                  </a:lnTo>
                  <a:lnTo>
                    <a:pt x="6265" y="1850"/>
                  </a:lnTo>
                  <a:lnTo>
                    <a:pt x="6280" y="1866"/>
                  </a:lnTo>
                  <a:lnTo>
                    <a:pt x="6291" y="1887"/>
                  </a:lnTo>
                  <a:lnTo>
                    <a:pt x="6292" y="1900"/>
                  </a:lnTo>
                  <a:lnTo>
                    <a:pt x="6291" y="1912"/>
                  </a:lnTo>
                  <a:lnTo>
                    <a:pt x="6280" y="1933"/>
                  </a:lnTo>
                  <a:lnTo>
                    <a:pt x="6265" y="1949"/>
                  </a:lnTo>
                  <a:lnTo>
                    <a:pt x="6243" y="1959"/>
                  </a:lnTo>
                  <a:lnTo>
                    <a:pt x="6230" y="1959"/>
                  </a:lnTo>
                  <a:lnTo>
                    <a:pt x="6217" y="1959"/>
                  </a:lnTo>
                  <a:lnTo>
                    <a:pt x="6195" y="1949"/>
                  </a:lnTo>
                  <a:lnTo>
                    <a:pt x="6178" y="1933"/>
                  </a:lnTo>
                  <a:lnTo>
                    <a:pt x="6170" y="1912"/>
                  </a:lnTo>
                  <a:lnTo>
                    <a:pt x="6168" y="1900"/>
                  </a:lnTo>
                  <a:lnTo>
                    <a:pt x="6170" y="1887"/>
                  </a:lnTo>
                  <a:lnTo>
                    <a:pt x="6178" y="1866"/>
                  </a:lnTo>
                  <a:lnTo>
                    <a:pt x="6195" y="1850"/>
                  </a:lnTo>
                  <a:lnTo>
                    <a:pt x="6217" y="1841"/>
                  </a:lnTo>
                  <a:lnTo>
                    <a:pt x="6230" y="1840"/>
                  </a:lnTo>
                  <a:close/>
                  <a:moveTo>
                    <a:pt x="6770" y="2436"/>
                  </a:moveTo>
                  <a:lnTo>
                    <a:pt x="6781" y="2437"/>
                  </a:lnTo>
                  <a:lnTo>
                    <a:pt x="6805" y="2446"/>
                  </a:lnTo>
                  <a:lnTo>
                    <a:pt x="6820" y="2462"/>
                  </a:lnTo>
                  <a:lnTo>
                    <a:pt x="6830" y="2483"/>
                  </a:lnTo>
                  <a:lnTo>
                    <a:pt x="6830" y="2496"/>
                  </a:lnTo>
                  <a:lnTo>
                    <a:pt x="6830" y="2508"/>
                  </a:lnTo>
                  <a:lnTo>
                    <a:pt x="6820" y="2529"/>
                  </a:lnTo>
                  <a:lnTo>
                    <a:pt x="6805" y="2545"/>
                  </a:lnTo>
                  <a:lnTo>
                    <a:pt x="6781" y="2555"/>
                  </a:lnTo>
                  <a:lnTo>
                    <a:pt x="6770" y="2555"/>
                  </a:lnTo>
                  <a:lnTo>
                    <a:pt x="6757" y="2555"/>
                  </a:lnTo>
                  <a:lnTo>
                    <a:pt x="6735" y="2545"/>
                  </a:lnTo>
                  <a:lnTo>
                    <a:pt x="6718" y="2529"/>
                  </a:lnTo>
                  <a:lnTo>
                    <a:pt x="6708" y="2508"/>
                  </a:lnTo>
                  <a:lnTo>
                    <a:pt x="6708" y="2496"/>
                  </a:lnTo>
                  <a:lnTo>
                    <a:pt x="6708" y="2483"/>
                  </a:lnTo>
                  <a:lnTo>
                    <a:pt x="6718" y="2462"/>
                  </a:lnTo>
                  <a:lnTo>
                    <a:pt x="6735" y="2446"/>
                  </a:lnTo>
                  <a:lnTo>
                    <a:pt x="6757" y="2437"/>
                  </a:lnTo>
                  <a:lnTo>
                    <a:pt x="6770" y="2436"/>
                  </a:lnTo>
                  <a:close/>
                  <a:moveTo>
                    <a:pt x="6885" y="1637"/>
                  </a:moveTo>
                  <a:lnTo>
                    <a:pt x="6898" y="1638"/>
                  </a:lnTo>
                  <a:lnTo>
                    <a:pt x="6920" y="1647"/>
                  </a:lnTo>
                  <a:lnTo>
                    <a:pt x="6937" y="1663"/>
                  </a:lnTo>
                  <a:lnTo>
                    <a:pt x="6946" y="1684"/>
                  </a:lnTo>
                  <a:lnTo>
                    <a:pt x="6947" y="1697"/>
                  </a:lnTo>
                  <a:lnTo>
                    <a:pt x="6946" y="1709"/>
                  </a:lnTo>
                  <a:lnTo>
                    <a:pt x="6937" y="1730"/>
                  </a:lnTo>
                  <a:lnTo>
                    <a:pt x="6920" y="1746"/>
                  </a:lnTo>
                  <a:lnTo>
                    <a:pt x="6898" y="1756"/>
                  </a:lnTo>
                  <a:lnTo>
                    <a:pt x="6885" y="1756"/>
                  </a:lnTo>
                  <a:lnTo>
                    <a:pt x="6872" y="1756"/>
                  </a:lnTo>
                  <a:lnTo>
                    <a:pt x="6851" y="1746"/>
                  </a:lnTo>
                  <a:lnTo>
                    <a:pt x="6833" y="1730"/>
                  </a:lnTo>
                  <a:lnTo>
                    <a:pt x="6825" y="1709"/>
                  </a:lnTo>
                  <a:lnTo>
                    <a:pt x="6823" y="1697"/>
                  </a:lnTo>
                  <a:lnTo>
                    <a:pt x="6825" y="1684"/>
                  </a:lnTo>
                  <a:lnTo>
                    <a:pt x="6833" y="1663"/>
                  </a:lnTo>
                  <a:lnTo>
                    <a:pt x="6851" y="1647"/>
                  </a:lnTo>
                  <a:lnTo>
                    <a:pt x="6872" y="1638"/>
                  </a:lnTo>
                  <a:lnTo>
                    <a:pt x="6885" y="1637"/>
                  </a:lnTo>
                  <a:close/>
                  <a:moveTo>
                    <a:pt x="7002" y="839"/>
                  </a:moveTo>
                  <a:lnTo>
                    <a:pt x="7013" y="839"/>
                  </a:lnTo>
                  <a:lnTo>
                    <a:pt x="7036" y="848"/>
                  </a:lnTo>
                  <a:lnTo>
                    <a:pt x="7052" y="865"/>
                  </a:lnTo>
                  <a:lnTo>
                    <a:pt x="7062" y="886"/>
                  </a:lnTo>
                  <a:lnTo>
                    <a:pt x="7062" y="898"/>
                  </a:lnTo>
                  <a:lnTo>
                    <a:pt x="7062" y="911"/>
                  </a:lnTo>
                  <a:lnTo>
                    <a:pt x="7052" y="931"/>
                  </a:lnTo>
                  <a:lnTo>
                    <a:pt x="7036" y="948"/>
                  </a:lnTo>
                  <a:lnTo>
                    <a:pt x="7013" y="957"/>
                  </a:lnTo>
                  <a:lnTo>
                    <a:pt x="7002" y="958"/>
                  </a:lnTo>
                  <a:lnTo>
                    <a:pt x="6989" y="957"/>
                  </a:lnTo>
                  <a:lnTo>
                    <a:pt x="6967" y="948"/>
                  </a:lnTo>
                  <a:lnTo>
                    <a:pt x="6950" y="931"/>
                  </a:lnTo>
                  <a:lnTo>
                    <a:pt x="6940" y="911"/>
                  </a:lnTo>
                  <a:lnTo>
                    <a:pt x="6940" y="898"/>
                  </a:lnTo>
                  <a:lnTo>
                    <a:pt x="6940" y="886"/>
                  </a:lnTo>
                  <a:lnTo>
                    <a:pt x="6950" y="865"/>
                  </a:lnTo>
                  <a:lnTo>
                    <a:pt x="6967" y="848"/>
                  </a:lnTo>
                  <a:lnTo>
                    <a:pt x="6989" y="839"/>
                  </a:lnTo>
                  <a:lnTo>
                    <a:pt x="7002" y="839"/>
                  </a:lnTo>
                  <a:close/>
                  <a:moveTo>
                    <a:pt x="7726" y="1579"/>
                  </a:moveTo>
                  <a:lnTo>
                    <a:pt x="7739" y="1580"/>
                  </a:lnTo>
                  <a:lnTo>
                    <a:pt x="7761" y="1589"/>
                  </a:lnTo>
                  <a:lnTo>
                    <a:pt x="7776" y="1605"/>
                  </a:lnTo>
                  <a:lnTo>
                    <a:pt x="7787" y="1627"/>
                  </a:lnTo>
                  <a:lnTo>
                    <a:pt x="7788" y="1640"/>
                  </a:lnTo>
                  <a:lnTo>
                    <a:pt x="7787" y="1651"/>
                  </a:lnTo>
                  <a:lnTo>
                    <a:pt x="7776" y="1673"/>
                  </a:lnTo>
                  <a:lnTo>
                    <a:pt x="7761" y="1688"/>
                  </a:lnTo>
                  <a:lnTo>
                    <a:pt x="7739" y="1699"/>
                  </a:lnTo>
                  <a:lnTo>
                    <a:pt x="7726" y="1699"/>
                  </a:lnTo>
                  <a:lnTo>
                    <a:pt x="7713" y="1699"/>
                  </a:lnTo>
                  <a:lnTo>
                    <a:pt x="7691" y="1688"/>
                  </a:lnTo>
                  <a:lnTo>
                    <a:pt x="7674" y="1673"/>
                  </a:lnTo>
                  <a:lnTo>
                    <a:pt x="7666" y="1651"/>
                  </a:lnTo>
                  <a:lnTo>
                    <a:pt x="7664" y="1640"/>
                  </a:lnTo>
                  <a:lnTo>
                    <a:pt x="7666" y="1627"/>
                  </a:lnTo>
                  <a:lnTo>
                    <a:pt x="7674" y="1605"/>
                  </a:lnTo>
                  <a:lnTo>
                    <a:pt x="7691" y="1589"/>
                  </a:lnTo>
                  <a:lnTo>
                    <a:pt x="7713" y="1580"/>
                  </a:lnTo>
                  <a:lnTo>
                    <a:pt x="7726" y="1579"/>
                  </a:lnTo>
                  <a:close/>
                  <a:moveTo>
                    <a:pt x="7437" y="2359"/>
                  </a:moveTo>
                  <a:lnTo>
                    <a:pt x="7448" y="2361"/>
                  </a:lnTo>
                  <a:lnTo>
                    <a:pt x="7471" y="2370"/>
                  </a:lnTo>
                  <a:lnTo>
                    <a:pt x="7487" y="2385"/>
                  </a:lnTo>
                  <a:lnTo>
                    <a:pt x="7497" y="2407"/>
                  </a:lnTo>
                  <a:lnTo>
                    <a:pt x="7497" y="2420"/>
                  </a:lnTo>
                  <a:lnTo>
                    <a:pt x="7497" y="2431"/>
                  </a:lnTo>
                  <a:lnTo>
                    <a:pt x="7487" y="2453"/>
                  </a:lnTo>
                  <a:lnTo>
                    <a:pt x="7471" y="2469"/>
                  </a:lnTo>
                  <a:lnTo>
                    <a:pt x="7448" y="2479"/>
                  </a:lnTo>
                  <a:lnTo>
                    <a:pt x="7437" y="2479"/>
                  </a:lnTo>
                  <a:lnTo>
                    <a:pt x="7424" y="2479"/>
                  </a:lnTo>
                  <a:lnTo>
                    <a:pt x="7401" y="2469"/>
                  </a:lnTo>
                  <a:lnTo>
                    <a:pt x="7385" y="2453"/>
                  </a:lnTo>
                  <a:lnTo>
                    <a:pt x="7375" y="2431"/>
                  </a:lnTo>
                  <a:lnTo>
                    <a:pt x="7375" y="2420"/>
                  </a:lnTo>
                  <a:lnTo>
                    <a:pt x="7375" y="2407"/>
                  </a:lnTo>
                  <a:lnTo>
                    <a:pt x="7385" y="2385"/>
                  </a:lnTo>
                  <a:lnTo>
                    <a:pt x="7401" y="2370"/>
                  </a:lnTo>
                  <a:lnTo>
                    <a:pt x="7424" y="2361"/>
                  </a:lnTo>
                  <a:lnTo>
                    <a:pt x="7437" y="2359"/>
                  </a:lnTo>
                  <a:close/>
                  <a:moveTo>
                    <a:pt x="4249" y="0"/>
                  </a:moveTo>
                  <a:lnTo>
                    <a:pt x="4260" y="1"/>
                  </a:lnTo>
                  <a:lnTo>
                    <a:pt x="4283" y="10"/>
                  </a:lnTo>
                  <a:lnTo>
                    <a:pt x="4299" y="25"/>
                  </a:lnTo>
                  <a:lnTo>
                    <a:pt x="4309" y="47"/>
                  </a:lnTo>
                  <a:lnTo>
                    <a:pt x="4309" y="60"/>
                  </a:lnTo>
                  <a:lnTo>
                    <a:pt x="4309" y="72"/>
                  </a:lnTo>
                  <a:lnTo>
                    <a:pt x="4299" y="93"/>
                  </a:lnTo>
                  <a:lnTo>
                    <a:pt x="4283" y="109"/>
                  </a:lnTo>
                  <a:lnTo>
                    <a:pt x="4260" y="119"/>
                  </a:lnTo>
                  <a:lnTo>
                    <a:pt x="4249" y="119"/>
                  </a:lnTo>
                  <a:lnTo>
                    <a:pt x="4236" y="119"/>
                  </a:lnTo>
                  <a:lnTo>
                    <a:pt x="4214" y="109"/>
                  </a:lnTo>
                  <a:lnTo>
                    <a:pt x="4197" y="93"/>
                  </a:lnTo>
                  <a:lnTo>
                    <a:pt x="4188" y="72"/>
                  </a:lnTo>
                  <a:lnTo>
                    <a:pt x="4187" y="60"/>
                  </a:lnTo>
                  <a:lnTo>
                    <a:pt x="4188" y="47"/>
                  </a:lnTo>
                  <a:lnTo>
                    <a:pt x="4197" y="25"/>
                  </a:lnTo>
                  <a:lnTo>
                    <a:pt x="4214" y="10"/>
                  </a:lnTo>
                  <a:lnTo>
                    <a:pt x="4236" y="1"/>
                  </a:lnTo>
                  <a:lnTo>
                    <a:pt x="4249" y="0"/>
                  </a:lnTo>
                  <a:close/>
                  <a:moveTo>
                    <a:pt x="62" y="1987"/>
                  </a:moveTo>
                  <a:lnTo>
                    <a:pt x="75" y="1988"/>
                  </a:lnTo>
                  <a:lnTo>
                    <a:pt x="96" y="1997"/>
                  </a:lnTo>
                  <a:lnTo>
                    <a:pt x="113" y="2012"/>
                  </a:lnTo>
                  <a:lnTo>
                    <a:pt x="122" y="2034"/>
                  </a:lnTo>
                  <a:lnTo>
                    <a:pt x="124" y="2047"/>
                  </a:lnTo>
                  <a:lnTo>
                    <a:pt x="122" y="2059"/>
                  </a:lnTo>
                  <a:lnTo>
                    <a:pt x="113" y="2080"/>
                  </a:lnTo>
                  <a:lnTo>
                    <a:pt x="96" y="2096"/>
                  </a:lnTo>
                  <a:lnTo>
                    <a:pt x="75" y="2106"/>
                  </a:lnTo>
                  <a:lnTo>
                    <a:pt x="62" y="2106"/>
                  </a:lnTo>
                  <a:lnTo>
                    <a:pt x="49" y="2106"/>
                  </a:lnTo>
                  <a:lnTo>
                    <a:pt x="27" y="2096"/>
                  </a:lnTo>
                  <a:lnTo>
                    <a:pt x="10" y="2080"/>
                  </a:lnTo>
                  <a:lnTo>
                    <a:pt x="1" y="2059"/>
                  </a:lnTo>
                  <a:lnTo>
                    <a:pt x="0" y="2047"/>
                  </a:lnTo>
                  <a:lnTo>
                    <a:pt x="1" y="2034"/>
                  </a:lnTo>
                  <a:lnTo>
                    <a:pt x="10" y="2012"/>
                  </a:lnTo>
                  <a:lnTo>
                    <a:pt x="27" y="1997"/>
                  </a:lnTo>
                  <a:lnTo>
                    <a:pt x="49" y="1988"/>
                  </a:lnTo>
                  <a:lnTo>
                    <a:pt x="62" y="1987"/>
                  </a:lnTo>
                  <a:close/>
                  <a:moveTo>
                    <a:pt x="1245" y="1532"/>
                  </a:moveTo>
                  <a:lnTo>
                    <a:pt x="1258" y="1533"/>
                  </a:lnTo>
                  <a:lnTo>
                    <a:pt x="1280" y="1542"/>
                  </a:lnTo>
                  <a:lnTo>
                    <a:pt x="1297" y="1559"/>
                  </a:lnTo>
                  <a:lnTo>
                    <a:pt x="1306" y="1579"/>
                  </a:lnTo>
                  <a:lnTo>
                    <a:pt x="1307" y="1592"/>
                  </a:lnTo>
                  <a:lnTo>
                    <a:pt x="1306" y="1604"/>
                  </a:lnTo>
                  <a:lnTo>
                    <a:pt x="1297" y="1625"/>
                  </a:lnTo>
                  <a:lnTo>
                    <a:pt x="1280" y="1642"/>
                  </a:lnTo>
                  <a:lnTo>
                    <a:pt x="1258" y="1651"/>
                  </a:lnTo>
                  <a:lnTo>
                    <a:pt x="1245" y="1651"/>
                  </a:lnTo>
                  <a:lnTo>
                    <a:pt x="1234" y="1651"/>
                  </a:lnTo>
                  <a:lnTo>
                    <a:pt x="1211" y="1642"/>
                  </a:lnTo>
                  <a:lnTo>
                    <a:pt x="1195" y="1625"/>
                  </a:lnTo>
                  <a:lnTo>
                    <a:pt x="1185" y="1604"/>
                  </a:lnTo>
                  <a:lnTo>
                    <a:pt x="1183" y="1592"/>
                  </a:lnTo>
                  <a:lnTo>
                    <a:pt x="1185" y="1579"/>
                  </a:lnTo>
                  <a:lnTo>
                    <a:pt x="1195" y="1559"/>
                  </a:lnTo>
                  <a:lnTo>
                    <a:pt x="1211" y="1542"/>
                  </a:lnTo>
                  <a:lnTo>
                    <a:pt x="1234" y="1533"/>
                  </a:lnTo>
                  <a:lnTo>
                    <a:pt x="1245" y="1532"/>
                  </a:lnTo>
                  <a:close/>
                  <a:moveTo>
                    <a:pt x="829" y="2508"/>
                  </a:moveTo>
                  <a:lnTo>
                    <a:pt x="842" y="2509"/>
                  </a:lnTo>
                  <a:lnTo>
                    <a:pt x="864" y="2518"/>
                  </a:lnTo>
                  <a:lnTo>
                    <a:pt x="881" y="2535"/>
                  </a:lnTo>
                  <a:lnTo>
                    <a:pt x="890" y="2555"/>
                  </a:lnTo>
                  <a:lnTo>
                    <a:pt x="891" y="2568"/>
                  </a:lnTo>
                  <a:lnTo>
                    <a:pt x="890" y="2580"/>
                  </a:lnTo>
                  <a:lnTo>
                    <a:pt x="881" y="2601"/>
                  </a:lnTo>
                  <a:lnTo>
                    <a:pt x="864" y="2619"/>
                  </a:lnTo>
                  <a:lnTo>
                    <a:pt x="842" y="2627"/>
                  </a:lnTo>
                  <a:lnTo>
                    <a:pt x="829" y="2627"/>
                  </a:lnTo>
                  <a:lnTo>
                    <a:pt x="816" y="2627"/>
                  </a:lnTo>
                  <a:lnTo>
                    <a:pt x="795" y="2619"/>
                  </a:lnTo>
                  <a:lnTo>
                    <a:pt x="777" y="2601"/>
                  </a:lnTo>
                  <a:lnTo>
                    <a:pt x="769" y="2580"/>
                  </a:lnTo>
                  <a:lnTo>
                    <a:pt x="767" y="2568"/>
                  </a:lnTo>
                  <a:lnTo>
                    <a:pt x="769" y="2555"/>
                  </a:lnTo>
                  <a:lnTo>
                    <a:pt x="777" y="2535"/>
                  </a:lnTo>
                  <a:lnTo>
                    <a:pt x="795" y="2518"/>
                  </a:lnTo>
                  <a:lnTo>
                    <a:pt x="816" y="2509"/>
                  </a:lnTo>
                  <a:lnTo>
                    <a:pt x="829" y="2508"/>
                  </a:lnTo>
                  <a:close/>
                  <a:moveTo>
                    <a:pt x="2118" y="668"/>
                  </a:moveTo>
                  <a:lnTo>
                    <a:pt x="2131" y="669"/>
                  </a:lnTo>
                  <a:lnTo>
                    <a:pt x="2154" y="678"/>
                  </a:lnTo>
                  <a:lnTo>
                    <a:pt x="2170" y="694"/>
                  </a:lnTo>
                  <a:lnTo>
                    <a:pt x="2180" y="715"/>
                  </a:lnTo>
                  <a:lnTo>
                    <a:pt x="2180" y="728"/>
                  </a:lnTo>
                  <a:lnTo>
                    <a:pt x="2180" y="740"/>
                  </a:lnTo>
                  <a:lnTo>
                    <a:pt x="2170" y="761"/>
                  </a:lnTo>
                  <a:lnTo>
                    <a:pt x="2154" y="778"/>
                  </a:lnTo>
                  <a:lnTo>
                    <a:pt x="2131" y="787"/>
                  </a:lnTo>
                  <a:lnTo>
                    <a:pt x="2118" y="787"/>
                  </a:lnTo>
                  <a:lnTo>
                    <a:pt x="2106" y="787"/>
                  </a:lnTo>
                  <a:lnTo>
                    <a:pt x="2083" y="778"/>
                  </a:lnTo>
                  <a:lnTo>
                    <a:pt x="2067" y="761"/>
                  </a:lnTo>
                  <a:lnTo>
                    <a:pt x="2057" y="740"/>
                  </a:lnTo>
                  <a:lnTo>
                    <a:pt x="2057" y="728"/>
                  </a:lnTo>
                  <a:lnTo>
                    <a:pt x="2057" y="715"/>
                  </a:lnTo>
                  <a:lnTo>
                    <a:pt x="2067" y="694"/>
                  </a:lnTo>
                  <a:lnTo>
                    <a:pt x="2083" y="678"/>
                  </a:lnTo>
                  <a:lnTo>
                    <a:pt x="2106" y="669"/>
                  </a:lnTo>
                  <a:lnTo>
                    <a:pt x="2118" y="668"/>
                  </a:lnTo>
                  <a:close/>
                  <a:moveTo>
                    <a:pt x="5943" y="1029"/>
                  </a:moveTo>
                  <a:lnTo>
                    <a:pt x="5956" y="1029"/>
                  </a:lnTo>
                  <a:lnTo>
                    <a:pt x="5978" y="1039"/>
                  </a:lnTo>
                  <a:lnTo>
                    <a:pt x="5995" y="1055"/>
                  </a:lnTo>
                  <a:lnTo>
                    <a:pt x="6004" y="1077"/>
                  </a:lnTo>
                  <a:lnTo>
                    <a:pt x="6005" y="1088"/>
                  </a:lnTo>
                  <a:lnTo>
                    <a:pt x="6004" y="1101"/>
                  </a:lnTo>
                  <a:lnTo>
                    <a:pt x="5995" y="1123"/>
                  </a:lnTo>
                  <a:lnTo>
                    <a:pt x="5978" y="1138"/>
                  </a:lnTo>
                  <a:lnTo>
                    <a:pt x="5956" y="1147"/>
                  </a:lnTo>
                  <a:lnTo>
                    <a:pt x="5943" y="1149"/>
                  </a:lnTo>
                  <a:lnTo>
                    <a:pt x="5931" y="1147"/>
                  </a:lnTo>
                  <a:lnTo>
                    <a:pt x="5909" y="1138"/>
                  </a:lnTo>
                  <a:lnTo>
                    <a:pt x="5892" y="1123"/>
                  </a:lnTo>
                  <a:lnTo>
                    <a:pt x="5883" y="1101"/>
                  </a:lnTo>
                  <a:lnTo>
                    <a:pt x="5882" y="1088"/>
                  </a:lnTo>
                  <a:lnTo>
                    <a:pt x="5883" y="1077"/>
                  </a:lnTo>
                  <a:lnTo>
                    <a:pt x="5892" y="1055"/>
                  </a:lnTo>
                  <a:lnTo>
                    <a:pt x="5909" y="1039"/>
                  </a:lnTo>
                  <a:lnTo>
                    <a:pt x="5931" y="1029"/>
                  </a:lnTo>
                  <a:lnTo>
                    <a:pt x="5943" y="10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9363868" y="1835149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9455943" y="1665287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9573418" y="1273174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9419430" y="2862262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9462293" y="2771774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9511505" y="2359024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9068593" y="3275012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9709943" y="3267074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9132093" y="333216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9132093" y="337502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9132093" y="3416299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9132093" y="3457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9132093" y="3500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9132093" y="3543299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9132093" y="3584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9132093" y="3627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9132093" y="366871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9132093" y="371157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9733755" y="333216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9733755" y="330041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9733755" y="33639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9733755" y="33972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9733755" y="343058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9733755" y="346233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9733755" y="349408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9733755" y="3527424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9733755" y="356076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9733755" y="35925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9733755" y="36258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9733755" y="365759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9733755" y="369093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10136188" y="3429000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10201275" y="3495675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10201275" y="3582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10201275" y="36591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391319" y="3595688"/>
              <a:ext cx="744538" cy="228598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456406" y="370839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10971214" y="3563938"/>
              <a:ext cx="744538" cy="252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11036301" y="36179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11036301" y="36941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7" name="Google Shape;1147;p5"/>
          <p:cNvSpPr txBox="1"/>
          <p:nvPr/>
        </p:nvSpPr>
        <p:spPr>
          <a:xfrm>
            <a:off x="108140" y="2248678"/>
            <a:ext cx="2651179" cy="327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Justice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148" name="Google Shape;1148;p5"/>
          <p:cNvSpPr/>
          <p:nvPr/>
        </p:nvSpPr>
        <p:spPr>
          <a:xfrm>
            <a:off x="116529" y="1218926"/>
            <a:ext cx="24888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MAPPING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NYC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9" name="Google Shape;1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440" y="1803701"/>
            <a:ext cx="3468516" cy="2702943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0" name="Google Shape;11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6621" y="1520854"/>
            <a:ext cx="4482895" cy="3195346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1" name="Google Shape;1151;p5"/>
          <p:cNvSpPr/>
          <p:nvPr/>
        </p:nvSpPr>
        <p:spPr>
          <a:xfrm>
            <a:off x="4225867" y="4523783"/>
            <a:ext cx="1621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 CRÚBADÁN</a:t>
            </a:r>
            <a:endParaRPr b="1" sz="1800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5"/>
          <p:cNvSpPr/>
          <p:nvPr/>
        </p:nvSpPr>
        <p:spPr>
          <a:xfrm>
            <a:off x="7578440" y="4746722"/>
            <a:ext cx="3828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ENDANGERED LANGUAGE ALLIANCE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6"/>
          <p:cNvSpPr/>
          <p:nvPr/>
        </p:nvSpPr>
        <p:spPr>
          <a:xfrm>
            <a:off x="2741385" y="0"/>
            <a:ext cx="9450758" cy="6859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6"/>
          <p:cNvSpPr/>
          <p:nvPr/>
        </p:nvSpPr>
        <p:spPr>
          <a:xfrm>
            <a:off x="108140" y="4151891"/>
            <a:ext cx="2749765" cy="4557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9" name="Google Shape;1159;p6"/>
          <p:cNvGrpSpPr/>
          <p:nvPr/>
        </p:nvGrpSpPr>
        <p:grpSpPr>
          <a:xfrm>
            <a:off x="245736" y="254436"/>
            <a:ext cx="2246135" cy="1021118"/>
            <a:chOff x="146844" y="357188"/>
            <a:chExt cx="11830050" cy="3549650"/>
          </a:xfrm>
        </p:grpSpPr>
        <p:sp>
          <p:nvSpPr>
            <p:cNvPr id="1160" name="Google Shape;1160;p6"/>
            <p:cNvSpPr/>
            <p:nvPr/>
          </p:nvSpPr>
          <p:spPr>
            <a:xfrm>
              <a:off x="10649744" y="2514600"/>
              <a:ext cx="820738" cy="131206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6"/>
            <p:cNvSpPr/>
            <p:nvPr/>
          </p:nvSpPr>
          <p:spPr>
            <a:xfrm>
              <a:off x="11514137" y="2995612"/>
              <a:ext cx="462757" cy="832879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6"/>
            <p:cNvSpPr/>
            <p:nvPr/>
          </p:nvSpPr>
          <p:spPr>
            <a:xfrm>
              <a:off x="1041400" y="2609850"/>
              <a:ext cx="727075" cy="1201736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6"/>
            <p:cNvSpPr/>
            <p:nvPr/>
          </p:nvSpPr>
          <p:spPr>
            <a:xfrm>
              <a:off x="146844" y="3279775"/>
              <a:ext cx="820738" cy="54689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6"/>
            <p:cNvSpPr/>
            <p:nvPr/>
          </p:nvSpPr>
          <p:spPr>
            <a:xfrm>
              <a:off x="10039747" y="1807089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6"/>
            <p:cNvSpPr/>
            <p:nvPr/>
          </p:nvSpPr>
          <p:spPr>
            <a:xfrm>
              <a:off x="9960372" y="2921514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6"/>
            <p:cNvSpPr/>
            <p:nvPr/>
          </p:nvSpPr>
          <p:spPr>
            <a:xfrm>
              <a:off x="7108031" y="1812924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6"/>
            <p:cNvSpPr/>
            <p:nvPr/>
          </p:nvSpPr>
          <p:spPr>
            <a:xfrm>
              <a:off x="8384381" y="1466849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6"/>
            <p:cNvSpPr/>
            <p:nvPr/>
          </p:nvSpPr>
          <p:spPr>
            <a:xfrm>
              <a:off x="8201818" y="1979612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6"/>
            <p:cNvSpPr/>
            <p:nvPr/>
          </p:nvSpPr>
          <p:spPr>
            <a:xfrm>
              <a:off x="8211343" y="1892299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6"/>
            <p:cNvSpPr/>
            <p:nvPr/>
          </p:nvSpPr>
          <p:spPr>
            <a:xfrm>
              <a:off x="8854281" y="647699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6"/>
            <p:cNvSpPr/>
            <p:nvPr/>
          </p:nvSpPr>
          <p:spPr>
            <a:xfrm>
              <a:off x="8647906" y="1431924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6"/>
            <p:cNvSpPr/>
            <p:nvPr/>
          </p:nvSpPr>
          <p:spPr>
            <a:xfrm>
              <a:off x="8717756" y="1335087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6"/>
            <p:cNvSpPr/>
            <p:nvPr/>
          </p:nvSpPr>
          <p:spPr>
            <a:xfrm>
              <a:off x="7498556" y="2290762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6"/>
            <p:cNvSpPr/>
            <p:nvPr/>
          </p:nvSpPr>
          <p:spPr>
            <a:xfrm>
              <a:off x="7554118" y="2235199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6"/>
            <p:cNvSpPr/>
            <p:nvPr/>
          </p:nvSpPr>
          <p:spPr>
            <a:xfrm>
              <a:off x="7028656" y="2927349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6"/>
            <p:cNvSpPr/>
            <p:nvPr/>
          </p:nvSpPr>
          <p:spPr>
            <a:xfrm>
              <a:off x="7600156" y="3176587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6"/>
            <p:cNvSpPr/>
            <p:nvPr/>
          </p:nvSpPr>
          <p:spPr>
            <a:xfrm>
              <a:off x="7281068" y="3406774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6"/>
            <p:cNvSpPr/>
            <p:nvPr/>
          </p:nvSpPr>
          <p:spPr>
            <a:xfrm>
              <a:off x="7433468" y="3324224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6"/>
            <p:cNvSpPr/>
            <p:nvPr/>
          </p:nvSpPr>
          <p:spPr>
            <a:xfrm>
              <a:off x="8938418" y="2784474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6"/>
            <p:cNvSpPr/>
            <p:nvPr/>
          </p:nvSpPr>
          <p:spPr>
            <a:xfrm>
              <a:off x="8247856" y="2874962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8314531" y="2492374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8057356" y="3203574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8449468" y="3203574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8584406" y="3143249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7347743" y="3455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7347743" y="3548062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7347743" y="3640137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8081168" y="32321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8081168" y="32797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6"/>
            <p:cNvSpPr/>
            <p:nvPr/>
          </p:nvSpPr>
          <p:spPr>
            <a:xfrm>
              <a:off x="8081168" y="3327399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6"/>
            <p:cNvSpPr/>
            <p:nvPr/>
          </p:nvSpPr>
          <p:spPr>
            <a:xfrm>
              <a:off x="8081168" y="3373437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8081168" y="34258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8081168" y="34734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8081168" y="35210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8081168" y="3567112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8081168" y="361949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6"/>
            <p:cNvSpPr/>
            <p:nvPr/>
          </p:nvSpPr>
          <p:spPr>
            <a:xfrm>
              <a:off x="8081168" y="36671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8081168" y="37147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8487568" y="32702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8487568" y="332739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8487568" y="33845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8487568" y="34416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8487568" y="34988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8487568" y="35559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8487568" y="36131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6"/>
            <p:cNvSpPr/>
            <p:nvPr/>
          </p:nvSpPr>
          <p:spPr>
            <a:xfrm>
              <a:off x="8487568" y="366871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6"/>
            <p:cNvSpPr/>
            <p:nvPr/>
          </p:nvSpPr>
          <p:spPr>
            <a:xfrm>
              <a:off x="8487568" y="372586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6492875" y="1870075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6584950" y="1700213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6702425" y="1308100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1847850" y="1835150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3124200" y="1489075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2941637" y="2001838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2951162" y="1914525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3594100" y="669925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3387725" y="1454150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3457575" y="1357313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3897312" y="1763713"/>
              <a:ext cx="744538" cy="208597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5559425" y="2274888"/>
              <a:ext cx="765175" cy="1631950"/>
            </a:xfrm>
            <a:custGeom>
              <a:rect b="b" l="l" r="r" t="t"/>
              <a:pathLst>
                <a:path extrusionOk="0" h="3085" w="1446">
                  <a:moveTo>
                    <a:pt x="1434" y="3085"/>
                  </a:moveTo>
                  <a:lnTo>
                    <a:pt x="0" y="3080"/>
                  </a:lnTo>
                  <a:lnTo>
                    <a:pt x="12" y="0"/>
                  </a:lnTo>
                  <a:lnTo>
                    <a:pt x="1446" y="5"/>
                  </a:lnTo>
                  <a:lnTo>
                    <a:pt x="1434" y="308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5546725" y="2230438"/>
              <a:ext cx="822325" cy="58737"/>
            </a:xfrm>
            <a:custGeom>
              <a:rect b="b" l="l" r="r" t="t"/>
              <a:pathLst>
                <a:path extrusionOk="0" h="110" w="1554">
                  <a:moveTo>
                    <a:pt x="1554" y="110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1554" y="6"/>
                  </a:lnTo>
                  <a:lnTo>
                    <a:pt x="1554" y="11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2238375" y="2312988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2293937" y="2257425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4875212" y="1870075"/>
              <a:ext cx="460375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5083175" y="1092200"/>
              <a:ext cx="28575" cy="814387"/>
            </a:xfrm>
            <a:custGeom>
              <a:rect b="b" l="l" r="r" t="t"/>
              <a:pathLst>
                <a:path extrusionOk="0" h="1538" w="52">
                  <a:moveTo>
                    <a:pt x="52" y="1538"/>
                  </a:moveTo>
                  <a:lnTo>
                    <a:pt x="26" y="1526"/>
                  </a:lnTo>
                  <a:lnTo>
                    <a:pt x="0" y="1536"/>
                  </a:lnTo>
                  <a:lnTo>
                    <a:pt x="17" y="773"/>
                  </a:lnTo>
                  <a:lnTo>
                    <a:pt x="35" y="0"/>
                  </a:lnTo>
                  <a:lnTo>
                    <a:pt x="43" y="773"/>
                  </a:lnTo>
                  <a:lnTo>
                    <a:pt x="52" y="1538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4953000" y="1703388"/>
              <a:ext cx="304800" cy="304800"/>
            </a:xfrm>
            <a:custGeom>
              <a:rect b="b" l="l" r="r" t="t"/>
              <a:pathLst>
                <a:path extrusionOk="0" h="577" w="578">
                  <a:moveTo>
                    <a:pt x="578" y="289"/>
                  </a:moveTo>
                  <a:lnTo>
                    <a:pt x="578" y="318"/>
                  </a:lnTo>
                  <a:lnTo>
                    <a:pt x="566" y="376"/>
                  </a:lnTo>
                  <a:lnTo>
                    <a:pt x="543" y="426"/>
                  </a:lnTo>
                  <a:lnTo>
                    <a:pt x="513" y="472"/>
                  </a:lnTo>
                  <a:lnTo>
                    <a:pt x="473" y="512"/>
                  </a:lnTo>
                  <a:lnTo>
                    <a:pt x="427" y="543"/>
                  </a:lnTo>
                  <a:lnTo>
                    <a:pt x="375" y="566"/>
                  </a:lnTo>
                  <a:lnTo>
                    <a:pt x="319" y="577"/>
                  </a:lnTo>
                  <a:lnTo>
                    <a:pt x="290" y="577"/>
                  </a:lnTo>
                  <a:lnTo>
                    <a:pt x="260" y="577"/>
                  </a:lnTo>
                  <a:lnTo>
                    <a:pt x="204" y="566"/>
                  </a:lnTo>
                  <a:lnTo>
                    <a:pt x="152" y="543"/>
                  </a:lnTo>
                  <a:lnTo>
                    <a:pt x="106" y="512"/>
                  </a:lnTo>
                  <a:lnTo>
                    <a:pt x="67" y="472"/>
                  </a:lnTo>
                  <a:lnTo>
                    <a:pt x="35" y="426"/>
                  </a:lnTo>
                  <a:lnTo>
                    <a:pt x="13" y="376"/>
                  </a:lnTo>
                  <a:lnTo>
                    <a:pt x="2" y="318"/>
                  </a:lnTo>
                  <a:lnTo>
                    <a:pt x="0" y="289"/>
                  </a:lnTo>
                  <a:lnTo>
                    <a:pt x="2" y="259"/>
                  </a:lnTo>
                  <a:lnTo>
                    <a:pt x="13" y="203"/>
                  </a:lnTo>
                  <a:lnTo>
                    <a:pt x="35" y="151"/>
                  </a:lnTo>
                  <a:lnTo>
                    <a:pt x="67" y="105"/>
                  </a:lnTo>
                  <a:lnTo>
                    <a:pt x="106" y="66"/>
                  </a:lnTo>
                  <a:lnTo>
                    <a:pt x="152" y="34"/>
                  </a:lnTo>
                  <a:lnTo>
                    <a:pt x="204" y="13"/>
                  </a:lnTo>
                  <a:lnTo>
                    <a:pt x="260" y="1"/>
                  </a:lnTo>
                  <a:lnTo>
                    <a:pt x="290" y="0"/>
                  </a:lnTo>
                  <a:lnTo>
                    <a:pt x="319" y="1"/>
                  </a:lnTo>
                  <a:lnTo>
                    <a:pt x="375" y="13"/>
                  </a:lnTo>
                  <a:lnTo>
                    <a:pt x="427" y="34"/>
                  </a:lnTo>
                  <a:lnTo>
                    <a:pt x="473" y="66"/>
                  </a:lnTo>
                  <a:lnTo>
                    <a:pt x="513" y="105"/>
                  </a:lnTo>
                  <a:lnTo>
                    <a:pt x="543" y="151"/>
                  </a:lnTo>
                  <a:lnTo>
                    <a:pt x="566" y="203"/>
                  </a:lnTo>
                  <a:lnTo>
                    <a:pt x="578" y="259"/>
                  </a:lnTo>
                  <a:lnTo>
                    <a:pt x="578" y="28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1768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6"/>
            <p:cNvSpPr/>
            <p:nvPr/>
          </p:nvSpPr>
          <p:spPr>
            <a:xfrm>
              <a:off x="23399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6"/>
            <p:cNvSpPr/>
            <p:nvPr/>
          </p:nvSpPr>
          <p:spPr>
            <a:xfrm>
              <a:off x="4816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6"/>
            <p:cNvSpPr/>
            <p:nvPr/>
          </p:nvSpPr>
          <p:spPr>
            <a:xfrm>
              <a:off x="42703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1231900" y="3465513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2020887" y="3429000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2173287" y="3346450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6"/>
            <p:cNvSpPr/>
            <p:nvPr/>
          </p:nvSpPr>
          <p:spPr>
            <a:xfrm>
              <a:off x="3627437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6"/>
            <p:cNvSpPr/>
            <p:nvPr/>
          </p:nvSpPr>
          <p:spPr>
            <a:xfrm>
              <a:off x="3678237" y="2806700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6"/>
            <p:cNvSpPr/>
            <p:nvPr/>
          </p:nvSpPr>
          <p:spPr>
            <a:xfrm>
              <a:off x="4398962" y="3414713"/>
              <a:ext cx="557213" cy="43815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6"/>
            <p:cNvSpPr/>
            <p:nvPr/>
          </p:nvSpPr>
          <p:spPr>
            <a:xfrm>
              <a:off x="6548437" y="2897188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6"/>
            <p:cNvSpPr/>
            <p:nvPr/>
          </p:nvSpPr>
          <p:spPr>
            <a:xfrm>
              <a:off x="6591300" y="2806700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6"/>
            <p:cNvSpPr/>
            <p:nvPr/>
          </p:nvSpPr>
          <p:spPr>
            <a:xfrm>
              <a:off x="6640512" y="2393950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6"/>
            <p:cNvSpPr/>
            <p:nvPr/>
          </p:nvSpPr>
          <p:spPr>
            <a:xfrm>
              <a:off x="2987675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6"/>
            <p:cNvSpPr/>
            <p:nvPr/>
          </p:nvSpPr>
          <p:spPr>
            <a:xfrm>
              <a:off x="3054350" y="2514600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6"/>
            <p:cNvSpPr/>
            <p:nvPr/>
          </p:nvSpPr>
          <p:spPr>
            <a:xfrm>
              <a:off x="2797175" y="3225800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6"/>
            <p:cNvSpPr/>
            <p:nvPr/>
          </p:nvSpPr>
          <p:spPr>
            <a:xfrm>
              <a:off x="4989512" y="3225800"/>
              <a:ext cx="360363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6"/>
            <p:cNvSpPr/>
            <p:nvPr/>
          </p:nvSpPr>
          <p:spPr>
            <a:xfrm>
              <a:off x="3189287" y="3225800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6"/>
            <p:cNvSpPr/>
            <p:nvPr/>
          </p:nvSpPr>
          <p:spPr>
            <a:xfrm>
              <a:off x="3324225" y="3165475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6"/>
            <p:cNvSpPr/>
            <p:nvPr/>
          </p:nvSpPr>
          <p:spPr>
            <a:xfrm>
              <a:off x="5332412" y="3465513"/>
              <a:ext cx="742950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6"/>
            <p:cNvSpPr/>
            <p:nvPr/>
          </p:nvSpPr>
          <p:spPr>
            <a:xfrm>
              <a:off x="6197600" y="3309938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6"/>
            <p:cNvSpPr/>
            <p:nvPr/>
          </p:nvSpPr>
          <p:spPr>
            <a:xfrm>
              <a:off x="3830637" y="3619500"/>
              <a:ext cx="215900" cy="18573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6"/>
            <p:cNvSpPr/>
            <p:nvPr/>
          </p:nvSpPr>
          <p:spPr>
            <a:xfrm>
              <a:off x="4022725" y="3508375"/>
              <a:ext cx="339725" cy="2968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6"/>
            <p:cNvSpPr/>
            <p:nvPr/>
          </p:nvSpPr>
          <p:spPr>
            <a:xfrm>
              <a:off x="6838950" y="3302000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6"/>
            <p:cNvSpPr/>
            <p:nvPr/>
          </p:nvSpPr>
          <p:spPr>
            <a:xfrm>
              <a:off x="1231900" y="3744913"/>
              <a:ext cx="5865812" cy="107950"/>
            </a:xfrm>
            <a:custGeom>
              <a:rect b="b" l="l" r="r" t="t"/>
              <a:pathLst>
                <a:path extrusionOk="0" h="290" w="12259">
                  <a:moveTo>
                    <a:pt x="12232" y="290"/>
                  </a:moveTo>
                  <a:lnTo>
                    <a:pt x="26" y="290"/>
                  </a:lnTo>
                  <a:lnTo>
                    <a:pt x="10" y="146"/>
                  </a:lnTo>
                  <a:lnTo>
                    <a:pt x="0" y="0"/>
                  </a:lnTo>
                  <a:lnTo>
                    <a:pt x="12259" y="0"/>
                  </a:lnTo>
                  <a:lnTo>
                    <a:pt x="12248" y="146"/>
                  </a:lnTo>
                  <a:lnTo>
                    <a:pt x="12232" y="29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6"/>
            <p:cNvSpPr/>
            <p:nvPr/>
          </p:nvSpPr>
          <p:spPr>
            <a:xfrm>
              <a:off x="1296987" y="35321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6"/>
            <p:cNvSpPr/>
            <p:nvPr/>
          </p:nvSpPr>
          <p:spPr>
            <a:xfrm>
              <a:off x="1296987" y="36195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6"/>
            <p:cNvSpPr/>
            <p:nvPr/>
          </p:nvSpPr>
          <p:spPr>
            <a:xfrm>
              <a:off x="1296987" y="36957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6"/>
            <p:cNvSpPr/>
            <p:nvPr/>
          </p:nvSpPr>
          <p:spPr>
            <a:xfrm>
              <a:off x="2087562" y="3478213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6"/>
            <p:cNvSpPr/>
            <p:nvPr/>
          </p:nvSpPr>
          <p:spPr>
            <a:xfrm>
              <a:off x="2087562" y="35702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6"/>
            <p:cNvSpPr/>
            <p:nvPr/>
          </p:nvSpPr>
          <p:spPr>
            <a:xfrm>
              <a:off x="2087562" y="3662363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6"/>
            <p:cNvSpPr/>
            <p:nvPr/>
          </p:nvSpPr>
          <p:spPr>
            <a:xfrm>
              <a:off x="2820987" y="32543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6"/>
            <p:cNvSpPr/>
            <p:nvPr/>
          </p:nvSpPr>
          <p:spPr>
            <a:xfrm>
              <a:off x="2820987" y="33020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6"/>
            <p:cNvSpPr/>
            <p:nvPr/>
          </p:nvSpPr>
          <p:spPr>
            <a:xfrm>
              <a:off x="2820987" y="3349625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6"/>
            <p:cNvSpPr/>
            <p:nvPr/>
          </p:nvSpPr>
          <p:spPr>
            <a:xfrm>
              <a:off x="2820987" y="3395663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6"/>
            <p:cNvSpPr/>
            <p:nvPr/>
          </p:nvSpPr>
          <p:spPr>
            <a:xfrm>
              <a:off x="2820987" y="34480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6"/>
            <p:cNvSpPr/>
            <p:nvPr/>
          </p:nvSpPr>
          <p:spPr>
            <a:xfrm>
              <a:off x="2820987" y="34956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6"/>
            <p:cNvSpPr/>
            <p:nvPr/>
          </p:nvSpPr>
          <p:spPr>
            <a:xfrm>
              <a:off x="2820987" y="35433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6"/>
            <p:cNvSpPr/>
            <p:nvPr/>
          </p:nvSpPr>
          <p:spPr>
            <a:xfrm>
              <a:off x="2820987" y="3589338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6"/>
            <p:cNvSpPr/>
            <p:nvPr/>
          </p:nvSpPr>
          <p:spPr>
            <a:xfrm>
              <a:off x="2820987" y="364172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6"/>
            <p:cNvSpPr/>
            <p:nvPr/>
          </p:nvSpPr>
          <p:spPr>
            <a:xfrm>
              <a:off x="2820987" y="36893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6"/>
            <p:cNvSpPr/>
            <p:nvPr/>
          </p:nvSpPr>
          <p:spPr>
            <a:xfrm>
              <a:off x="2820987" y="37369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6"/>
            <p:cNvSpPr/>
            <p:nvPr/>
          </p:nvSpPr>
          <p:spPr>
            <a:xfrm>
              <a:off x="3227387" y="32924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6"/>
            <p:cNvSpPr/>
            <p:nvPr/>
          </p:nvSpPr>
          <p:spPr>
            <a:xfrm>
              <a:off x="3227387" y="334962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6"/>
            <p:cNvSpPr/>
            <p:nvPr/>
          </p:nvSpPr>
          <p:spPr>
            <a:xfrm>
              <a:off x="3227387" y="34067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6"/>
            <p:cNvSpPr/>
            <p:nvPr/>
          </p:nvSpPr>
          <p:spPr>
            <a:xfrm>
              <a:off x="3227387" y="34639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6"/>
            <p:cNvSpPr/>
            <p:nvPr/>
          </p:nvSpPr>
          <p:spPr>
            <a:xfrm>
              <a:off x="3227387" y="35210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6"/>
            <p:cNvSpPr/>
            <p:nvPr/>
          </p:nvSpPr>
          <p:spPr>
            <a:xfrm>
              <a:off x="3227387" y="35782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6"/>
            <p:cNvSpPr/>
            <p:nvPr/>
          </p:nvSpPr>
          <p:spPr>
            <a:xfrm>
              <a:off x="3227387" y="36353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6"/>
            <p:cNvSpPr/>
            <p:nvPr/>
          </p:nvSpPr>
          <p:spPr>
            <a:xfrm>
              <a:off x="3227387" y="369093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6"/>
            <p:cNvSpPr/>
            <p:nvPr/>
          </p:nvSpPr>
          <p:spPr>
            <a:xfrm>
              <a:off x="3227387" y="374808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6"/>
            <p:cNvSpPr/>
            <p:nvPr/>
          </p:nvSpPr>
          <p:spPr>
            <a:xfrm>
              <a:off x="4460875" y="3451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6"/>
            <p:cNvSpPr/>
            <p:nvPr/>
          </p:nvSpPr>
          <p:spPr>
            <a:xfrm>
              <a:off x="4460875" y="35036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6"/>
            <p:cNvSpPr/>
            <p:nvPr/>
          </p:nvSpPr>
          <p:spPr>
            <a:xfrm>
              <a:off x="4460875" y="35528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6"/>
            <p:cNvSpPr/>
            <p:nvPr/>
          </p:nvSpPr>
          <p:spPr>
            <a:xfrm>
              <a:off x="4460875" y="36036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6"/>
            <p:cNvSpPr/>
            <p:nvPr/>
          </p:nvSpPr>
          <p:spPr>
            <a:xfrm>
              <a:off x="4460875" y="36560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6"/>
            <p:cNvSpPr/>
            <p:nvPr/>
          </p:nvSpPr>
          <p:spPr>
            <a:xfrm>
              <a:off x="4460875" y="3705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6"/>
            <p:cNvSpPr/>
            <p:nvPr/>
          </p:nvSpPr>
          <p:spPr>
            <a:xfrm>
              <a:off x="5046662" y="32591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6"/>
            <p:cNvSpPr/>
            <p:nvPr/>
          </p:nvSpPr>
          <p:spPr>
            <a:xfrm>
              <a:off x="5046662" y="329882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6"/>
            <p:cNvSpPr/>
            <p:nvPr/>
          </p:nvSpPr>
          <p:spPr>
            <a:xfrm>
              <a:off x="5046662" y="3338513"/>
              <a:ext cx="246063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6"/>
            <p:cNvSpPr/>
            <p:nvPr/>
          </p:nvSpPr>
          <p:spPr>
            <a:xfrm>
              <a:off x="5046662" y="3379788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5046662" y="3419475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6"/>
            <p:cNvSpPr/>
            <p:nvPr/>
          </p:nvSpPr>
          <p:spPr>
            <a:xfrm>
              <a:off x="5046662" y="34591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6"/>
            <p:cNvSpPr/>
            <p:nvPr/>
          </p:nvSpPr>
          <p:spPr>
            <a:xfrm>
              <a:off x="5046662" y="3498850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6"/>
            <p:cNvSpPr/>
            <p:nvPr/>
          </p:nvSpPr>
          <p:spPr>
            <a:xfrm>
              <a:off x="5046662" y="35385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6"/>
            <p:cNvSpPr/>
            <p:nvPr/>
          </p:nvSpPr>
          <p:spPr>
            <a:xfrm>
              <a:off x="5046662" y="3579813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6"/>
            <p:cNvSpPr/>
            <p:nvPr/>
          </p:nvSpPr>
          <p:spPr>
            <a:xfrm>
              <a:off x="5046662" y="3619500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6"/>
            <p:cNvSpPr/>
            <p:nvPr/>
          </p:nvSpPr>
          <p:spPr>
            <a:xfrm>
              <a:off x="5046662" y="365918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6"/>
            <p:cNvSpPr/>
            <p:nvPr/>
          </p:nvSpPr>
          <p:spPr>
            <a:xfrm>
              <a:off x="5046662" y="369887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6"/>
            <p:cNvSpPr/>
            <p:nvPr/>
          </p:nvSpPr>
          <p:spPr>
            <a:xfrm>
              <a:off x="5046662" y="37385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6"/>
            <p:cNvSpPr/>
            <p:nvPr/>
          </p:nvSpPr>
          <p:spPr>
            <a:xfrm>
              <a:off x="6261100" y="336708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6"/>
            <p:cNvSpPr/>
            <p:nvPr/>
          </p:nvSpPr>
          <p:spPr>
            <a:xfrm>
              <a:off x="6261100" y="340995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6"/>
            <p:cNvSpPr/>
            <p:nvPr/>
          </p:nvSpPr>
          <p:spPr>
            <a:xfrm>
              <a:off x="6261100" y="3451225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6"/>
            <p:cNvSpPr/>
            <p:nvPr/>
          </p:nvSpPr>
          <p:spPr>
            <a:xfrm>
              <a:off x="6261100" y="3492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6"/>
            <p:cNvSpPr/>
            <p:nvPr/>
          </p:nvSpPr>
          <p:spPr>
            <a:xfrm>
              <a:off x="6261100" y="3535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6"/>
            <p:cNvSpPr/>
            <p:nvPr/>
          </p:nvSpPr>
          <p:spPr>
            <a:xfrm>
              <a:off x="6261100" y="3578225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6"/>
            <p:cNvSpPr/>
            <p:nvPr/>
          </p:nvSpPr>
          <p:spPr>
            <a:xfrm>
              <a:off x="6261100" y="3619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6"/>
            <p:cNvSpPr/>
            <p:nvPr/>
          </p:nvSpPr>
          <p:spPr>
            <a:xfrm>
              <a:off x="6261100" y="3662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6261100" y="370363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6"/>
            <p:cNvSpPr/>
            <p:nvPr/>
          </p:nvSpPr>
          <p:spPr>
            <a:xfrm>
              <a:off x="6261100" y="374650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6"/>
            <p:cNvSpPr/>
            <p:nvPr/>
          </p:nvSpPr>
          <p:spPr>
            <a:xfrm>
              <a:off x="6862762" y="336708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6"/>
            <p:cNvSpPr/>
            <p:nvPr/>
          </p:nvSpPr>
          <p:spPr>
            <a:xfrm>
              <a:off x="6862762" y="333533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6862762" y="33988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6862762" y="34321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6"/>
            <p:cNvSpPr/>
            <p:nvPr/>
          </p:nvSpPr>
          <p:spPr>
            <a:xfrm>
              <a:off x="6862762" y="346551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6"/>
            <p:cNvSpPr/>
            <p:nvPr/>
          </p:nvSpPr>
          <p:spPr>
            <a:xfrm>
              <a:off x="6862762" y="349726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6"/>
            <p:cNvSpPr/>
            <p:nvPr/>
          </p:nvSpPr>
          <p:spPr>
            <a:xfrm>
              <a:off x="6862762" y="352901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6"/>
            <p:cNvSpPr/>
            <p:nvPr/>
          </p:nvSpPr>
          <p:spPr>
            <a:xfrm>
              <a:off x="6862762" y="3562350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6"/>
            <p:cNvSpPr/>
            <p:nvPr/>
          </p:nvSpPr>
          <p:spPr>
            <a:xfrm>
              <a:off x="6862762" y="359568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6862762" y="36274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6862762" y="36607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6"/>
            <p:cNvSpPr/>
            <p:nvPr/>
          </p:nvSpPr>
          <p:spPr>
            <a:xfrm>
              <a:off x="6862762" y="369252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6"/>
            <p:cNvSpPr/>
            <p:nvPr/>
          </p:nvSpPr>
          <p:spPr>
            <a:xfrm>
              <a:off x="6862762" y="372586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6"/>
            <p:cNvSpPr/>
            <p:nvPr/>
          </p:nvSpPr>
          <p:spPr>
            <a:xfrm>
              <a:off x="2212975" y="357188"/>
              <a:ext cx="4121150" cy="1390650"/>
            </a:xfrm>
            <a:custGeom>
              <a:rect b="b" l="l" r="r" t="t"/>
              <a:pathLst>
                <a:path extrusionOk="0" h="2627" w="7788">
                  <a:moveTo>
                    <a:pt x="6230" y="1840"/>
                  </a:moveTo>
                  <a:lnTo>
                    <a:pt x="6243" y="1841"/>
                  </a:lnTo>
                  <a:lnTo>
                    <a:pt x="6265" y="1850"/>
                  </a:lnTo>
                  <a:lnTo>
                    <a:pt x="6280" y="1866"/>
                  </a:lnTo>
                  <a:lnTo>
                    <a:pt x="6291" y="1887"/>
                  </a:lnTo>
                  <a:lnTo>
                    <a:pt x="6292" y="1900"/>
                  </a:lnTo>
                  <a:lnTo>
                    <a:pt x="6291" y="1912"/>
                  </a:lnTo>
                  <a:lnTo>
                    <a:pt x="6280" y="1933"/>
                  </a:lnTo>
                  <a:lnTo>
                    <a:pt x="6265" y="1949"/>
                  </a:lnTo>
                  <a:lnTo>
                    <a:pt x="6243" y="1959"/>
                  </a:lnTo>
                  <a:lnTo>
                    <a:pt x="6230" y="1959"/>
                  </a:lnTo>
                  <a:lnTo>
                    <a:pt x="6217" y="1959"/>
                  </a:lnTo>
                  <a:lnTo>
                    <a:pt x="6195" y="1949"/>
                  </a:lnTo>
                  <a:lnTo>
                    <a:pt x="6178" y="1933"/>
                  </a:lnTo>
                  <a:lnTo>
                    <a:pt x="6170" y="1912"/>
                  </a:lnTo>
                  <a:lnTo>
                    <a:pt x="6168" y="1900"/>
                  </a:lnTo>
                  <a:lnTo>
                    <a:pt x="6170" y="1887"/>
                  </a:lnTo>
                  <a:lnTo>
                    <a:pt x="6178" y="1866"/>
                  </a:lnTo>
                  <a:lnTo>
                    <a:pt x="6195" y="1850"/>
                  </a:lnTo>
                  <a:lnTo>
                    <a:pt x="6217" y="1841"/>
                  </a:lnTo>
                  <a:lnTo>
                    <a:pt x="6230" y="1840"/>
                  </a:lnTo>
                  <a:close/>
                  <a:moveTo>
                    <a:pt x="6770" y="2436"/>
                  </a:moveTo>
                  <a:lnTo>
                    <a:pt x="6781" y="2437"/>
                  </a:lnTo>
                  <a:lnTo>
                    <a:pt x="6805" y="2446"/>
                  </a:lnTo>
                  <a:lnTo>
                    <a:pt x="6820" y="2462"/>
                  </a:lnTo>
                  <a:lnTo>
                    <a:pt x="6830" y="2483"/>
                  </a:lnTo>
                  <a:lnTo>
                    <a:pt x="6830" y="2496"/>
                  </a:lnTo>
                  <a:lnTo>
                    <a:pt x="6830" y="2508"/>
                  </a:lnTo>
                  <a:lnTo>
                    <a:pt x="6820" y="2529"/>
                  </a:lnTo>
                  <a:lnTo>
                    <a:pt x="6805" y="2545"/>
                  </a:lnTo>
                  <a:lnTo>
                    <a:pt x="6781" y="2555"/>
                  </a:lnTo>
                  <a:lnTo>
                    <a:pt x="6770" y="2555"/>
                  </a:lnTo>
                  <a:lnTo>
                    <a:pt x="6757" y="2555"/>
                  </a:lnTo>
                  <a:lnTo>
                    <a:pt x="6735" y="2545"/>
                  </a:lnTo>
                  <a:lnTo>
                    <a:pt x="6718" y="2529"/>
                  </a:lnTo>
                  <a:lnTo>
                    <a:pt x="6708" y="2508"/>
                  </a:lnTo>
                  <a:lnTo>
                    <a:pt x="6708" y="2496"/>
                  </a:lnTo>
                  <a:lnTo>
                    <a:pt x="6708" y="2483"/>
                  </a:lnTo>
                  <a:lnTo>
                    <a:pt x="6718" y="2462"/>
                  </a:lnTo>
                  <a:lnTo>
                    <a:pt x="6735" y="2446"/>
                  </a:lnTo>
                  <a:lnTo>
                    <a:pt x="6757" y="2437"/>
                  </a:lnTo>
                  <a:lnTo>
                    <a:pt x="6770" y="2436"/>
                  </a:lnTo>
                  <a:close/>
                  <a:moveTo>
                    <a:pt x="6885" y="1637"/>
                  </a:moveTo>
                  <a:lnTo>
                    <a:pt x="6898" y="1638"/>
                  </a:lnTo>
                  <a:lnTo>
                    <a:pt x="6920" y="1647"/>
                  </a:lnTo>
                  <a:lnTo>
                    <a:pt x="6937" y="1663"/>
                  </a:lnTo>
                  <a:lnTo>
                    <a:pt x="6946" y="1684"/>
                  </a:lnTo>
                  <a:lnTo>
                    <a:pt x="6947" y="1697"/>
                  </a:lnTo>
                  <a:lnTo>
                    <a:pt x="6946" y="1709"/>
                  </a:lnTo>
                  <a:lnTo>
                    <a:pt x="6937" y="1730"/>
                  </a:lnTo>
                  <a:lnTo>
                    <a:pt x="6920" y="1746"/>
                  </a:lnTo>
                  <a:lnTo>
                    <a:pt x="6898" y="1756"/>
                  </a:lnTo>
                  <a:lnTo>
                    <a:pt x="6885" y="1756"/>
                  </a:lnTo>
                  <a:lnTo>
                    <a:pt x="6872" y="1756"/>
                  </a:lnTo>
                  <a:lnTo>
                    <a:pt x="6851" y="1746"/>
                  </a:lnTo>
                  <a:lnTo>
                    <a:pt x="6833" y="1730"/>
                  </a:lnTo>
                  <a:lnTo>
                    <a:pt x="6825" y="1709"/>
                  </a:lnTo>
                  <a:lnTo>
                    <a:pt x="6823" y="1697"/>
                  </a:lnTo>
                  <a:lnTo>
                    <a:pt x="6825" y="1684"/>
                  </a:lnTo>
                  <a:lnTo>
                    <a:pt x="6833" y="1663"/>
                  </a:lnTo>
                  <a:lnTo>
                    <a:pt x="6851" y="1647"/>
                  </a:lnTo>
                  <a:lnTo>
                    <a:pt x="6872" y="1638"/>
                  </a:lnTo>
                  <a:lnTo>
                    <a:pt x="6885" y="1637"/>
                  </a:lnTo>
                  <a:close/>
                  <a:moveTo>
                    <a:pt x="7002" y="839"/>
                  </a:moveTo>
                  <a:lnTo>
                    <a:pt x="7013" y="839"/>
                  </a:lnTo>
                  <a:lnTo>
                    <a:pt x="7036" y="848"/>
                  </a:lnTo>
                  <a:lnTo>
                    <a:pt x="7052" y="865"/>
                  </a:lnTo>
                  <a:lnTo>
                    <a:pt x="7062" y="886"/>
                  </a:lnTo>
                  <a:lnTo>
                    <a:pt x="7062" y="898"/>
                  </a:lnTo>
                  <a:lnTo>
                    <a:pt x="7062" y="911"/>
                  </a:lnTo>
                  <a:lnTo>
                    <a:pt x="7052" y="931"/>
                  </a:lnTo>
                  <a:lnTo>
                    <a:pt x="7036" y="948"/>
                  </a:lnTo>
                  <a:lnTo>
                    <a:pt x="7013" y="957"/>
                  </a:lnTo>
                  <a:lnTo>
                    <a:pt x="7002" y="958"/>
                  </a:lnTo>
                  <a:lnTo>
                    <a:pt x="6989" y="957"/>
                  </a:lnTo>
                  <a:lnTo>
                    <a:pt x="6967" y="948"/>
                  </a:lnTo>
                  <a:lnTo>
                    <a:pt x="6950" y="931"/>
                  </a:lnTo>
                  <a:lnTo>
                    <a:pt x="6940" y="911"/>
                  </a:lnTo>
                  <a:lnTo>
                    <a:pt x="6940" y="898"/>
                  </a:lnTo>
                  <a:lnTo>
                    <a:pt x="6940" y="886"/>
                  </a:lnTo>
                  <a:lnTo>
                    <a:pt x="6950" y="865"/>
                  </a:lnTo>
                  <a:lnTo>
                    <a:pt x="6967" y="848"/>
                  </a:lnTo>
                  <a:lnTo>
                    <a:pt x="6989" y="839"/>
                  </a:lnTo>
                  <a:lnTo>
                    <a:pt x="7002" y="839"/>
                  </a:lnTo>
                  <a:close/>
                  <a:moveTo>
                    <a:pt x="7726" y="1579"/>
                  </a:moveTo>
                  <a:lnTo>
                    <a:pt x="7739" y="1580"/>
                  </a:lnTo>
                  <a:lnTo>
                    <a:pt x="7761" y="1589"/>
                  </a:lnTo>
                  <a:lnTo>
                    <a:pt x="7776" y="1605"/>
                  </a:lnTo>
                  <a:lnTo>
                    <a:pt x="7787" y="1627"/>
                  </a:lnTo>
                  <a:lnTo>
                    <a:pt x="7788" y="1640"/>
                  </a:lnTo>
                  <a:lnTo>
                    <a:pt x="7787" y="1651"/>
                  </a:lnTo>
                  <a:lnTo>
                    <a:pt x="7776" y="1673"/>
                  </a:lnTo>
                  <a:lnTo>
                    <a:pt x="7761" y="1688"/>
                  </a:lnTo>
                  <a:lnTo>
                    <a:pt x="7739" y="1699"/>
                  </a:lnTo>
                  <a:lnTo>
                    <a:pt x="7726" y="1699"/>
                  </a:lnTo>
                  <a:lnTo>
                    <a:pt x="7713" y="1699"/>
                  </a:lnTo>
                  <a:lnTo>
                    <a:pt x="7691" y="1688"/>
                  </a:lnTo>
                  <a:lnTo>
                    <a:pt x="7674" y="1673"/>
                  </a:lnTo>
                  <a:lnTo>
                    <a:pt x="7666" y="1651"/>
                  </a:lnTo>
                  <a:lnTo>
                    <a:pt x="7664" y="1640"/>
                  </a:lnTo>
                  <a:lnTo>
                    <a:pt x="7666" y="1627"/>
                  </a:lnTo>
                  <a:lnTo>
                    <a:pt x="7674" y="1605"/>
                  </a:lnTo>
                  <a:lnTo>
                    <a:pt x="7691" y="1589"/>
                  </a:lnTo>
                  <a:lnTo>
                    <a:pt x="7713" y="1580"/>
                  </a:lnTo>
                  <a:lnTo>
                    <a:pt x="7726" y="1579"/>
                  </a:lnTo>
                  <a:close/>
                  <a:moveTo>
                    <a:pt x="7437" y="2359"/>
                  </a:moveTo>
                  <a:lnTo>
                    <a:pt x="7448" y="2361"/>
                  </a:lnTo>
                  <a:lnTo>
                    <a:pt x="7471" y="2370"/>
                  </a:lnTo>
                  <a:lnTo>
                    <a:pt x="7487" y="2385"/>
                  </a:lnTo>
                  <a:lnTo>
                    <a:pt x="7497" y="2407"/>
                  </a:lnTo>
                  <a:lnTo>
                    <a:pt x="7497" y="2420"/>
                  </a:lnTo>
                  <a:lnTo>
                    <a:pt x="7497" y="2431"/>
                  </a:lnTo>
                  <a:lnTo>
                    <a:pt x="7487" y="2453"/>
                  </a:lnTo>
                  <a:lnTo>
                    <a:pt x="7471" y="2469"/>
                  </a:lnTo>
                  <a:lnTo>
                    <a:pt x="7448" y="2479"/>
                  </a:lnTo>
                  <a:lnTo>
                    <a:pt x="7437" y="2479"/>
                  </a:lnTo>
                  <a:lnTo>
                    <a:pt x="7424" y="2479"/>
                  </a:lnTo>
                  <a:lnTo>
                    <a:pt x="7401" y="2469"/>
                  </a:lnTo>
                  <a:lnTo>
                    <a:pt x="7385" y="2453"/>
                  </a:lnTo>
                  <a:lnTo>
                    <a:pt x="7375" y="2431"/>
                  </a:lnTo>
                  <a:lnTo>
                    <a:pt x="7375" y="2420"/>
                  </a:lnTo>
                  <a:lnTo>
                    <a:pt x="7375" y="2407"/>
                  </a:lnTo>
                  <a:lnTo>
                    <a:pt x="7385" y="2385"/>
                  </a:lnTo>
                  <a:lnTo>
                    <a:pt x="7401" y="2370"/>
                  </a:lnTo>
                  <a:lnTo>
                    <a:pt x="7424" y="2361"/>
                  </a:lnTo>
                  <a:lnTo>
                    <a:pt x="7437" y="2359"/>
                  </a:lnTo>
                  <a:close/>
                  <a:moveTo>
                    <a:pt x="4249" y="0"/>
                  </a:moveTo>
                  <a:lnTo>
                    <a:pt x="4260" y="1"/>
                  </a:lnTo>
                  <a:lnTo>
                    <a:pt x="4283" y="10"/>
                  </a:lnTo>
                  <a:lnTo>
                    <a:pt x="4299" y="25"/>
                  </a:lnTo>
                  <a:lnTo>
                    <a:pt x="4309" y="47"/>
                  </a:lnTo>
                  <a:lnTo>
                    <a:pt x="4309" y="60"/>
                  </a:lnTo>
                  <a:lnTo>
                    <a:pt x="4309" y="72"/>
                  </a:lnTo>
                  <a:lnTo>
                    <a:pt x="4299" y="93"/>
                  </a:lnTo>
                  <a:lnTo>
                    <a:pt x="4283" y="109"/>
                  </a:lnTo>
                  <a:lnTo>
                    <a:pt x="4260" y="119"/>
                  </a:lnTo>
                  <a:lnTo>
                    <a:pt x="4249" y="119"/>
                  </a:lnTo>
                  <a:lnTo>
                    <a:pt x="4236" y="119"/>
                  </a:lnTo>
                  <a:lnTo>
                    <a:pt x="4214" y="109"/>
                  </a:lnTo>
                  <a:lnTo>
                    <a:pt x="4197" y="93"/>
                  </a:lnTo>
                  <a:lnTo>
                    <a:pt x="4188" y="72"/>
                  </a:lnTo>
                  <a:lnTo>
                    <a:pt x="4187" y="60"/>
                  </a:lnTo>
                  <a:lnTo>
                    <a:pt x="4188" y="47"/>
                  </a:lnTo>
                  <a:lnTo>
                    <a:pt x="4197" y="25"/>
                  </a:lnTo>
                  <a:lnTo>
                    <a:pt x="4214" y="10"/>
                  </a:lnTo>
                  <a:lnTo>
                    <a:pt x="4236" y="1"/>
                  </a:lnTo>
                  <a:lnTo>
                    <a:pt x="4249" y="0"/>
                  </a:lnTo>
                  <a:close/>
                  <a:moveTo>
                    <a:pt x="62" y="1987"/>
                  </a:moveTo>
                  <a:lnTo>
                    <a:pt x="75" y="1988"/>
                  </a:lnTo>
                  <a:lnTo>
                    <a:pt x="96" y="1997"/>
                  </a:lnTo>
                  <a:lnTo>
                    <a:pt x="113" y="2012"/>
                  </a:lnTo>
                  <a:lnTo>
                    <a:pt x="122" y="2034"/>
                  </a:lnTo>
                  <a:lnTo>
                    <a:pt x="124" y="2047"/>
                  </a:lnTo>
                  <a:lnTo>
                    <a:pt x="122" y="2059"/>
                  </a:lnTo>
                  <a:lnTo>
                    <a:pt x="113" y="2080"/>
                  </a:lnTo>
                  <a:lnTo>
                    <a:pt x="96" y="2096"/>
                  </a:lnTo>
                  <a:lnTo>
                    <a:pt x="75" y="2106"/>
                  </a:lnTo>
                  <a:lnTo>
                    <a:pt x="62" y="2106"/>
                  </a:lnTo>
                  <a:lnTo>
                    <a:pt x="49" y="2106"/>
                  </a:lnTo>
                  <a:lnTo>
                    <a:pt x="27" y="2096"/>
                  </a:lnTo>
                  <a:lnTo>
                    <a:pt x="10" y="2080"/>
                  </a:lnTo>
                  <a:lnTo>
                    <a:pt x="1" y="2059"/>
                  </a:lnTo>
                  <a:lnTo>
                    <a:pt x="0" y="2047"/>
                  </a:lnTo>
                  <a:lnTo>
                    <a:pt x="1" y="2034"/>
                  </a:lnTo>
                  <a:lnTo>
                    <a:pt x="10" y="2012"/>
                  </a:lnTo>
                  <a:lnTo>
                    <a:pt x="27" y="1997"/>
                  </a:lnTo>
                  <a:lnTo>
                    <a:pt x="49" y="1988"/>
                  </a:lnTo>
                  <a:lnTo>
                    <a:pt x="62" y="1987"/>
                  </a:lnTo>
                  <a:close/>
                  <a:moveTo>
                    <a:pt x="1245" y="1532"/>
                  </a:moveTo>
                  <a:lnTo>
                    <a:pt x="1258" y="1533"/>
                  </a:lnTo>
                  <a:lnTo>
                    <a:pt x="1280" y="1542"/>
                  </a:lnTo>
                  <a:lnTo>
                    <a:pt x="1297" y="1559"/>
                  </a:lnTo>
                  <a:lnTo>
                    <a:pt x="1306" y="1579"/>
                  </a:lnTo>
                  <a:lnTo>
                    <a:pt x="1307" y="1592"/>
                  </a:lnTo>
                  <a:lnTo>
                    <a:pt x="1306" y="1604"/>
                  </a:lnTo>
                  <a:lnTo>
                    <a:pt x="1297" y="1625"/>
                  </a:lnTo>
                  <a:lnTo>
                    <a:pt x="1280" y="1642"/>
                  </a:lnTo>
                  <a:lnTo>
                    <a:pt x="1258" y="1651"/>
                  </a:lnTo>
                  <a:lnTo>
                    <a:pt x="1245" y="1651"/>
                  </a:lnTo>
                  <a:lnTo>
                    <a:pt x="1234" y="1651"/>
                  </a:lnTo>
                  <a:lnTo>
                    <a:pt x="1211" y="1642"/>
                  </a:lnTo>
                  <a:lnTo>
                    <a:pt x="1195" y="1625"/>
                  </a:lnTo>
                  <a:lnTo>
                    <a:pt x="1185" y="1604"/>
                  </a:lnTo>
                  <a:lnTo>
                    <a:pt x="1183" y="1592"/>
                  </a:lnTo>
                  <a:lnTo>
                    <a:pt x="1185" y="1579"/>
                  </a:lnTo>
                  <a:lnTo>
                    <a:pt x="1195" y="1559"/>
                  </a:lnTo>
                  <a:lnTo>
                    <a:pt x="1211" y="1542"/>
                  </a:lnTo>
                  <a:lnTo>
                    <a:pt x="1234" y="1533"/>
                  </a:lnTo>
                  <a:lnTo>
                    <a:pt x="1245" y="1532"/>
                  </a:lnTo>
                  <a:close/>
                  <a:moveTo>
                    <a:pt x="829" y="2508"/>
                  </a:moveTo>
                  <a:lnTo>
                    <a:pt x="842" y="2509"/>
                  </a:lnTo>
                  <a:lnTo>
                    <a:pt x="864" y="2518"/>
                  </a:lnTo>
                  <a:lnTo>
                    <a:pt x="881" y="2535"/>
                  </a:lnTo>
                  <a:lnTo>
                    <a:pt x="890" y="2555"/>
                  </a:lnTo>
                  <a:lnTo>
                    <a:pt x="891" y="2568"/>
                  </a:lnTo>
                  <a:lnTo>
                    <a:pt x="890" y="2580"/>
                  </a:lnTo>
                  <a:lnTo>
                    <a:pt x="881" y="2601"/>
                  </a:lnTo>
                  <a:lnTo>
                    <a:pt x="864" y="2619"/>
                  </a:lnTo>
                  <a:lnTo>
                    <a:pt x="842" y="2627"/>
                  </a:lnTo>
                  <a:lnTo>
                    <a:pt x="829" y="2627"/>
                  </a:lnTo>
                  <a:lnTo>
                    <a:pt x="816" y="2627"/>
                  </a:lnTo>
                  <a:lnTo>
                    <a:pt x="795" y="2619"/>
                  </a:lnTo>
                  <a:lnTo>
                    <a:pt x="777" y="2601"/>
                  </a:lnTo>
                  <a:lnTo>
                    <a:pt x="769" y="2580"/>
                  </a:lnTo>
                  <a:lnTo>
                    <a:pt x="767" y="2568"/>
                  </a:lnTo>
                  <a:lnTo>
                    <a:pt x="769" y="2555"/>
                  </a:lnTo>
                  <a:lnTo>
                    <a:pt x="777" y="2535"/>
                  </a:lnTo>
                  <a:lnTo>
                    <a:pt x="795" y="2518"/>
                  </a:lnTo>
                  <a:lnTo>
                    <a:pt x="816" y="2509"/>
                  </a:lnTo>
                  <a:lnTo>
                    <a:pt x="829" y="2508"/>
                  </a:lnTo>
                  <a:close/>
                  <a:moveTo>
                    <a:pt x="2118" y="668"/>
                  </a:moveTo>
                  <a:lnTo>
                    <a:pt x="2131" y="669"/>
                  </a:lnTo>
                  <a:lnTo>
                    <a:pt x="2154" y="678"/>
                  </a:lnTo>
                  <a:lnTo>
                    <a:pt x="2170" y="694"/>
                  </a:lnTo>
                  <a:lnTo>
                    <a:pt x="2180" y="715"/>
                  </a:lnTo>
                  <a:lnTo>
                    <a:pt x="2180" y="728"/>
                  </a:lnTo>
                  <a:lnTo>
                    <a:pt x="2180" y="740"/>
                  </a:lnTo>
                  <a:lnTo>
                    <a:pt x="2170" y="761"/>
                  </a:lnTo>
                  <a:lnTo>
                    <a:pt x="2154" y="778"/>
                  </a:lnTo>
                  <a:lnTo>
                    <a:pt x="2131" y="787"/>
                  </a:lnTo>
                  <a:lnTo>
                    <a:pt x="2118" y="787"/>
                  </a:lnTo>
                  <a:lnTo>
                    <a:pt x="2106" y="787"/>
                  </a:lnTo>
                  <a:lnTo>
                    <a:pt x="2083" y="778"/>
                  </a:lnTo>
                  <a:lnTo>
                    <a:pt x="2067" y="761"/>
                  </a:lnTo>
                  <a:lnTo>
                    <a:pt x="2057" y="740"/>
                  </a:lnTo>
                  <a:lnTo>
                    <a:pt x="2057" y="728"/>
                  </a:lnTo>
                  <a:lnTo>
                    <a:pt x="2057" y="715"/>
                  </a:lnTo>
                  <a:lnTo>
                    <a:pt x="2067" y="694"/>
                  </a:lnTo>
                  <a:lnTo>
                    <a:pt x="2083" y="678"/>
                  </a:lnTo>
                  <a:lnTo>
                    <a:pt x="2106" y="669"/>
                  </a:lnTo>
                  <a:lnTo>
                    <a:pt x="2118" y="668"/>
                  </a:lnTo>
                  <a:close/>
                  <a:moveTo>
                    <a:pt x="5943" y="1029"/>
                  </a:moveTo>
                  <a:lnTo>
                    <a:pt x="5956" y="1029"/>
                  </a:lnTo>
                  <a:lnTo>
                    <a:pt x="5978" y="1039"/>
                  </a:lnTo>
                  <a:lnTo>
                    <a:pt x="5995" y="1055"/>
                  </a:lnTo>
                  <a:lnTo>
                    <a:pt x="6004" y="1077"/>
                  </a:lnTo>
                  <a:lnTo>
                    <a:pt x="6005" y="1088"/>
                  </a:lnTo>
                  <a:lnTo>
                    <a:pt x="6004" y="1101"/>
                  </a:lnTo>
                  <a:lnTo>
                    <a:pt x="5995" y="1123"/>
                  </a:lnTo>
                  <a:lnTo>
                    <a:pt x="5978" y="1138"/>
                  </a:lnTo>
                  <a:lnTo>
                    <a:pt x="5956" y="1147"/>
                  </a:lnTo>
                  <a:lnTo>
                    <a:pt x="5943" y="1149"/>
                  </a:lnTo>
                  <a:lnTo>
                    <a:pt x="5931" y="1147"/>
                  </a:lnTo>
                  <a:lnTo>
                    <a:pt x="5909" y="1138"/>
                  </a:lnTo>
                  <a:lnTo>
                    <a:pt x="5892" y="1123"/>
                  </a:lnTo>
                  <a:lnTo>
                    <a:pt x="5883" y="1101"/>
                  </a:lnTo>
                  <a:lnTo>
                    <a:pt x="5882" y="1088"/>
                  </a:lnTo>
                  <a:lnTo>
                    <a:pt x="5883" y="1077"/>
                  </a:lnTo>
                  <a:lnTo>
                    <a:pt x="5892" y="1055"/>
                  </a:lnTo>
                  <a:lnTo>
                    <a:pt x="5909" y="1039"/>
                  </a:lnTo>
                  <a:lnTo>
                    <a:pt x="5931" y="1029"/>
                  </a:lnTo>
                  <a:lnTo>
                    <a:pt x="5943" y="10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9363868" y="1835149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6"/>
            <p:cNvSpPr/>
            <p:nvPr/>
          </p:nvSpPr>
          <p:spPr>
            <a:xfrm>
              <a:off x="9455943" y="1665287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6"/>
            <p:cNvSpPr/>
            <p:nvPr/>
          </p:nvSpPr>
          <p:spPr>
            <a:xfrm>
              <a:off x="9573418" y="1273174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9419430" y="2862262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9462293" y="2771774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9511505" y="2359024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9068593" y="3275012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9709943" y="3267074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9132093" y="333216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9132093" y="337502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9132093" y="3416299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9132093" y="3457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9132093" y="3500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9132093" y="3543299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9132093" y="3584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9132093" y="3627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9132093" y="366871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9132093" y="371157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6"/>
            <p:cNvSpPr/>
            <p:nvPr/>
          </p:nvSpPr>
          <p:spPr>
            <a:xfrm>
              <a:off x="9733755" y="333216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6"/>
            <p:cNvSpPr/>
            <p:nvPr/>
          </p:nvSpPr>
          <p:spPr>
            <a:xfrm>
              <a:off x="9733755" y="330041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9733755" y="33639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9733755" y="33972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9733755" y="343058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6"/>
            <p:cNvSpPr/>
            <p:nvPr/>
          </p:nvSpPr>
          <p:spPr>
            <a:xfrm>
              <a:off x="9733755" y="346233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6"/>
            <p:cNvSpPr/>
            <p:nvPr/>
          </p:nvSpPr>
          <p:spPr>
            <a:xfrm>
              <a:off x="9733755" y="349408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9733755" y="3527424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6"/>
            <p:cNvSpPr/>
            <p:nvPr/>
          </p:nvSpPr>
          <p:spPr>
            <a:xfrm>
              <a:off x="9733755" y="356076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6"/>
            <p:cNvSpPr/>
            <p:nvPr/>
          </p:nvSpPr>
          <p:spPr>
            <a:xfrm>
              <a:off x="9733755" y="35925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6"/>
            <p:cNvSpPr/>
            <p:nvPr/>
          </p:nvSpPr>
          <p:spPr>
            <a:xfrm>
              <a:off x="9733755" y="36258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6"/>
            <p:cNvSpPr/>
            <p:nvPr/>
          </p:nvSpPr>
          <p:spPr>
            <a:xfrm>
              <a:off x="9733755" y="365759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6"/>
            <p:cNvSpPr/>
            <p:nvPr/>
          </p:nvSpPr>
          <p:spPr>
            <a:xfrm>
              <a:off x="9733755" y="369093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6"/>
            <p:cNvSpPr/>
            <p:nvPr/>
          </p:nvSpPr>
          <p:spPr>
            <a:xfrm>
              <a:off x="10136188" y="3429000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6"/>
            <p:cNvSpPr/>
            <p:nvPr/>
          </p:nvSpPr>
          <p:spPr>
            <a:xfrm>
              <a:off x="10201275" y="3495675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6"/>
            <p:cNvSpPr/>
            <p:nvPr/>
          </p:nvSpPr>
          <p:spPr>
            <a:xfrm>
              <a:off x="10201275" y="3582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6"/>
            <p:cNvSpPr/>
            <p:nvPr/>
          </p:nvSpPr>
          <p:spPr>
            <a:xfrm>
              <a:off x="10201275" y="36591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6"/>
            <p:cNvSpPr/>
            <p:nvPr/>
          </p:nvSpPr>
          <p:spPr>
            <a:xfrm>
              <a:off x="391319" y="3595688"/>
              <a:ext cx="744538" cy="228598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6"/>
            <p:cNvSpPr/>
            <p:nvPr/>
          </p:nvSpPr>
          <p:spPr>
            <a:xfrm>
              <a:off x="456406" y="370839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6"/>
            <p:cNvSpPr/>
            <p:nvPr/>
          </p:nvSpPr>
          <p:spPr>
            <a:xfrm>
              <a:off x="10971214" y="3563938"/>
              <a:ext cx="744538" cy="252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6"/>
            <p:cNvSpPr/>
            <p:nvPr/>
          </p:nvSpPr>
          <p:spPr>
            <a:xfrm>
              <a:off x="11036301" y="36179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6"/>
            <p:cNvSpPr/>
            <p:nvPr/>
          </p:nvSpPr>
          <p:spPr>
            <a:xfrm>
              <a:off x="11036301" y="36941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0" name="Google Shape;1360;p6"/>
          <p:cNvSpPr txBox="1"/>
          <p:nvPr/>
        </p:nvSpPr>
        <p:spPr>
          <a:xfrm>
            <a:off x="108140" y="2248678"/>
            <a:ext cx="2651179" cy="327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Justice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361" name="Google Shape;1361;p6"/>
          <p:cNvSpPr/>
          <p:nvPr/>
        </p:nvSpPr>
        <p:spPr>
          <a:xfrm>
            <a:off x="116529" y="1218926"/>
            <a:ext cx="24888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MAPPING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NYC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2" name="Google Shape;1362;p6"/>
          <p:cNvGraphicFramePr/>
          <p:nvPr/>
        </p:nvGraphicFramePr>
        <p:xfrm>
          <a:off x="7744237" y="183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{33E3EF0B-CA2B-4139-8F77-27EC37CDBB0B}</a:tableStyleId>
              </a:tblPr>
              <a:tblGrid>
                <a:gridCol w="360950"/>
                <a:gridCol w="360950"/>
                <a:gridCol w="360950"/>
                <a:gridCol w="360950"/>
                <a:gridCol w="360950"/>
                <a:gridCol w="360950"/>
                <a:gridCol w="360950"/>
                <a:gridCol w="360950"/>
                <a:gridCol w="360950"/>
                <a:gridCol w="360950"/>
              </a:tblGrid>
              <a:tr h="41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41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41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41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41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41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41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1363" name="Google Shape;1363;p6"/>
          <p:cNvSpPr/>
          <p:nvPr/>
        </p:nvSpPr>
        <p:spPr>
          <a:xfrm>
            <a:off x="838200" y="253841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4" name="Google Shape;1364;p6"/>
          <p:cNvGraphicFramePr/>
          <p:nvPr/>
        </p:nvGraphicFramePr>
        <p:xfrm>
          <a:off x="3558636" y="183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{33E3EF0B-CA2B-4139-8F77-27EC37CDBB0B}</a:tableStyleId>
              </a:tblPr>
              <a:tblGrid>
                <a:gridCol w="413500"/>
                <a:gridCol w="413500"/>
                <a:gridCol w="413500"/>
                <a:gridCol w="413500"/>
                <a:gridCol w="413500"/>
                <a:gridCol w="413500"/>
                <a:gridCol w="413500"/>
                <a:gridCol w="413500"/>
              </a:tblGrid>
              <a:tr h="36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1365" name="Google Shape;1365;p6"/>
          <p:cNvSpPr/>
          <p:nvPr/>
        </p:nvSpPr>
        <p:spPr>
          <a:xfrm>
            <a:off x="5559200" y="727105"/>
            <a:ext cx="3597500" cy="6096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sz="1800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6" name="Google Shape;1366;p6"/>
          <p:cNvSpPr/>
          <p:nvPr/>
        </p:nvSpPr>
        <p:spPr>
          <a:xfrm>
            <a:off x="5720633" y="792153"/>
            <a:ext cx="360956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LEVENSHTEIN DISTANCE</a:t>
            </a:r>
            <a:endParaRPr/>
          </a:p>
        </p:txBody>
      </p:sp>
      <p:sp>
        <p:nvSpPr>
          <p:cNvPr id="1367" name="Google Shape;1367;p6"/>
          <p:cNvSpPr/>
          <p:nvPr/>
        </p:nvSpPr>
        <p:spPr>
          <a:xfrm>
            <a:off x="9659888" y="6489128"/>
            <a:ext cx="3246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*Example from Wikipedia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7"/>
          <p:cNvSpPr/>
          <p:nvPr/>
        </p:nvSpPr>
        <p:spPr>
          <a:xfrm>
            <a:off x="2741385" y="0"/>
            <a:ext cx="9450758" cy="6859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7"/>
          <p:cNvSpPr/>
          <p:nvPr/>
        </p:nvSpPr>
        <p:spPr>
          <a:xfrm>
            <a:off x="108140" y="4625022"/>
            <a:ext cx="2749765" cy="4557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4" name="Google Shape;1374;p7"/>
          <p:cNvGrpSpPr/>
          <p:nvPr/>
        </p:nvGrpSpPr>
        <p:grpSpPr>
          <a:xfrm>
            <a:off x="245736" y="254436"/>
            <a:ext cx="2246135" cy="1021118"/>
            <a:chOff x="146844" y="357188"/>
            <a:chExt cx="11830050" cy="3549650"/>
          </a:xfrm>
        </p:grpSpPr>
        <p:sp>
          <p:nvSpPr>
            <p:cNvPr id="1375" name="Google Shape;1375;p7"/>
            <p:cNvSpPr/>
            <p:nvPr/>
          </p:nvSpPr>
          <p:spPr>
            <a:xfrm>
              <a:off x="10649744" y="2514600"/>
              <a:ext cx="820738" cy="131206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11514137" y="2995612"/>
              <a:ext cx="462757" cy="832879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1041400" y="2609850"/>
              <a:ext cx="727075" cy="1201736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146844" y="3279775"/>
              <a:ext cx="820738" cy="54689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10039747" y="1807089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9960372" y="2921514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7108031" y="1812924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8384381" y="1466849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8201818" y="1979612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8211343" y="1892299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8854281" y="647699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8647906" y="1431924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8717756" y="1335087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7498556" y="2290762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7554118" y="2235199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7028656" y="2927349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7600156" y="3176587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7281068" y="3406774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7433468" y="3324224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8938418" y="2784474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8247856" y="2874962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8314531" y="2492374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8057356" y="3203574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8449468" y="3203574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8584406" y="3143249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7347743" y="3455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7347743" y="3548062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7347743" y="3640137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8081168" y="32321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8081168" y="32797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8081168" y="3327399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8081168" y="3373437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8081168" y="34258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8081168" y="34734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8081168" y="35210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8081168" y="3567112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8081168" y="361949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8081168" y="36671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8081168" y="37147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8487568" y="32702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8487568" y="332739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8487568" y="33845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8487568" y="34416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8487568" y="34988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8487568" y="35559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8487568" y="36131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8487568" y="366871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8487568" y="372586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6492875" y="1870075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6584950" y="1700213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6702425" y="1308100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1847850" y="1835150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3124200" y="1489075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2941637" y="2001838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2951162" y="1914525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3594100" y="669925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3387725" y="1454150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3457575" y="1357313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3897312" y="1763713"/>
              <a:ext cx="744538" cy="208597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559425" y="2274888"/>
              <a:ext cx="765175" cy="1631950"/>
            </a:xfrm>
            <a:custGeom>
              <a:rect b="b" l="l" r="r" t="t"/>
              <a:pathLst>
                <a:path extrusionOk="0" h="3085" w="1446">
                  <a:moveTo>
                    <a:pt x="1434" y="3085"/>
                  </a:moveTo>
                  <a:lnTo>
                    <a:pt x="0" y="3080"/>
                  </a:lnTo>
                  <a:lnTo>
                    <a:pt x="12" y="0"/>
                  </a:lnTo>
                  <a:lnTo>
                    <a:pt x="1446" y="5"/>
                  </a:lnTo>
                  <a:lnTo>
                    <a:pt x="1434" y="308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5546725" y="2230438"/>
              <a:ext cx="822325" cy="58737"/>
            </a:xfrm>
            <a:custGeom>
              <a:rect b="b" l="l" r="r" t="t"/>
              <a:pathLst>
                <a:path extrusionOk="0" h="110" w="1554">
                  <a:moveTo>
                    <a:pt x="1554" y="110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1554" y="6"/>
                  </a:lnTo>
                  <a:lnTo>
                    <a:pt x="1554" y="11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2238375" y="2312988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2293937" y="2257425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4875212" y="1870075"/>
              <a:ext cx="460375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5083175" y="1092200"/>
              <a:ext cx="28575" cy="814387"/>
            </a:xfrm>
            <a:custGeom>
              <a:rect b="b" l="l" r="r" t="t"/>
              <a:pathLst>
                <a:path extrusionOk="0" h="1538" w="52">
                  <a:moveTo>
                    <a:pt x="52" y="1538"/>
                  </a:moveTo>
                  <a:lnTo>
                    <a:pt x="26" y="1526"/>
                  </a:lnTo>
                  <a:lnTo>
                    <a:pt x="0" y="1536"/>
                  </a:lnTo>
                  <a:lnTo>
                    <a:pt x="17" y="773"/>
                  </a:lnTo>
                  <a:lnTo>
                    <a:pt x="35" y="0"/>
                  </a:lnTo>
                  <a:lnTo>
                    <a:pt x="43" y="773"/>
                  </a:lnTo>
                  <a:lnTo>
                    <a:pt x="52" y="1538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4953000" y="1703388"/>
              <a:ext cx="304800" cy="304800"/>
            </a:xfrm>
            <a:custGeom>
              <a:rect b="b" l="l" r="r" t="t"/>
              <a:pathLst>
                <a:path extrusionOk="0" h="577" w="578">
                  <a:moveTo>
                    <a:pt x="578" y="289"/>
                  </a:moveTo>
                  <a:lnTo>
                    <a:pt x="578" y="318"/>
                  </a:lnTo>
                  <a:lnTo>
                    <a:pt x="566" y="376"/>
                  </a:lnTo>
                  <a:lnTo>
                    <a:pt x="543" y="426"/>
                  </a:lnTo>
                  <a:lnTo>
                    <a:pt x="513" y="472"/>
                  </a:lnTo>
                  <a:lnTo>
                    <a:pt x="473" y="512"/>
                  </a:lnTo>
                  <a:lnTo>
                    <a:pt x="427" y="543"/>
                  </a:lnTo>
                  <a:lnTo>
                    <a:pt x="375" y="566"/>
                  </a:lnTo>
                  <a:lnTo>
                    <a:pt x="319" y="577"/>
                  </a:lnTo>
                  <a:lnTo>
                    <a:pt x="290" y="577"/>
                  </a:lnTo>
                  <a:lnTo>
                    <a:pt x="260" y="577"/>
                  </a:lnTo>
                  <a:lnTo>
                    <a:pt x="204" y="566"/>
                  </a:lnTo>
                  <a:lnTo>
                    <a:pt x="152" y="543"/>
                  </a:lnTo>
                  <a:lnTo>
                    <a:pt x="106" y="512"/>
                  </a:lnTo>
                  <a:lnTo>
                    <a:pt x="67" y="472"/>
                  </a:lnTo>
                  <a:lnTo>
                    <a:pt x="35" y="426"/>
                  </a:lnTo>
                  <a:lnTo>
                    <a:pt x="13" y="376"/>
                  </a:lnTo>
                  <a:lnTo>
                    <a:pt x="2" y="318"/>
                  </a:lnTo>
                  <a:lnTo>
                    <a:pt x="0" y="289"/>
                  </a:lnTo>
                  <a:lnTo>
                    <a:pt x="2" y="259"/>
                  </a:lnTo>
                  <a:lnTo>
                    <a:pt x="13" y="203"/>
                  </a:lnTo>
                  <a:lnTo>
                    <a:pt x="35" y="151"/>
                  </a:lnTo>
                  <a:lnTo>
                    <a:pt x="67" y="105"/>
                  </a:lnTo>
                  <a:lnTo>
                    <a:pt x="106" y="66"/>
                  </a:lnTo>
                  <a:lnTo>
                    <a:pt x="152" y="34"/>
                  </a:lnTo>
                  <a:lnTo>
                    <a:pt x="204" y="13"/>
                  </a:lnTo>
                  <a:lnTo>
                    <a:pt x="260" y="1"/>
                  </a:lnTo>
                  <a:lnTo>
                    <a:pt x="290" y="0"/>
                  </a:lnTo>
                  <a:lnTo>
                    <a:pt x="319" y="1"/>
                  </a:lnTo>
                  <a:lnTo>
                    <a:pt x="375" y="13"/>
                  </a:lnTo>
                  <a:lnTo>
                    <a:pt x="427" y="34"/>
                  </a:lnTo>
                  <a:lnTo>
                    <a:pt x="473" y="66"/>
                  </a:lnTo>
                  <a:lnTo>
                    <a:pt x="513" y="105"/>
                  </a:lnTo>
                  <a:lnTo>
                    <a:pt x="543" y="151"/>
                  </a:lnTo>
                  <a:lnTo>
                    <a:pt x="566" y="203"/>
                  </a:lnTo>
                  <a:lnTo>
                    <a:pt x="578" y="259"/>
                  </a:lnTo>
                  <a:lnTo>
                    <a:pt x="578" y="28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1768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23399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4816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42703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1231900" y="3465513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2020887" y="3429000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2173287" y="3346450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3627437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3678237" y="2806700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4398962" y="3414713"/>
              <a:ext cx="557213" cy="43815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6548437" y="2897188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6591300" y="2806700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6640512" y="2393950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2987675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3054350" y="2514600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2797175" y="3225800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4989512" y="3225800"/>
              <a:ext cx="360363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3189287" y="3225800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3324225" y="3165475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5332412" y="3465513"/>
              <a:ext cx="742950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6197600" y="3309938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3830637" y="3619500"/>
              <a:ext cx="215900" cy="18573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4022725" y="3508375"/>
              <a:ext cx="339725" cy="2968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6838950" y="3302000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1231900" y="3744913"/>
              <a:ext cx="5865812" cy="107950"/>
            </a:xfrm>
            <a:custGeom>
              <a:rect b="b" l="l" r="r" t="t"/>
              <a:pathLst>
                <a:path extrusionOk="0" h="290" w="12259">
                  <a:moveTo>
                    <a:pt x="12232" y="290"/>
                  </a:moveTo>
                  <a:lnTo>
                    <a:pt x="26" y="290"/>
                  </a:lnTo>
                  <a:lnTo>
                    <a:pt x="10" y="146"/>
                  </a:lnTo>
                  <a:lnTo>
                    <a:pt x="0" y="0"/>
                  </a:lnTo>
                  <a:lnTo>
                    <a:pt x="12259" y="0"/>
                  </a:lnTo>
                  <a:lnTo>
                    <a:pt x="12248" y="146"/>
                  </a:lnTo>
                  <a:lnTo>
                    <a:pt x="12232" y="29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1296987" y="35321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1296987" y="36195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1296987" y="36957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2087562" y="3478213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2087562" y="35702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2087562" y="3662363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2820987" y="32543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2820987" y="33020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2820987" y="3349625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2820987" y="3395663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2820987" y="34480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2820987" y="34956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2820987" y="35433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2820987" y="3589338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2820987" y="364172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2820987" y="36893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2820987" y="37369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3227387" y="32924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3227387" y="334962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3227387" y="34067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3227387" y="34639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3227387" y="35210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3227387" y="35782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3227387" y="36353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3227387" y="369093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3227387" y="374808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4460875" y="3451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4460875" y="35036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4460875" y="35528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4460875" y="36036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4460875" y="36560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4460875" y="3705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5046662" y="32591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5046662" y="329882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5046662" y="3338513"/>
              <a:ext cx="246063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5046662" y="3379788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5046662" y="3419475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5046662" y="34591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5046662" y="3498850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5046662" y="35385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5046662" y="3579813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5046662" y="3619500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5046662" y="365918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5046662" y="369887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5046662" y="37385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6261100" y="336708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6261100" y="340995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6261100" y="3451225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6261100" y="3492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6261100" y="3535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6261100" y="3578225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6261100" y="3619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6261100" y="3662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6261100" y="370363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6261100" y="374650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6862762" y="336708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6862762" y="333533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6862762" y="33988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6862762" y="34321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6862762" y="346551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6862762" y="349726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6862762" y="352901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6862762" y="3562350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6862762" y="359568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6862762" y="36274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6862762" y="36607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6862762" y="369252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6862762" y="372586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2212975" y="357188"/>
              <a:ext cx="4121150" cy="1390650"/>
            </a:xfrm>
            <a:custGeom>
              <a:rect b="b" l="l" r="r" t="t"/>
              <a:pathLst>
                <a:path extrusionOk="0" h="2627" w="7788">
                  <a:moveTo>
                    <a:pt x="6230" y="1840"/>
                  </a:moveTo>
                  <a:lnTo>
                    <a:pt x="6243" y="1841"/>
                  </a:lnTo>
                  <a:lnTo>
                    <a:pt x="6265" y="1850"/>
                  </a:lnTo>
                  <a:lnTo>
                    <a:pt x="6280" y="1866"/>
                  </a:lnTo>
                  <a:lnTo>
                    <a:pt x="6291" y="1887"/>
                  </a:lnTo>
                  <a:lnTo>
                    <a:pt x="6292" y="1900"/>
                  </a:lnTo>
                  <a:lnTo>
                    <a:pt x="6291" y="1912"/>
                  </a:lnTo>
                  <a:lnTo>
                    <a:pt x="6280" y="1933"/>
                  </a:lnTo>
                  <a:lnTo>
                    <a:pt x="6265" y="1949"/>
                  </a:lnTo>
                  <a:lnTo>
                    <a:pt x="6243" y="1959"/>
                  </a:lnTo>
                  <a:lnTo>
                    <a:pt x="6230" y="1959"/>
                  </a:lnTo>
                  <a:lnTo>
                    <a:pt x="6217" y="1959"/>
                  </a:lnTo>
                  <a:lnTo>
                    <a:pt x="6195" y="1949"/>
                  </a:lnTo>
                  <a:lnTo>
                    <a:pt x="6178" y="1933"/>
                  </a:lnTo>
                  <a:lnTo>
                    <a:pt x="6170" y="1912"/>
                  </a:lnTo>
                  <a:lnTo>
                    <a:pt x="6168" y="1900"/>
                  </a:lnTo>
                  <a:lnTo>
                    <a:pt x="6170" y="1887"/>
                  </a:lnTo>
                  <a:lnTo>
                    <a:pt x="6178" y="1866"/>
                  </a:lnTo>
                  <a:lnTo>
                    <a:pt x="6195" y="1850"/>
                  </a:lnTo>
                  <a:lnTo>
                    <a:pt x="6217" y="1841"/>
                  </a:lnTo>
                  <a:lnTo>
                    <a:pt x="6230" y="1840"/>
                  </a:lnTo>
                  <a:close/>
                  <a:moveTo>
                    <a:pt x="6770" y="2436"/>
                  </a:moveTo>
                  <a:lnTo>
                    <a:pt x="6781" y="2437"/>
                  </a:lnTo>
                  <a:lnTo>
                    <a:pt x="6805" y="2446"/>
                  </a:lnTo>
                  <a:lnTo>
                    <a:pt x="6820" y="2462"/>
                  </a:lnTo>
                  <a:lnTo>
                    <a:pt x="6830" y="2483"/>
                  </a:lnTo>
                  <a:lnTo>
                    <a:pt x="6830" y="2496"/>
                  </a:lnTo>
                  <a:lnTo>
                    <a:pt x="6830" y="2508"/>
                  </a:lnTo>
                  <a:lnTo>
                    <a:pt x="6820" y="2529"/>
                  </a:lnTo>
                  <a:lnTo>
                    <a:pt x="6805" y="2545"/>
                  </a:lnTo>
                  <a:lnTo>
                    <a:pt x="6781" y="2555"/>
                  </a:lnTo>
                  <a:lnTo>
                    <a:pt x="6770" y="2555"/>
                  </a:lnTo>
                  <a:lnTo>
                    <a:pt x="6757" y="2555"/>
                  </a:lnTo>
                  <a:lnTo>
                    <a:pt x="6735" y="2545"/>
                  </a:lnTo>
                  <a:lnTo>
                    <a:pt x="6718" y="2529"/>
                  </a:lnTo>
                  <a:lnTo>
                    <a:pt x="6708" y="2508"/>
                  </a:lnTo>
                  <a:lnTo>
                    <a:pt x="6708" y="2496"/>
                  </a:lnTo>
                  <a:lnTo>
                    <a:pt x="6708" y="2483"/>
                  </a:lnTo>
                  <a:lnTo>
                    <a:pt x="6718" y="2462"/>
                  </a:lnTo>
                  <a:lnTo>
                    <a:pt x="6735" y="2446"/>
                  </a:lnTo>
                  <a:lnTo>
                    <a:pt x="6757" y="2437"/>
                  </a:lnTo>
                  <a:lnTo>
                    <a:pt x="6770" y="2436"/>
                  </a:lnTo>
                  <a:close/>
                  <a:moveTo>
                    <a:pt x="6885" y="1637"/>
                  </a:moveTo>
                  <a:lnTo>
                    <a:pt x="6898" y="1638"/>
                  </a:lnTo>
                  <a:lnTo>
                    <a:pt x="6920" y="1647"/>
                  </a:lnTo>
                  <a:lnTo>
                    <a:pt x="6937" y="1663"/>
                  </a:lnTo>
                  <a:lnTo>
                    <a:pt x="6946" y="1684"/>
                  </a:lnTo>
                  <a:lnTo>
                    <a:pt x="6947" y="1697"/>
                  </a:lnTo>
                  <a:lnTo>
                    <a:pt x="6946" y="1709"/>
                  </a:lnTo>
                  <a:lnTo>
                    <a:pt x="6937" y="1730"/>
                  </a:lnTo>
                  <a:lnTo>
                    <a:pt x="6920" y="1746"/>
                  </a:lnTo>
                  <a:lnTo>
                    <a:pt x="6898" y="1756"/>
                  </a:lnTo>
                  <a:lnTo>
                    <a:pt x="6885" y="1756"/>
                  </a:lnTo>
                  <a:lnTo>
                    <a:pt x="6872" y="1756"/>
                  </a:lnTo>
                  <a:lnTo>
                    <a:pt x="6851" y="1746"/>
                  </a:lnTo>
                  <a:lnTo>
                    <a:pt x="6833" y="1730"/>
                  </a:lnTo>
                  <a:lnTo>
                    <a:pt x="6825" y="1709"/>
                  </a:lnTo>
                  <a:lnTo>
                    <a:pt x="6823" y="1697"/>
                  </a:lnTo>
                  <a:lnTo>
                    <a:pt x="6825" y="1684"/>
                  </a:lnTo>
                  <a:lnTo>
                    <a:pt x="6833" y="1663"/>
                  </a:lnTo>
                  <a:lnTo>
                    <a:pt x="6851" y="1647"/>
                  </a:lnTo>
                  <a:lnTo>
                    <a:pt x="6872" y="1638"/>
                  </a:lnTo>
                  <a:lnTo>
                    <a:pt x="6885" y="1637"/>
                  </a:lnTo>
                  <a:close/>
                  <a:moveTo>
                    <a:pt x="7002" y="839"/>
                  </a:moveTo>
                  <a:lnTo>
                    <a:pt x="7013" y="839"/>
                  </a:lnTo>
                  <a:lnTo>
                    <a:pt x="7036" y="848"/>
                  </a:lnTo>
                  <a:lnTo>
                    <a:pt x="7052" y="865"/>
                  </a:lnTo>
                  <a:lnTo>
                    <a:pt x="7062" y="886"/>
                  </a:lnTo>
                  <a:lnTo>
                    <a:pt x="7062" y="898"/>
                  </a:lnTo>
                  <a:lnTo>
                    <a:pt x="7062" y="911"/>
                  </a:lnTo>
                  <a:lnTo>
                    <a:pt x="7052" y="931"/>
                  </a:lnTo>
                  <a:lnTo>
                    <a:pt x="7036" y="948"/>
                  </a:lnTo>
                  <a:lnTo>
                    <a:pt x="7013" y="957"/>
                  </a:lnTo>
                  <a:lnTo>
                    <a:pt x="7002" y="958"/>
                  </a:lnTo>
                  <a:lnTo>
                    <a:pt x="6989" y="957"/>
                  </a:lnTo>
                  <a:lnTo>
                    <a:pt x="6967" y="948"/>
                  </a:lnTo>
                  <a:lnTo>
                    <a:pt x="6950" y="931"/>
                  </a:lnTo>
                  <a:lnTo>
                    <a:pt x="6940" y="911"/>
                  </a:lnTo>
                  <a:lnTo>
                    <a:pt x="6940" y="898"/>
                  </a:lnTo>
                  <a:lnTo>
                    <a:pt x="6940" y="886"/>
                  </a:lnTo>
                  <a:lnTo>
                    <a:pt x="6950" y="865"/>
                  </a:lnTo>
                  <a:lnTo>
                    <a:pt x="6967" y="848"/>
                  </a:lnTo>
                  <a:lnTo>
                    <a:pt x="6989" y="839"/>
                  </a:lnTo>
                  <a:lnTo>
                    <a:pt x="7002" y="839"/>
                  </a:lnTo>
                  <a:close/>
                  <a:moveTo>
                    <a:pt x="7726" y="1579"/>
                  </a:moveTo>
                  <a:lnTo>
                    <a:pt x="7739" y="1580"/>
                  </a:lnTo>
                  <a:lnTo>
                    <a:pt x="7761" y="1589"/>
                  </a:lnTo>
                  <a:lnTo>
                    <a:pt x="7776" y="1605"/>
                  </a:lnTo>
                  <a:lnTo>
                    <a:pt x="7787" y="1627"/>
                  </a:lnTo>
                  <a:lnTo>
                    <a:pt x="7788" y="1640"/>
                  </a:lnTo>
                  <a:lnTo>
                    <a:pt x="7787" y="1651"/>
                  </a:lnTo>
                  <a:lnTo>
                    <a:pt x="7776" y="1673"/>
                  </a:lnTo>
                  <a:lnTo>
                    <a:pt x="7761" y="1688"/>
                  </a:lnTo>
                  <a:lnTo>
                    <a:pt x="7739" y="1699"/>
                  </a:lnTo>
                  <a:lnTo>
                    <a:pt x="7726" y="1699"/>
                  </a:lnTo>
                  <a:lnTo>
                    <a:pt x="7713" y="1699"/>
                  </a:lnTo>
                  <a:lnTo>
                    <a:pt x="7691" y="1688"/>
                  </a:lnTo>
                  <a:lnTo>
                    <a:pt x="7674" y="1673"/>
                  </a:lnTo>
                  <a:lnTo>
                    <a:pt x="7666" y="1651"/>
                  </a:lnTo>
                  <a:lnTo>
                    <a:pt x="7664" y="1640"/>
                  </a:lnTo>
                  <a:lnTo>
                    <a:pt x="7666" y="1627"/>
                  </a:lnTo>
                  <a:lnTo>
                    <a:pt x="7674" y="1605"/>
                  </a:lnTo>
                  <a:lnTo>
                    <a:pt x="7691" y="1589"/>
                  </a:lnTo>
                  <a:lnTo>
                    <a:pt x="7713" y="1580"/>
                  </a:lnTo>
                  <a:lnTo>
                    <a:pt x="7726" y="1579"/>
                  </a:lnTo>
                  <a:close/>
                  <a:moveTo>
                    <a:pt x="7437" y="2359"/>
                  </a:moveTo>
                  <a:lnTo>
                    <a:pt x="7448" y="2361"/>
                  </a:lnTo>
                  <a:lnTo>
                    <a:pt x="7471" y="2370"/>
                  </a:lnTo>
                  <a:lnTo>
                    <a:pt x="7487" y="2385"/>
                  </a:lnTo>
                  <a:lnTo>
                    <a:pt x="7497" y="2407"/>
                  </a:lnTo>
                  <a:lnTo>
                    <a:pt x="7497" y="2420"/>
                  </a:lnTo>
                  <a:lnTo>
                    <a:pt x="7497" y="2431"/>
                  </a:lnTo>
                  <a:lnTo>
                    <a:pt x="7487" y="2453"/>
                  </a:lnTo>
                  <a:lnTo>
                    <a:pt x="7471" y="2469"/>
                  </a:lnTo>
                  <a:lnTo>
                    <a:pt x="7448" y="2479"/>
                  </a:lnTo>
                  <a:lnTo>
                    <a:pt x="7437" y="2479"/>
                  </a:lnTo>
                  <a:lnTo>
                    <a:pt x="7424" y="2479"/>
                  </a:lnTo>
                  <a:lnTo>
                    <a:pt x="7401" y="2469"/>
                  </a:lnTo>
                  <a:lnTo>
                    <a:pt x="7385" y="2453"/>
                  </a:lnTo>
                  <a:lnTo>
                    <a:pt x="7375" y="2431"/>
                  </a:lnTo>
                  <a:lnTo>
                    <a:pt x="7375" y="2420"/>
                  </a:lnTo>
                  <a:lnTo>
                    <a:pt x="7375" y="2407"/>
                  </a:lnTo>
                  <a:lnTo>
                    <a:pt x="7385" y="2385"/>
                  </a:lnTo>
                  <a:lnTo>
                    <a:pt x="7401" y="2370"/>
                  </a:lnTo>
                  <a:lnTo>
                    <a:pt x="7424" y="2361"/>
                  </a:lnTo>
                  <a:lnTo>
                    <a:pt x="7437" y="2359"/>
                  </a:lnTo>
                  <a:close/>
                  <a:moveTo>
                    <a:pt x="4249" y="0"/>
                  </a:moveTo>
                  <a:lnTo>
                    <a:pt x="4260" y="1"/>
                  </a:lnTo>
                  <a:lnTo>
                    <a:pt x="4283" y="10"/>
                  </a:lnTo>
                  <a:lnTo>
                    <a:pt x="4299" y="25"/>
                  </a:lnTo>
                  <a:lnTo>
                    <a:pt x="4309" y="47"/>
                  </a:lnTo>
                  <a:lnTo>
                    <a:pt x="4309" y="60"/>
                  </a:lnTo>
                  <a:lnTo>
                    <a:pt x="4309" y="72"/>
                  </a:lnTo>
                  <a:lnTo>
                    <a:pt x="4299" y="93"/>
                  </a:lnTo>
                  <a:lnTo>
                    <a:pt x="4283" y="109"/>
                  </a:lnTo>
                  <a:lnTo>
                    <a:pt x="4260" y="119"/>
                  </a:lnTo>
                  <a:lnTo>
                    <a:pt x="4249" y="119"/>
                  </a:lnTo>
                  <a:lnTo>
                    <a:pt x="4236" y="119"/>
                  </a:lnTo>
                  <a:lnTo>
                    <a:pt x="4214" y="109"/>
                  </a:lnTo>
                  <a:lnTo>
                    <a:pt x="4197" y="93"/>
                  </a:lnTo>
                  <a:lnTo>
                    <a:pt x="4188" y="72"/>
                  </a:lnTo>
                  <a:lnTo>
                    <a:pt x="4187" y="60"/>
                  </a:lnTo>
                  <a:lnTo>
                    <a:pt x="4188" y="47"/>
                  </a:lnTo>
                  <a:lnTo>
                    <a:pt x="4197" y="25"/>
                  </a:lnTo>
                  <a:lnTo>
                    <a:pt x="4214" y="10"/>
                  </a:lnTo>
                  <a:lnTo>
                    <a:pt x="4236" y="1"/>
                  </a:lnTo>
                  <a:lnTo>
                    <a:pt x="4249" y="0"/>
                  </a:lnTo>
                  <a:close/>
                  <a:moveTo>
                    <a:pt x="62" y="1987"/>
                  </a:moveTo>
                  <a:lnTo>
                    <a:pt x="75" y="1988"/>
                  </a:lnTo>
                  <a:lnTo>
                    <a:pt x="96" y="1997"/>
                  </a:lnTo>
                  <a:lnTo>
                    <a:pt x="113" y="2012"/>
                  </a:lnTo>
                  <a:lnTo>
                    <a:pt x="122" y="2034"/>
                  </a:lnTo>
                  <a:lnTo>
                    <a:pt x="124" y="2047"/>
                  </a:lnTo>
                  <a:lnTo>
                    <a:pt x="122" y="2059"/>
                  </a:lnTo>
                  <a:lnTo>
                    <a:pt x="113" y="2080"/>
                  </a:lnTo>
                  <a:lnTo>
                    <a:pt x="96" y="2096"/>
                  </a:lnTo>
                  <a:lnTo>
                    <a:pt x="75" y="2106"/>
                  </a:lnTo>
                  <a:lnTo>
                    <a:pt x="62" y="2106"/>
                  </a:lnTo>
                  <a:lnTo>
                    <a:pt x="49" y="2106"/>
                  </a:lnTo>
                  <a:lnTo>
                    <a:pt x="27" y="2096"/>
                  </a:lnTo>
                  <a:lnTo>
                    <a:pt x="10" y="2080"/>
                  </a:lnTo>
                  <a:lnTo>
                    <a:pt x="1" y="2059"/>
                  </a:lnTo>
                  <a:lnTo>
                    <a:pt x="0" y="2047"/>
                  </a:lnTo>
                  <a:lnTo>
                    <a:pt x="1" y="2034"/>
                  </a:lnTo>
                  <a:lnTo>
                    <a:pt x="10" y="2012"/>
                  </a:lnTo>
                  <a:lnTo>
                    <a:pt x="27" y="1997"/>
                  </a:lnTo>
                  <a:lnTo>
                    <a:pt x="49" y="1988"/>
                  </a:lnTo>
                  <a:lnTo>
                    <a:pt x="62" y="1987"/>
                  </a:lnTo>
                  <a:close/>
                  <a:moveTo>
                    <a:pt x="1245" y="1532"/>
                  </a:moveTo>
                  <a:lnTo>
                    <a:pt x="1258" y="1533"/>
                  </a:lnTo>
                  <a:lnTo>
                    <a:pt x="1280" y="1542"/>
                  </a:lnTo>
                  <a:lnTo>
                    <a:pt x="1297" y="1559"/>
                  </a:lnTo>
                  <a:lnTo>
                    <a:pt x="1306" y="1579"/>
                  </a:lnTo>
                  <a:lnTo>
                    <a:pt x="1307" y="1592"/>
                  </a:lnTo>
                  <a:lnTo>
                    <a:pt x="1306" y="1604"/>
                  </a:lnTo>
                  <a:lnTo>
                    <a:pt x="1297" y="1625"/>
                  </a:lnTo>
                  <a:lnTo>
                    <a:pt x="1280" y="1642"/>
                  </a:lnTo>
                  <a:lnTo>
                    <a:pt x="1258" y="1651"/>
                  </a:lnTo>
                  <a:lnTo>
                    <a:pt x="1245" y="1651"/>
                  </a:lnTo>
                  <a:lnTo>
                    <a:pt x="1234" y="1651"/>
                  </a:lnTo>
                  <a:lnTo>
                    <a:pt x="1211" y="1642"/>
                  </a:lnTo>
                  <a:lnTo>
                    <a:pt x="1195" y="1625"/>
                  </a:lnTo>
                  <a:lnTo>
                    <a:pt x="1185" y="1604"/>
                  </a:lnTo>
                  <a:lnTo>
                    <a:pt x="1183" y="1592"/>
                  </a:lnTo>
                  <a:lnTo>
                    <a:pt x="1185" y="1579"/>
                  </a:lnTo>
                  <a:lnTo>
                    <a:pt x="1195" y="1559"/>
                  </a:lnTo>
                  <a:lnTo>
                    <a:pt x="1211" y="1542"/>
                  </a:lnTo>
                  <a:lnTo>
                    <a:pt x="1234" y="1533"/>
                  </a:lnTo>
                  <a:lnTo>
                    <a:pt x="1245" y="1532"/>
                  </a:lnTo>
                  <a:close/>
                  <a:moveTo>
                    <a:pt x="829" y="2508"/>
                  </a:moveTo>
                  <a:lnTo>
                    <a:pt x="842" y="2509"/>
                  </a:lnTo>
                  <a:lnTo>
                    <a:pt x="864" y="2518"/>
                  </a:lnTo>
                  <a:lnTo>
                    <a:pt x="881" y="2535"/>
                  </a:lnTo>
                  <a:lnTo>
                    <a:pt x="890" y="2555"/>
                  </a:lnTo>
                  <a:lnTo>
                    <a:pt x="891" y="2568"/>
                  </a:lnTo>
                  <a:lnTo>
                    <a:pt x="890" y="2580"/>
                  </a:lnTo>
                  <a:lnTo>
                    <a:pt x="881" y="2601"/>
                  </a:lnTo>
                  <a:lnTo>
                    <a:pt x="864" y="2619"/>
                  </a:lnTo>
                  <a:lnTo>
                    <a:pt x="842" y="2627"/>
                  </a:lnTo>
                  <a:lnTo>
                    <a:pt x="829" y="2627"/>
                  </a:lnTo>
                  <a:lnTo>
                    <a:pt x="816" y="2627"/>
                  </a:lnTo>
                  <a:lnTo>
                    <a:pt x="795" y="2619"/>
                  </a:lnTo>
                  <a:lnTo>
                    <a:pt x="777" y="2601"/>
                  </a:lnTo>
                  <a:lnTo>
                    <a:pt x="769" y="2580"/>
                  </a:lnTo>
                  <a:lnTo>
                    <a:pt x="767" y="2568"/>
                  </a:lnTo>
                  <a:lnTo>
                    <a:pt x="769" y="2555"/>
                  </a:lnTo>
                  <a:lnTo>
                    <a:pt x="777" y="2535"/>
                  </a:lnTo>
                  <a:lnTo>
                    <a:pt x="795" y="2518"/>
                  </a:lnTo>
                  <a:lnTo>
                    <a:pt x="816" y="2509"/>
                  </a:lnTo>
                  <a:lnTo>
                    <a:pt x="829" y="2508"/>
                  </a:lnTo>
                  <a:close/>
                  <a:moveTo>
                    <a:pt x="2118" y="668"/>
                  </a:moveTo>
                  <a:lnTo>
                    <a:pt x="2131" y="669"/>
                  </a:lnTo>
                  <a:lnTo>
                    <a:pt x="2154" y="678"/>
                  </a:lnTo>
                  <a:lnTo>
                    <a:pt x="2170" y="694"/>
                  </a:lnTo>
                  <a:lnTo>
                    <a:pt x="2180" y="715"/>
                  </a:lnTo>
                  <a:lnTo>
                    <a:pt x="2180" y="728"/>
                  </a:lnTo>
                  <a:lnTo>
                    <a:pt x="2180" y="740"/>
                  </a:lnTo>
                  <a:lnTo>
                    <a:pt x="2170" y="761"/>
                  </a:lnTo>
                  <a:lnTo>
                    <a:pt x="2154" y="778"/>
                  </a:lnTo>
                  <a:lnTo>
                    <a:pt x="2131" y="787"/>
                  </a:lnTo>
                  <a:lnTo>
                    <a:pt x="2118" y="787"/>
                  </a:lnTo>
                  <a:lnTo>
                    <a:pt x="2106" y="787"/>
                  </a:lnTo>
                  <a:lnTo>
                    <a:pt x="2083" y="778"/>
                  </a:lnTo>
                  <a:lnTo>
                    <a:pt x="2067" y="761"/>
                  </a:lnTo>
                  <a:lnTo>
                    <a:pt x="2057" y="740"/>
                  </a:lnTo>
                  <a:lnTo>
                    <a:pt x="2057" y="728"/>
                  </a:lnTo>
                  <a:lnTo>
                    <a:pt x="2057" y="715"/>
                  </a:lnTo>
                  <a:lnTo>
                    <a:pt x="2067" y="694"/>
                  </a:lnTo>
                  <a:lnTo>
                    <a:pt x="2083" y="678"/>
                  </a:lnTo>
                  <a:lnTo>
                    <a:pt x="2106" y="669"/>
                  </a:lnTo>
                  <a:lnTo>
                    <a:pt x="2118" y="668"/>
                  </a:lnTo>
                  <a:close/>
                  <a:moveTo>
                    <a:pt x="5943" y="1029"/>
                  </a:moveTo>
                  <a:lnTo>
                    <a:pt x="5956" y="1029"/>
                  </a:lnTo>
                  <a:lnTo>
                    <a:pt x="5978" y="1039"/>
                  </a:lnTo>
                  <a:lnTo>
                    <a:pt x="5995" y="1055"/>
                  </a:lnTo>
                  <a:lnTo>
                    <a:pt x="6004" y="1077"/>
                  </a:lnTo>
                  <a:lnTo>
                    <a:pt x="6005" y="1088"/>
                  </a:lnTo>
                  <a:lnTo>
                    <a:pt x="6004" y="1101"/>
                  </a:lnTo>
                  <a:lnTo>
                    <a:pt x="5995" y="1123"/>
                  </a:lnTo>
                  <a:lnTo>
                    <a:pt x="5978" y="1138"/>
                  </a:lnTo>
                  <a:lnTo>
                    <a:pt x="5956" y="1147"/>
                  </a:lnTo>
                  <a:lnTo>
                    <a:pt x="5943" y="1149"/>
                  </a:lnTo>
                  <a:lnTo>
                    <a:pt x="5931" y="1147"/>
                  </a:lnTo>
                  <a:lnTo>
                    <a:pt x="5909" y="1138"/>
                  </a:lnTo>
                  <a:lnTo>
                    <a:pt x="5892" y="1123"/>
                  </a:lnTo>
                  <a:lnTo>
                    <a:pt x="5883" y="1101"/>
                  </a:lnTo>
                  <a:lnTo>
                    <a:pt x="5882" y="1088"/>
                  </a:lnTo>
                  <a:lnTo>
                    <a:pt x="5883" y="1077"/>
                  </a:lnTo>
                  <a:lnTo>
                    <a:pt x="5892" y="1055"/>
                  </a:lnTo>
                  <a:lnTo>
                    <a:pt x="5909" y="1039"/>
                  </a:lnTo>
                  <a:lnTo>
                    <a:pt x="5931" y="1029"/>
                  </a:lnTo>
                  <a:lnTo>
                    <a:pt x="5943" y="10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9363868" y="1835149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9455943" y="1665287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9573418" y="1273174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9419430" y="2862262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9462293" y="2771774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9511505" y="2359024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9068593" y="3275012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9709943" y="3267074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9132093" y="333216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9132093" y="337502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9132093" y="3416299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9132093" y="3457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9132093" y="3500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9132093" y="3543299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9132093" y="3584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9132093" y="3627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9132093" y="366871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9132093" y="371157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9733755" y="333216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9733755" y="330041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9733755" y="33639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9733755" y="33972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9733755" y="343058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9733755" y="346233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9733755" y="349408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9733755" y="3527424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9733755" y="356076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9733755" y="35925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9733755" y="36258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9733755" y="365759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9733755" y="369093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10136188" y="3429000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10201275" y="3495675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10201275" y="3582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10201275" y="36591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391319" y="3595688"/>
              <a:ext cx="744538" cy="228598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456406" y="370839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10971214" y="3563938"/>
              <a:ext cx="744538" cy="252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11036301" y="36179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11036301" y="36941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5" name="Google Shape;1575;p7"/>
          <p:cNvSpPr txBox="1"/>
          <p:nvPr/>
        </p:nvSpPr>
        <p:spPr>
          <a:xfrm>
            <a:off x="108140" y="2248678"/>
            <a:ext cx="2651179" cy="327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Justice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576" name="Google Shape;1576;p7"/>
          <p:cNvSpPr/>
          <p:nvPr/>
        </p:nvSpPr>
        <p:spPr>
          <a:xfrm>
            <a:off x="116529" y="1218926"/>
            <a:ext cx="24888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MAPPING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NYC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77" name="Google Shape;1577;p7"/>
          <p:cNvGraphicFramePr/>
          <p:nvPr/>
        </p:nvGraphicFramePr>
        <p:xfrm>
          <a:off x="2778813" y="108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{54881AC0-D092-4360-A6FA-F34DDA109761}</a:tableStyleId>
              </a:tblPr>
              <a:tblGrid>
                <a:gridCol w="1787225"/>
                <a:gridCol w="893625"/>
                <a:gridCol w="904000"/>
                <a:gridCol w="817100"/>
                <a:gridCol w="979425"/>
                <a:gridCol w="960950"/>
                <a:gridCol w="873175"/>
                <a:gridCol w="1028700"/>
                <a:gridCol w="1039075"/>
              </a:tblGrid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RAW RESULTS</a:t>
                      </a:r>
                      <a:endParaRPr b="1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3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English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(en-US)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Quechua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(qu)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Spanish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(es-PR)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Tagalog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(tl)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Cebuano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(ceb)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Uzbek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(uz-Latn)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Indonesian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(id)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Brazilian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Portuguese (pt-BR 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English (en-US)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5800057454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1358782478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1308306430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4634571488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1747033910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6395876358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8033721888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1521680730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Quechua (qu)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263082526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300107560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973597411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376504770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1362198719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1774238557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355008851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Spanish (es-PR)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287418368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1027990188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387665304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1420574153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1785240968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335972233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Tagalog (tl)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3306331788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1267959059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4753585015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6097091272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1206702113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Cebuano (ceb)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477430366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1828456776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2305310535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449317394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Uzbek (uz-Latn)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6364980082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8542227564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1678199223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Indonesian (id)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10618939790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2071489698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Brazilian Portuguese ( pt-BR 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384199592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</a:tbl>
          </a:graphicData>
        </a:graphic>
      </p:graphicFrame>
      <p:graphicFrame>
        <p:nvGraphicFramePr>
          <p:cNvPr id="1578" name="Google Shape;1578;p7"/>
          <p:cNvGraphicFramePr/>
          <p:nvPr/>
        </p:nvGraphicFramePr>
        <p:xfrm>
          <a:off x="2778813" y="3777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{54881AC0-D092-4360-A6FA-F34DDA109761}</a:tableStyleId>
              </a:tblPr>
              <a:tblGrid>
                <a:gridCol w="1787225"/>
                <a:gridCol w="893625"/>
                <a:gridCol w="904000"/>
                <a:gridCol w="817100"/>
                <a:gridCol w="979425"/>
                <a:gridCol w="960950"/>
                <a:gridCol w="873175"/>
                <a:gridCol w="1028700"/>
                <a:gridCol w="1039075"/>
              </a:tblGrid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Similarity Index</a:t>
                      </a:r>
                      <a:endParaRPr b="1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35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English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(en-US)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Quechua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(qu)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Spanish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(es-PR)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Tagalog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(tl)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Cebuano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(ceb)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Uzbek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(uz-Latn)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Indonesian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(id)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Brazilian Portuguese (pt-BR 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English (en-US)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4.268569508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4.433256094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1.251476532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3.319945549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0.906843274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0.721963933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3.811612607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Quechua (qu)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0.876627453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0.270216953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0.698749517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0.193130798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0.148279117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0.741059062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Spanish (es-PR)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0.279592521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0.741408542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0.202325495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0.16099696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0.855482506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Tagalog (tl)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2.607601377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0.695544895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0.542280186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2.73997348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Cebuano (ceb)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0.261111103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0.20710024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1.062568181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Uzbek (uz-Latn)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0.745119471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3.792744029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Indonesian (id)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5.126233454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  <a:tr h="19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Brazilian Portuguese ( pt-BR )</a:t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325" marB="0" marR="7325" marL="73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8"/>
          <p:cNvSpPr/>
          <p:nvPr/>
        </p:nvSpPr>
        <p:spPr>
          <a:xfrm>
            <a:off x="2741385" y="0"/>
            <a:ext cx="9450758" cy="6859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8"/>
          <p:cNvSpPr/>
          <p:nvPr/>
        </p:nvSpPr>
        <p:spPr>
          <a:xfrm>
            <a:off x="108140" y="4625022"/>
            <a:ext cx="2749765" cy="4557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5" name="Google Shape;1585;p8"/>
          <p:cNvGrpSpPr/>
          <p:nvPr/>
        </p:nvGrpSpPr>
        <p:grpSpPr>
          <a:xfrm>
            <a:off x="245736" y="254436"/>
            <a:ext cx="2246135" cy="1021118"/>
            <a:chOff x="146844" y="357188"/>
            <a:chExt cx="11830050" cy="3549650"/>
          </a:xfrm>
        </p:grpSpPr>
        <p:sp>
          <p:nvSpPr>
            <p:cNvPr id="1586" name="Google Shape;1586;p8"/>
            <p:cNvSpPr/>
            <p:nvPr/>
          </p:nvSpPr>
          <p:spPr>
            <a:xfrm>
              <a:off x="10649744" y="2514600"/>
              <a:ext cx="820738" cy="131206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11514137" y="2995612"/>
              <a:ext cx="462757" cy="832879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041400" y="2609850"/>
              <a:ext cx="727075" cy="1201736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46844" y="3279775"/>
              <a:ext cx="820738" cy="54689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0039747" y="1807089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9960372" y="2921514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7108031" y="1812924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8384381" y="1466849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8201818" y="1979612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8211343" y="1892299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8854281" y="647699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8647906" y="1431924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8717756" y="1335087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7498556" y="2290762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7554118" y="2235199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7028656" y="2927349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7600156" y="3176587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7281068" y="3406774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7433468" y="3324224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8938418" y="2784474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8247856" y="2874962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8314531" y="2492374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8057356" y="3203574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8449468" y="3203574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8584406" y="3143249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7347743" y="3455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7347743" y="3548062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7347743" y="3640137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8081168" y="32321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8081168" y="32797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8081168" y="3327399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8081168" y="3373437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8081168" y="34258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8081168" y="34734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8081168" y="35210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8081168" y="3567112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8081168" y="361949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8081168" y="36671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8081168" y="37147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8487568" y="32702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8487568" y="332739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8487568" y="33845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8487568" y="34416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8487568" y="34988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8487568" y="35559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8487568" y="36131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8487568" y="366871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8487568" y="372586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6492875" y="1870075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6584950" y="1700213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6702425" y="1308100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1847850" y="1835150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3124200" y="1489075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2941637" y="2001838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2951162" y="1914525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3594100" y="669925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3387725" y="1454150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3457575" y="1357313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3897312" y="1763713"/>
              <a:ext cx="744538" cy="208597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5559425" y="2274888"/>
              <a:ext cx="765175" cy="1631950"/>
            </a:xfrm>
            <a:custGeom>
              <a:rect b="b" l="l" r="r" t="t"/>
              <a:pathLst>
                <a:path extrusionOk="0" h="3085" w="1446">
                  <a:moveTo>
                    <a:pt x="1434" y="3085"/>
                  </a:moveTo>
                  <a:lnTo>
                    <a:pt x="0" y="3080"/>
                  </a:lnTo>
                  <a:lnTo>
                    <a:pt x="12" y="0"/>
                  </a:lnTo>
                  <a:lnTo>
                    <a:pt x="1446" y="5"/>
                  </a:lnTo>
                  <a:lnTo>
                    <a:pt x="1434" y="308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5546725" y="2230438"/>
              <a:ext cx="822325" cy="58737"/>
            </a:xfrm>
            <a:custGeom>
              <a:rect b="b" l="l" r="r" t="t"/>
              <a:pathLst>
                <a:path extrusionOk="0" h="110" w="1554">
                  <a:moveTo>
                    <a:pt x="1554" y="110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1554" y="6"/>
                  </a:lnTo>
                  <a:lnTo>
                    <a:pt x="1554" y="11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2238375" y="2312988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2293937" y="2257425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4875212" y="1870075"/>
              <a:ext cx="460375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5083175" y="1092200"/>
              <a:ext cx="28575" cy="814387"/>
            </a:xfrm>
            <a:custGeom>
              <a:rect b="b" l="l" r="r" t="t"/>
              <a:pathLst>
                <a:path extrusionOk="0" h="1538" w="52">
                  <a:moveTo>
                    <a:pt x="52" y="1538"/>
                  </a:moveTo>
                  <a:lnTo>
                    <a:pt x="26" y="1526"/>
                  </a:lnTo>
                  <a:lnTo>
                    <a:pt x="0" y="1536"/>
                  </a:lnTo>
                  <a:lnTo>
                    <a:pt x="17" y="773"/>
                  </a:lnTo>
                  <a:lnTo>
                    <a:pt x="35" y="0"/>
                  </a:lnTo>
                  <a:lnTo>
                    <a:pt x="43" y="773"/>
                  </a:lnTo>
                  <a:lnTo>
                    <a:pt x="52" y="1538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4953000" y="1703388"/>
              <a:ext cx="304800" cy="304800"/>
            </a:xfrm>
            <a:custGeom>
              <a:rect b="b" l="l" r="r" t="t"/>
              <a:pathLst>
                <a:path extrusionOk="0" h="577" w="578">
                  <a:moveTo>
                    <a:pt x="578" y="289"/>
                  </a:moveTo>
                  <a:lnTo>
                    <a:pt x="578" y="318"/>
                  </a:lnTo>
                  <a:lnTo>
                    <a:pt x="566" y="376"/>
                  </a:lnTo>
                  <a:lnTo>
                    <a:pt x="543" y="426"/>
                  </a:lnTo>
                  <a:lnTo>
                    <a:pt x="513" y="472"/>
                  </a:lnTo>
                  <a:lnTo>
                    <a:pt x="473" y="512"/>
                  </a:lnTo>
                  <a:lnTo>
                    <a:pt x="427" y="543"/>
                  </a:lnTo>
                  <a:lnTo>
                    <a:pt x="375" y="566"/>
                  </a:lnTo>
                  <a:lnTo>
                    <a:pt x="319" y="577"/>
                  </a:lnTo>
                  <a:lnTo>
                    <a:pt x="290" y="577"/>
                  </a:lnTo>
                  <a:lnTo>
                    <a:pt x="260" y="577"/>
                  </a:lnTo>
                  <a:lnTo>
                    <a:pt x="204" y="566"/>
                  </a:lnTo>
                  <a:lnTo>
                    <a:pt x="152" y="543"/>
                  </a:lnTo>
                  <a:lnTo>
                    <a:pt x="106" y="512"/>
                  </a:lnTo>
                  <a:lnTo>
                    <a:pt x="67" y="472"/>
                  </a:lnTo>
                  <a:lnTo>
                    <a:pt x="35" y="426"/>
                  </a:lnTo>
                  <a:lnTo>
                    <a:pt x="13" y="376"/>
                  </a:lnTo>
                  <a:lnTo>
                    <a:pt x="2" y="318"/>
                  </a:lnTo>
                  <a:lnTo>
                    <a:pt x="0" y="289"/>
                  </a:lnTo>
                  <a:lnTo>
                    <a:pt x="2" y="259"/>
                  </a:lnTo>
                  <a:lnTo>
                    <a:pt x="13" y="203"/>
                  </a:lnTo>
                  <a:lnTo>
                    <a:pt x="35" y="151"/>
                  </a:lnTo>
                  <a:lnTo>
                    <a:pt x="67" y="105"/>
                  </a:lnTo>
                  <a:lnTo>
                    <a:pt x="106" y="66"/>
                  </a:lnTo>
                  <a:lnTo>
                    <a:pt x="152" y="34"/>
                  </a:lnTo>
                  <a:lnTo>
                    <a:pt x="204" y="13"/>
                  </a:lnTo>
                  <a:lnTo>
                    <a:pt x="260" y="1"/>
                  </a:lnTo>
                  <a:lnTo>
                    <a:pt x="290" y="0"/>
                  </a:lnTo>
                  <a:lnTo>
                    <a:pt x="319" y="1"/>
                  </a:lnTo>
                  <a:lnTo>
                    <a:pt x="375" y="13"/>
                  </a:lnTo>
                  <a:lnTo>
                    <a:pt x="427" y="34"/>
                  </a:lnTo>
                  <a:lnTo>
                    <a:pt x="473" y="66"/>
                  </a:lnTo>
                  <a:lnTo>
                    <a:pt x="513" y="105"/>
                  </a:lnTo>
                  <a:lnTo>
                    <a:pt x="543" y="151"/>
                  </a:lnTo>
                  <a:lnTo>
                    <a:pt x="566" y="203"/>
                  </a:lnTo>
                  <a:lnTo>
                    <a:pt x="578" y="259"/>
                  </a:lnTo>
                  <a:lnTo>
                    <a:pt x="578" y="28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1768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23399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816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2703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1231900" y="3465513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020887" y="3429000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173287" y="3346450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3627437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3678237" y="2806700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4398962" y="3414713"/>
              <a:ext cx="557213" cy="43815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6548437" y="2897188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6591300" y="2806700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6640512" y="2393950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2987675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054350" y="2514600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2797175" y="3225800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989512" y="3225800"/>
              <a:ext cx="360363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3189287" y="3225800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3324225" y="3165475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5332412" y="3465513"/>
              <a:ext cx="742950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6197600" y="3309938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3830637" y="3619500"/>
              <a:ext cx="215900" cy="18573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4022725" y="3508375"/>
              <a:ext cx="339725" cy="2968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6838950" y="3302000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1231900" y="3744913"/>
              <a:ext cx="5865812" cy="107950"/>
            </a:xfrm>
            <a:custGeom>
              <a:rect b="b" l="l" r="r" t="t"/>
              <a:pathLst>
                <a:path extrusionOk="0" h="290" w="12259">
                  <a:moveTo>
                    <a:pt x="12232" y="290"/>
                  </a:moveTo>
                  <a:lnTo>
                    <a:pt x="26" y="290"/>
                  </a:lnTo>
                  <a:lnTo>
                    <a:pt x="10" y="146"/>
                  </a:lnTo>
                  <a:lnTo>
                    <a:pt x="0" y="0"/>
                  </a:lnTo>
                  <a:lnTo>
                    <a:pt x="12259" y="0"/>
                  </a:lnTo>
                  <a:lnTo>
                    <a:pt x="12248" y="146"/>
                  </a:lnTo>
                  <a:lnTo>
                    <a:pt x="12232" y="29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1296987" y="35321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1296987" y="36195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1296987" y="36957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2087562" y="3478213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2087562" y="35702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2087562" y="3662363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2820987" y="32543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2820987" y="33020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2820987" y="3349625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2820987" y="3395663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820987" y="34480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820987" y="34956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20987" y="35433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820987" y="3589338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2820987" y="364172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2820987" y="36893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2820987" y="37369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227387" y="32924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227387" y="334962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227387" y="34067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3227387" y="34639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3227387" y="35210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3227387" y="35782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3227387" y="36353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3227387" y="369093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3227387" y="374808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4460875" y="3451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4460875" y="35036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4460875" y="35528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4460875" y="36036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4460875" y="36560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4460875" y="3705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5046662" y="32591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5046662" y="329882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5046662" y="3338513"/>
              <a:ext cx="246063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5046662" y="3379788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5046662" y="3419475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5046662" y="34591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5046662" y="3498850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5046662" y="35385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5046662" y="3579813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5046662" y="3619500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5046662" y="365918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5046662" y="369887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5046662" y="37385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6261100" y="336708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6261100" y="340995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6261100" y="3451225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6261100" y="3492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6261100" y="3535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6261100" y="3578225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6261100" y="3619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6261100" y="3662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6261100" y="370363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6261100" y="374650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6862762" y="336708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6862762" y="333533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6862762" y="33988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6862762" y="34321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6862762" y="346551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6862762" y="349726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6862762" y="352901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6862762" y="3562350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6862762" y="359568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6862762" y="36274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6862762" y="36607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6862762" y="369252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6862762" y="372586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2212975" y="357188"/>
              <a:ext cx="4121150" cy="1390650"/>
            </a:xfrm>
            <a:custGeom>
              <a:rect b="b" l="l" r="r" t="t"/>
              <a:pathLst>
                <a:path extrusionOk="0" h="2627" w="7788">
                  <a:moveTo>
                    <a:pt x="6230" y="1840"/>
                  </a:moveTo>
                  <a:lnTo>
                    <a:pt x="6243" y="1841"/>
                  </a:lnTo>
                  <a:lnTo>
                    <a:pt x="6265" y="1850"/>
                  </a:lnTo>
                  <a:lnTo>
                    <a:pt x="6280" y="1866"/>
                  </a:lnTo>
                  <a:lnTo>
                    <a:pt x="6291" y="1887"/>
                  </a:lnTo>
                  <a:lnTo>
                    <a:pt x="6292" y="1900"/>
                  </a:lnTo>
                  <a:lnTo>
                    <a:pt x="6291" y="1912"/>
                  </a:lnTo>
                  <a:lnTo>
                    <a:pt x="6280" y="1933"/>
                  </a:lnTo>
                  <a:lnTo>
                    <a:pt x="6265" y="1949"/>
                  </a:lnTo>
                  <a:lnTo>
                    <a:pt x="6243" y="1959"/>
                  </a:lnTo>
                  <a:lnTo>
                    <a:pt x="6230" y="1959"/>
                  </a:lnTo>
                  <a:lnTo>
                    <a:pt x="6217" y="1959"/>
                  </a:lnTo>
                  <a:lnTo>
                    <a:pt x="6195" y="1949"/>
                  </a:lnTo>
                  <a:lnTo>
                    <a:pt x="6178" y="1933"/>
                  </a:lnTo>
                  <a:lnTo>
                    <a:pt x="6170" y="1912"/>
                  </a:lnTo>
                  <a:lnTo>
                    <a:pt x="6168" y="1900"/>
                  </a:lnTo>
                  <a:lnTo>
                    <a:pt x="6170" y="1887"/>
                  </a:lnTo>
                  <a:lnTo>
                    <a:pt x="6178" y="1866"/>
                  </a:lnTo>
                  <a:lnTo>
                    <a:pt x="6195" y="1850"/>
                  </a:lnTo>
                  <a:lnTo>
                    <a:pt x="6217" y="1841"/>
                  </a:lnTo>
                  <a:lnTo>
                    <a:pt x="6230" y="1840"/>
                  </a:lnTo>
                  <a:close/>
                  <a:moveTo>
                    <a:pt x="6770" y="2436"/>
                  </a:moveTo>
                  <a:lnTo>
                    <a:pt x="6781" y="2437"/>
                  </a:lnTo>
                  <a:lnTo>
                    <a:pt x="6805" y="2446"/>
                  </a:lnTo>
                  <a:lnTo>
                    <a:pt x="6820" y="2462"/>
                  </a:lnTo>
                  <a:lnTo>
                    <a:pt x="6830" y="2483"/>
                  </a:lnTo>
                  <a:lnTo>
                    <a:pt x="6830" y="2496"/>
                  </a:lnTo>
                  <a:lnTo>
                    <a:pt x="6830" y="2508"/>
                  </a:lnTo>
                  <a:lnTo>
                    <a:pt x="6820" y="2529"/>
                  </a:lnTo>
                  <a:lnTo>
                    <a:pt x="6805" y="2545"/>
                  </a:lnTo>
                  <a:lnTo>
                    <a:pt x="6781" y="2555"/>
                  </a:lnTo>
                  <a:lnTo>
                    <a:pt x="6770" y="2555"/>
                  </a:lnTo>
                  <a:lnTo>
                    <a:pt x="6757" y="2555"/>
                  </a:lnTo>
                  <a:lnTo>
                    <a:pt x="6735" y="2545"/>
                  </a:lnTo>
                  <a:lnTo>
                    <a:pt x="6718" y="2529"/>
                  </a:lnTo>
                  <a:lnTo>
                    <a:pt x="6708" y="2508"/>
                  </a:lnTo>
                  <a:lnTo>
                    <a:pt x="6708" y="2496"/>
                  </a:lnTo>
                  <a:lnTo>
                    <a:pt x="6708" y="2483"/>
                  </a:lnTo>
                  <a:lnTo>
                    <a:pt x="6718" y="2462"/>
                  </a:lnTo>
                  <a:lnTo>
                    <a:pt x="6735" y="2446"/>
                  </a:lnTo>
                  <a:lnTo>
                    <a:pt x="6757" y="2437"/>
                  </a:lnTo>
                  <a:lnTo>
                    <a:pt x="6770" y="2436"/>
                  </a:lnTo>
                  <a:close/>
                  <a:moveTo>
                    <a:pt x="6885" y="1637"/>
                  </a:moveTo>
                  <a:lnTo>
                    <a:pt x="6898" y="1638"/>
                  </a:lnTo>
                  <a:lnTo>
                    <a:pt x="6920" y="1647"/>
                  </a:lnTo>
                  <a:lnTo>
                    <a:pt x="6937" y="1663"/>
                  </a:lnTo>
                  <a:lnTo>
                    <a:pt x="6946" y="1684"/>
                  </a:lnTo>
                  <a:lnTo>
                    <a:pt x="6947" y="1697"/>
                  </a:lnTo>
                  <a:lnTo>
                    <a:pt x="6946" y="1709"/>
                  </a:lnTo>
                  <a:lnTo>
                    <a:pt x="6937" y="1730"/>
                  </a:lnTo>
                  <a:lnTo>
                    <a:pt x="6920" y="1746"/>
                  </a:lnTo>
                  <a:lnTo>
                    <a:pt x="6898" y="1756"/>
                  </a:lnTo>
                  <a:lnTo>
                    <a:pt x="6885" y="1756"/>
                  </a:lnTo>
                  <a:lnTo>
                    <a:pt x="6872" y="1756"/>
                  </a:lnTo>
                  <a:lnTo>
                    <a:pt x="6851" y="1746"/>
                  </a:lnTo>
                  <a:lnTo>
                    <a:pt x="6833" y="1730"/>
                  </a:lnTo>
                  <a:lnTo>
                    <a:pt x="6825" y="1709"/>
                  </a:lnTo>
                  <a:lnTo>
                    <a:pt x="6823" y="1697"/>
                  </a:lnTo>
                  <a:lnTo>
                    <a:pt x="6825" y="1684"/>
                  </a:lnTo>
                  <a:lnTo>
                    <a:pt x="6833" y="1663"/>
                  </a:lnTo>
                  <a:lnTo>
                    <a:pt x="6851" y="1647"/>
                  </a:lnTo>
                  <a:lnTo>
                    <a:pt x="6872" y="1638"/>
                  </a:lnTo>
                  <a:lnTo>
                    <a:pt x="6885" y="1637"/>
                  </a:lnTo>
                  <a:close/>
                  <a:moveTo>
                    <a:pt x="7002" y="839"/>
                  </a:moveTo>
                  <a:lnTo>
                    <a:pt x="7013" y="839"/>
                  </a:lnTo>
                  <a:lnTo>
                    <a:pt x="7036" y="848"/>
                  </a:lnTo>
                  <a:lnTo>
                    <a:pt x="7052" y="865"/>
                  </a:lnTo>
                  <a:lnTo>
                    <a:pt x="7062" y="886"/>
                  </a:lnTo>
                  <a:lnTo>
                    <a:pt x="7062" y="898"/>
                  </a:lnTo>
                  <a:lnTo>
                    <a:pt x="7062" y="911"/>
                  </a:lnTo>
                  <a:lnTo>
                    <a:pt x="7052" y="931"/>
                  </a:lnTo>
                  <a:lnTo>
                    <a:pt x="7036" y="948"/>
                  </a:lnTo>
                  <a:lnTo>
                    <a:pt x="7013" y="957"/>
                  </a:lnTo>
                  <a:lnTo>
                    <a:pt x="7002" y="958"/>
                  </a:lnTo>
                  <a:lnTo>
                    <a:pt x="6989" y="957"/>
                  </a:lnTo>
                  <a:lnTo>
                    <a:pt x="6967" y="948"/>
                  </a:lnTo>
                  <a:lnTo>
                    <a:pt x="6950" y="931"/>
                  </a:lnTo>
                  <a:lnTo>
                    <a:pt x="6940" y="911"/>
                  </a:lnTo>
                  <a:lnTo>
                    <a:pt x="6940" y="898"/>
                  </a:lnTo>
                  <a:lnTo>
                    <a:pt x="6940" y="886"/>
                  </a:lnTo>
                  <a:lnTo>
                    <a:pt x="6950" y="865"/>
                  </a:lnTo>
                  <a:lnTo>
                    <a:pt x="6967" y="848"/>
                  </a:lnTo>
                  <a:lnTo>
                    <a:pt x="6989" y="839"/>
                  </a:lnTo>
                  <a:lnTo>
                    <a:pt x="7002" y="839"/>
                  </a:lnTo>
                  <a:close/>
                  <a:moveTo>
                    <a:pt x="7726" y="1579"/>
                  </a:moveTo>
                  <a:lnTo>
                    <a:pt x="7739" y="1580"/>
                  </a:lnTo>
                  <a:lnTo>
                    <a:pt x="7761" y="1589"/>
                  </a:lnTo>
                  <a:lnTo>
                    <a:pt x="7776" y="1605"/>
                  </a:lnTo>
                  <a:lnTo>
                    <a:pt x="7787" y="1627"/>
                  </a:lnTo>
                  <a:lnTo>
                    <a:pt x="7788" y="1640"/>
                  </a:lnTo>
                  <a:lnTo>
                    <a:pt x="7787" y="1651"/>
                  </a:lnTo>
                  <a:lnTo>
                    <a:pt x="7776" y="1673"/>
                  </a:lnTo>
                  <a:lnTo>
                    <a:pt x="7761" y="1688"/>
                  </a:lnTo>
                  <a:lnTo>
                    <a:pt x="7739" y="1699"/>
                  </a:lnTo>
                  <a:lnTo>
                    <a:pt x="7726" y="1699"/>
                  </a:lnTo>
                  <a:lnTo>
                    <a:pt x="7713" y="1699"/>
                  </a:lnTo>
                  <a:lnTo>
                    <a:pt x="7691" y="1688"/>
                  </a:lnTo>
                  <a:lnTo>
                    <a:pt x="7674" y="1673"/>
                  </a:lnTo>
                  <a:lnTo>
                    <a:pt x="7666" y="1651"/>
                  </a:lnTo>
                  <a:lnTo>
                    <a:pt x="7664" y="1640"/>
                  </a:lnTo>
                  <a:lnTo>
                    <a:pt x="7666" y="1627"/>
                  </a:lnTo>
                  <a:lnTo>
                    <a:pt x="7674" y="1605"/>
                  </a:lnTo>
                  <a:lnTo>
                    <a:pt x="7691" y="1589"/>
                  </a:lnTo>
                  <a:lnTo>
                    <a:pt x="7713" y="1580"/>
                  </a:lnTo>
                  <a:lnTo>
                    <a:pt x="7726" y="1579"/>
                  </a:lnTo>
                  <a:close/>
                  <a:moveTo>
                    <a:pt x="7437" y="2359"/>
                  </a:moveTo>
                  <a:lnTo>
                    <a:pt x="7448" y="2361"/>
                  </a:lnTo>
                  <a:lnTo>
                    <a:pt x="7471" y="2370"/>
                  </a:lnTo>
                  <a:lnTo>
                    <a:pt x="7487" y="2385"/>
                  </a:lnTo>
                  <a:lnTo>
                    <a:pt x="7497" y="2407"/>
                  </a:lnTo>
                  <a:lnTo>
                    <a:pt x="7497" y="2420"/>
                  </a:lnTo>
                  <a:lnTo>
                    <a:pt x="7497" y="2431"/>
                  </a:lnTo>
                  <a:lnTo>
                    <a:pt x="7487" y="2453"/>
                  </a:lnTo>
                  <a:lnTo>
                    <a:pt x="7471" y="2469"/>
                  </a:lnTo>
                  <a:lnTo>
                    <a:pt x="7448" y="2479"/>
                  </a:lnTo>
                  <a:lnTo>
                    <a:pt x="7437" y="2479"/>
                  </a:lnTo>
                  <a:lnTo>
                    <a:pt x="7424" y="2479"/>
                  </a:lnTo>
                  <a:lnTo>
                    <a:pt x="7401" y="2469"/>
                  </a:lnTo>
                  <a:lnTo>
                    <a:pt x="7385" y="2453"/>
                  </a:lnTo>
                  <a:lnTo>
                    <a:pt x="7375" y="2431"/>
                  </a:lnTo>
                  <a:lnTo>
                    <a:pt x="7375" y="2420"/>
                  </a:lnTo>
                  <a:lnTo>
                    <a:pt x="7375" y="2407"/>
                  </a:lnTo>
                  <a:lnTo>
                    <a:pt x="7385" y="2385"/>
                  </a:lnTo>
                  <a:lnTo>
                    <a:pt x="7401" y="2370"/>
                  </a:lnTo>
                  <a:lnTo>
                    <a:pt x="7424" y="2361"/>
                  </a:lnTo>
                  <a:lnTo>
                    <a:pt x="7437" y="2359"/>
                  </a:lnTo>
                  <a:close/>
                  <a:moveTo>
                    <a:pt x="4249" y="0"/>
                  </a:moveTo>
                  <a:lnTo>
                    <a:pt x="4260" y="1"/>
                  </a:lnTo>
                  <a:lnTo>
                    <a:pt x="4283" y="10"/>
                  </a:lnTo>
                  <a:lnTo>
                    <a:pt x="4299" y="25"/>
                  </a:lnTo>
                  <a:lnTo>
                    <a:pt x="4309" y="47"/>
                  </a:lnTo>
                  <a:lnTo>
                    <a:pt x="4309" y="60"/>
                  </a:lnTo>
                  <a:lnTo>
                    <a:pt x="4309" y="72"/>
                  </a:lnTo>
                  <a:lnTo>
                    <a:pt x="4299" y="93"/>
                  </a:lnTo>
                  <a:lnTo>
                    <a:pt x="4283" y="109"/>
                  </a:lnTo>
                  <a:lnTo>
                    <a:pt x="4260" y="119"/>
                  </a:lnTo>
                  <a:lnTo>
                    <a:pt x="4249" y="119"/>
                  </a:lnTo>
                  <a:lnTo>
                    <a:pt x="4236" y="119"/>
                  </a:lnTo>
                  <a:lnTo>
                    <a:pt x="4214" y="109"/>
                  </a:lnTo>
                  <a:lnTo>
                    <a:pt x="4197" y="93"/>
                  </a:lnTo>
                  <a:lnTo>
                    <a:pt x="4188" y="72"/>
                  </a:lnTo>
                  <a:lnTo>
                    <a:pt x="4187" y="60"/>
                  </a:lnTo>
                  <a:lnTo>
                    <a:pt x="4188" y="47"/>
                  </a:lnTo>
                  <a:lnTo>
                    <a:pt x="4197" y="25"/>
                  </a:lnTo>
                  <a:lnTo>
                    <a:pt x="4214" y="10"/>
                  </a:lnTo>
                  <a:lnTo>
                    <a:pt x="4236" y="1"/>
                  </a:lnTo>
                  <a:lnTo>
                    <a:pt x="4249" y="0"/>
                  </a:lnTo>
                  <a:close/>
                  <a:moveTo>
                    <a:pt x="62" y="1987"/>
                  </a:moveTo>
                  <a:lnTo>
                    <a:pt x="75" y="1988"/>
                  </a:lnTo>
                  <a:lnTo>
                    <a:pt x="96" y="1997"/>
                  </a:lnTo>
                  <a:lnTo>
                    <a:pt x="113" y="2012"/>
                  </a:lnTo>
                  <a:lnTo>
                    <a:pt x="122" y="2034"/>
                  </a:lnTo>
                  <a:lnTo>
                    <a:pt x="124" y="2047"/>
                  </a:lnTo>
                  <a:lnTo>
                    <a:pt x="122" y="2059"/>
                  </a:lnTo>
                  <a:lnTo>
                    <a:pt x="113" y="2080"/>
                  </a:lnTo>
                  <a:lnTo>
                    <a:pt x="96" y="2096"/>
                  </a:lnTo>
                  <a:lnTo>
                    <a:pt x="75" y="2106"/>
                  </a:lnTo>
                  <a:lnTo>
                    <a:pt x="62" y="2106"/>
                  </a:lnTo>
                  <a:lnTo>
                    <a:pt x="49" y="2106"/>
                  </a:lnTo>
                  <a:lnTo>
                    <a:pt x="27" y="2096"/>
                  </a:lnTo>
                  <a:lnTo>
                    <a:pt x="10" y="2080"/>
                  </a:lnTo>
                  <a:lnTo>
                    <a:pt x="1" y="2059"/>
                  </a:lnTo>
                  <a:lnTo>
                    <a:pt x="0" y="2047"/>
                  </a:lnTo>
                  <a:lnTo>
                    <a:pt x="1" y="2034"/>
                  </a:lnTo>
                  <a:lnTo>
                    <a:pt x="10" y="2012"/>
                  </a:lnTo>
                  <a:lnTo>
                    <a:pt x="27" y="1997"/>
                  </a:lnTo>
                  <a:lnTo>
                    <a:pt x="49" y="1988"/>
                  </a:lnTo>
                  <a:lnTo>
                    <a:pt x="62" y="1987"/>
                  </a:lnTo>
                  <a:close/>
                  <a:moveTo>
                    <a:pt x="1245" y="1532"/>
                  </a:moveTo>
                  <a:lnTo>
                    <a:pt x="1258" y="1533"/>
                  </a:lnTo>
                  <a:lnTo>
                    <a:pt x="1280" y="1542"/>
                  </a:lnTo>
                  <a:lnTo>
                    <a:pt x="1297" y="1559"/>
                  </a:lnTo>
                  <a:lnTo>
                    <a:pt x="1306" y="1579"/>
                  </a:lnTo>
                  <a:lnTo>
                    <a:pt x="1307" y="1592"/>
                  </a:lnTo>
                  <a:lnTo>
                    <a:pt x="1306" y="1604"/>
                  </a:lnTo>
                  <a:lnTo>
                    <a:pt x="1297" y="1625"/>
                  </a:lnTo>
                  <a:lnTo>
                    <a:pt x="1280" y="1642"/>
                  </a:lnTo>
                  <a:lnTo>
                    <a:pt x="1258" y="1651"/>
                  </a:lnTo>
                  <a:lnTo>
                    <a:pt x="1245" y="1651"/>
                  </a:lnTo>
                  <a:lnTo>
                    <a:pt x="1234" y="1651"/>
                  </a:lnTo>
                  <a:lnTo>
                    <a:pt x="1211" y="1642"/>
                  </a:lnTo>
                  <a:lnTo>
                    <a:pt x="1195" y="1625"/>
                  </a:lnTo>
                  <a:lnTo>
                    <a:pt x="1185" y="1604"/>
                  </a:lnTo>
                  <a:lnTo>
                    <a:pt x="1183" y="1592"/>
                  </a:lnTo>
                  <a:lnTo>
                    <a:pt x="1185" y="1579"/>
                  </a:lnTo>
                  <a:lnTo>
                    <a:pt x="1195" y="1559"/>
                  </a:lnTo>
                  <a:lnTo>
                    <a:pt x="1211" y="1542"/>
                  </a:lnTo>
                  <a:lnTo>
                    <a:pt x="1234" y="1533"/>
                  </a:lnTo>
                  <a:lnTo>
                    <a:pt x="1245" y="1532"/>
                  </a:lnTo>
                  <a:close/>
                  <a:moveTo>
                    <a:pt x="829" y="2508"/>
                  </a:moveTo>
                  <a:lnTo>
                    <a:pt x="842" y="2509"/>
                  </a:lnTo>
                  <a:lnTo>
                    <a:pt x="864" y="2518"/>
                  </a:lnTo>
                  <a:lnTo>
                    <a:pt x="881" y="2535"/>
                  </a:lnTo>
                  <a:lnTo>
                    <a:pt x="890" y="2555"/>
                  </a:lnTo>
                  <a:lnTo>
                    <a:pt x="891" y="2568"/>
                  </a:lnTo>
                  <a:lnTo>
                    <a:pt x="890" y="2580"/>
                  </a:lnTo>
                  <a:lnTo>
                    <a:pt x="881" y="2601"/>
                  </a:lnTo>
                  <a:lnTo>
                    <a:pt x="864" y="2619"/>
                  </a:lnTo>
                  <a:lnTo>
                    <a:pt x="842" y="2627"/>
                  </a:lnTo>
                  <a:lnTo>
                    <a:pt x="829" y="2627"/>
                  </a:lnTo>
                  <a:lnTo>
                    <a:pt x="816" y="2627"/>
                  </a:lnTo>
                  <a:lnTo>
                    <a:pt x="795" y="2619"/>
                  </a:lnTo>
                  <a:lnTo>
                    <a:pt x="777" y="2601"/>
                  </a:lnTo>
                  <a:lnTo>
                    <a:pt x="769" y="2580"/>
                  </a:lnTo>
                  <a:lnTo>
                    <a:pt x="767" y="2568"/>
                  </a:lnTo>
                  <a:lnTo>
                    <a:pt x="769" y="2555"/>
                  </a:lnTo>
                  <a:lnTo>
                    <a:pt x="777" y="2535"/>
                  </a:lnTo>
                  <a:lnTo>
                    <a:pt x="795" y="2518"/>
                  </a:lnTo>
                  <a:lnTo>
                    <a:pt x="816" y="2509"/>
                  </a:lnTo>
                  <a:lnTo>
                    <a:pt x="829" y="2508"/>
                  </a:lnTo>
                  <a:close/>
                  <a:moveTo>
                    <a:pt x="2118" y="668"/>
                  </a:moveTo>
                  <a:lnTo>
                    <a:pt x="2131" y="669"/>
                  </a:lnTo>
                  <a:lnTo>
                    <a:pt x="2154" y="678"/>
                  </a:lnTo>
                  <a:lnTo>
                    <a:pt x="2170" y="694"/>
                  </a:lnTo>
                  <a:lnTo>
                    <a:pt x="2180" y="715"/>
                  </a:lnTo>
                  <a:lnTo>
                    <a:pt x="2180" y="728"/>
                  </a:lnTo>
                  <a:lnTo>
                    <a:pt x="2180" y="740"/>
                  </a:lnTo>
                  <a:lnTo>
                    <a:pt x="2170" y="761"/>
                  </a:lnTo>
                  <a:lnTo>
                    <a:pt x="2154" y="778"/>
                  </a:lnTo>
                  <a:lnTo>
                    <a:pt x="2131" y="787"/>
                  </a:lnTo>
                  <a:lnTo>
                    <a:pt x="2118" y="787"/>
                  </a:lnTo>
                  <a:lnTo>
                    <a:pt x="2106" y="787"/>
                  </a:lnTo>
                  <a:lnTo>
                    <a:pt x="2083" y="778"/>
                  </a:lnTo>
                  <a:lnTo>
                    <a:pt x="2067" y="761"/>
                  </a:lnTo>
                  <a:lnTo>
                    <a:pt x="2057" y="740"/>
                  </a:lnTo>
                  <a:lnTo>
                    <a:pt x="2057" y="728"/>
                  </a:lnTo>
                  <a:lnTo>
                    <a:pt x="2057" y="715"/>
                  </a:lnTo>
                  <a:lnTo>
                    <a:pt x="2067" y="694"/>
                  </a:lnTo>
                  <a:lnTo>
                    <a:pt x="2083" y="678"/>
                  </a:lnTo>
                  <a:lnTo>
                    <a:pt x="2106" y="669"/>
                  </a:lnTo>
                  <a:lnTo>
                    <a:pt x="2118" y="668"/>
                  </a:lnTo>
                  <a:close/>
                  <a:moveTo>
                    <a:pt x="5943" y="1029"/>
                  </a:moveTo>
                  <a:lnTo>
                    <a:pt x="5956" y="1029"/>
                  </a:lnTo>
                  <a:lnTo>
                    <a:pt x="5978" y="1039"/>
                  </a:lnTo>
                  <a:lnTo>
                    <a:pt x="5995" y="1055"/>
                  </a:lnTo>
                  <a:lnTo>
                    <a:pt x="6004" y="1077"/>
                  </a:lnTo>
                  <a:lnTo>
                    <a:pt x="6005" y="1088"/>
                  </a:lnTo>
                  <a:lnTo>
                    <a:pt x="6004" y="1101"/>
                  </a:lnTo>
                  <a:lnTo>
                    <a:pt x="5995" y="1123"/>
                  </a:lnTo>
                  <a:lnTo>
                    <a:pt x="5978" y="1138"/>
                  </a:lnTo>
                  <a:lnTo>
                    <a:pt x="5956" y="1147"/>
                  </a:lnTo>
                  <a:lnTo>
                    <a:pt x="5943" y="1149"/>
                  </a:lnTo>
                  <a:lnTo>
                    <a:pt x="5931" y="1147"/>
                  </a:lnTo>
                  <a:lnTo>
                    <a:pt x="5909" y="1138"/>
                  </a:lnTo>
                  <a:lnTo>
                    <a:pt x="5892" y="1123"/>
                  </a:lnTo>
                  <a:lnTo>
                    <a:pt x="5883" y="1101"/>
                  </a:lnTo>
                  <a:lnTo>
                    <a:pt x="5882" y="1088"/>
                  </a:lnTo>
                  <a:lnTo>
                    <a:pt x="5883" y="1077"/>
                  </a:lnTo>
                  <a:lnTo>
                    <a:pt x="5892" y="1055"/>
                  </a:lnTo>
                  <a:lnTo>
                    <a:pt x="5909" y="1039"/>
                  </a:lnTo>
                  <a:lnTo>
                    <a:pt x="5931" y="1029"/>
                  </a:lnTo>
                  <a:lnTo>
                    <a:pt x="5943" y="10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9363868" y="1835149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9455943" y="1665287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9573418" y="1273174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9419430" y="2862262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9462293" y="2771774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9511505" y="2359024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9068593" y="3275012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9709943" y="3267074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9132093" y="333216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9132093" y="337502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9132093" y="3416299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9132093" y="3457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9132093" y="3500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9132093" y="3543299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9132093" y="3584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9132093" y="3627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9132093" y="366871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9132093" y="371157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9733755" y="333216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9733755" y="330041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9733755" y="33639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9733755" y="33972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9733755" y="343058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9733755" y="346233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9733755" y="349408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9733755" y="3527424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9733755" y="356076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9733755" y="35925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9733755" y="36258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9733755" y="365759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9733755" y="369093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10136188" y="3429000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10201275" y="3495675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8"/>
            <p:cNvSpPr/>
            <p:nvPr/>
          </p:nvSpPr>
          <p:spPr>
            <a:xfrm>
              <a:off x="10201275" y="3582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8"/>
            <p:cNvSpPr/>
            <p:nvPr/>
          </p:nvSpPr>
          <p:spPr>
            <a:xfrm>
              <a:off x="10201275" y="36591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391319" y="3595688"/>
              <a:ext cx="744538" cy="228598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56406" y="370839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10971214" y="3563938"/>
              <a:ext cx="744538" cy="252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11036301" y="36179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1036301" y="36941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6" name="Google Shape;1786;p8"/>
          <p:cNvSpPr txBox="1"/>
          <p:nvPr/>
        </p:nvSpPr>
        <p:spPr>
          <a:xfrm>
            <a:off x="108140" y="2248678"/>
            <a:ext cx="2651179" cy="327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Justice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787" name="Google Shape;1787;p8"/>
          <p:cNvSpPr/>
          <p:nvPr/>
        </p:nvSpPr>
        <p:spPr>
          <a:xfrm>
            <a:off x="116529" y="1218926"/>
            <a:ext cx="24888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MAPPING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NYC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8" name="Google Shape;1788;p8"/>
          <p:cNvPicPr preferRelativeResize="0"/>
          <p:nvPr/>
        </p:nvPicPr>
        <p:blipFill rotWithShape="1">
          <a:blip r:embed="rId3">
            <a:alphaModFix/>
          </a:blip>
          <a:srcRect b="11072" l="0" r="38" t="16361"/>
          <a:stretch/>
        </p:blipFill>
        <p:spPr>
          <a:xfrm>
            <a:off x="2744907" y="1"/>
            <a:ext cx="944709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9" name="Google Shape;1789;p8"/>
          <p:cNvSpPr/>
          <p:nvPr/>
        </p:nvSpPr>
        <p:spPr>
          <a:xfrm>
            <a:off x="6459069" y="2937557"/>
            <a:ext cx="1770077" cy="703485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sz="1800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0" name="Google Shape;1790;p8"/>
          <p:cNvSpPr/>
          <p:nvPr/>
        </p:nvSpPr>
        <p:spPr>
          <a:xfrm>
            <a:off x="6669356" y="2973828"/>
            <a:ext cx="1392572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9"/>
          <p:cNvSpPr/>
          <p:nvPr/>
        </p:nvSpPr>
        <p:spPr>
          <a:xfrm>
            <a:off x="2741385" y="0"/>
            <a:ext cx="9450758" cy="6859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p9"/>
          <p:cNvSpPr/>
          <p:nvPr/>
        </p:nvSpPr>
        <p:spPr>
          <a:xfrm>
            <a:off x="108140" y="5083303"/>
            <a:ext cx="2749765" cy="4557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7" name="Google Shape;1797;p9"/>
          <p:cNvGrpSpPr/>
          <p:nvPr/>
        </p:nvGrpSpPr>
        <p:grpSpPr>
          <a:xfrm>
            <a:off x="245736" y="254436"/>
            <a:ext cx="2246135" cy="1021118"/>
            <a:chOff x="146844" y="357188"/>
            <a:chExt cx="11830050" cy="3549650"/>
          </a:xfrm>
        </p:grpSpPr>
        <p:sp>
          <p:nvSpPr>
            <p:cNvPr id="1798" name="Google Shape;1798;p9"/>
            <p:cNvSpPr/>
            <p:nvPr/>
          </p:nvSpPr>
          <p:spPr>
            <a:xfrm>
              <a:off x="10649744" y="2514600"/>
              <a:ext cx="820738" cy="131206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9"/>
            <p:cNvSpPr/>
            <p:nvPr/>
          </p:nvSpPr>
          <p:spPr>
            <a:xfrm>
              <a:off x="11514137" y="2995612"/>
              <a:ext cx="462757" cy="832879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9"/>
            <p:cNvSpPr/>
            <p:nvPr/>
          </p:nvSpPr>
          <p:spPr>
            <a:xfrm>
              <a:off x="1041400" y="2609850"/>
              <a:ext cx="727075" cy="1201736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9"/>
            <p:cNvSpPr/>
            <p:nvPr/>
          </p:nvSpPr>
          <p:spPr>
            <a:xfrm>
              <a:off x="146844" y="3279775"/>
              <a:ext cx="820738" cy="54689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9"/>
            <p:cNvSpPr/>
            <p:nvPr/>
          </p:nvSpPr>
          <p:spPr>
            <a:xfrm>
              <a:off x="10039747" y="1807089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9"/>
            <p:cNvSpPr/>
            <p:nvPr/>
          </p:nvSpPr>
          <p:spPr>
            <a:xfrm>
              <a:off x="9960372" y="2921514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9"/>
            <p:cNvSpPr/>
            <p:nvPr/>
          </p:nvSpPr>
          <p:spPr>
            <a:xfrm>
              <a:off x="7108031" y="1812924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9"/>
            <p:cNvSpPr/>
            <p:nvPr/>
          </p:nvSpPr>
          <p:spPr>
            <a:xfrm>
              <a:off x="8384381" y="1466849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9"/>
            <p:cNvSpPr/>
            <p:nvPr/>
          </p:nvSpPr>
          <p:spPr>
            <a:xfrm>
              <a:off x="8201818" y="1979612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9"/>
            <p:cNvSpPr/>
            <p:nvPr/>
          </p:nvSpPr>
          <p:spPr>
            <a:xfrm>
              <a:off x="8211343" y="1892299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9"/>
            <p:cNvSpPr/>
            <p:nvPr/>
          </p:nvSpPr>
          <p:spPr>
            <a:xfrm>
              <a:off x="8854281" y="647699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9"/>
            <p:cNvSpPr/>
            <p:nvPr/>
          </p:nvSpPr>
          <p:spPr>
            <a:xfrm>
              <a:off x="8647906" y="1431924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9"/>
            <p:cNvSpPr/>
            <p:nvPr/>
          </p:nvSpPr>
          <p:spPr>
            <a:xfrm>
              <a:off x="8717756" y="1335087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9"/>
            <p:cNvSpPr/>
            <p:nvPr/>
          </p:nvSpPr>
          <p:spPr>
            <a:xfrm>
              <a:off x="7498556" y="2290762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9"/>
            <p:cNvSpPr/>
            <p:nvPr/>
          </p:nvSpPr>
          <p:spPr>
            <a:xfrm>
              <a:off x="7554118" y="2235199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9"/>
            <p:cNvSpPr/>
            <p:nvPr/>
          </p:nvSpPr>
          <p:spPr>
            <a:xfrm>
              <a:off x="7028656" y="2927349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9"/>
            <p:cNvSpPr/>
            <p:nvPr/>
          </p:nvSpPr>
          <p:spPr>
            <a:xfrm>
              <a:off x="7600156" y="3176587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9"/>
            <p:cNvSpPr/>
            <p:nvPr/>
          </p:nvSpPr>
          <p:spPr>
            <a:xfrm>
              <a:off x="7281068" y="3406774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9"/>
            <p:cNvSpPr/>
            <p:nvPr/>
          </p:nvSpPr>
          <p:spPr>
            <a:xfrm>
              <a:off x="7433468" y="3324224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9"/>
            <p:cNvSpPr/>
            <p:nvPr/>
          </p:nvSpPr>
          <p:spPr>
            <a:xfrm>
              <a:off x="8938418" y="2784474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9"/>
            <p:cNvSpPr/>
            <p:nvPr/>
          </p:nvSpPr>
          <p:spPr>
            <a:xfrm>
              <a:off x="8247856" y="2874962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9"/>
            <p:cNvSpPr/>
            <p:nvPr/>
          </p:nvSpPr>
          <p:spPr>
            <a:xfrm>
              <a:off x="8314531" y="2492374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9"/>
            <p:cNvSpPr/>
            <p:nvPr/>
          </p:nvSpPr>
          <p:spPr>
            <a:xfrm>
              <a:off x="8057356" y="3203574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9"/>
            <p:cNvSpPr/>
            <p:nvPr/>
          </p:nvSpPr>
          <p:spPr>
            <a:xfrm>
              <a:off x="8449468" y="3203574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9"/>
            <p:cNvSpPr/>
            <p:nvPr/>
          </p:nvSpPr>
          <p:spPr>
            <a:xfrm>
              <a:off x="8584406" y="3143249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9"/>
            <p:cNvSpPr/>
            <p:nvPr/>
          </p:nvSpPr>
          <p:spPr>
            <a:xfrm>
              <a:off x="7347743" y="3455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9"/>
            <p:cNvSpPr/>
            <p:nvPr/>
          </p:nvSpPr>
          <p:spPr>
            <a:xfrm>
              <a:off x="7347743" y="3548062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9"/>
            <p:cNvSpPr/>
            <p:nvPr/>
          </p:nvSpPr>
          <p:spPr>
            <a:xfrm>
              <a:off x="7347743" y="3640137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9"/>
            <p:cNvSpPr/>
            <p:nvPr/>
          </p:nvSpPr>
          <p:spPr>
            <a:xfrm>
              <a:off x="8081168" y="32321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9"/>
            <p:cNvSpPr/>
            <p:nvPr/>
          </p:nvSpPr>
          <p:spPr>
            <a:xfrm>
              <a:off x="8081168" y="32797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9"/>
            <p:cNvSpPr/>
            <p:nvPr/>
          </p:nvSpPr>
          <p:spPr>
            <a:xfrm>
              <a:off x="8081168" y="3327399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9"/>
            <p:cNvSpPr/>
            <p:nvPr/>
          </p:nvSpPr>
          <p:spPr>
            <a:xfrm>
              <a:off x="8081168" y="3373437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9"/>
            <p:cNvSpPr/>
            <p:nvPr/>
          </p:nvSpPr>
          <p:spPr>
            <a:xfrm>
              <a:off x="8081168" y="34258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9"/>
            <p:cNvSpPr/>
            <p:nvPr/>
          </p:nvSpPr>
          <p:spPr>
            <a:xfrm>
              <a:off x="8081168" y="34734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9"/>
            <p:cNvSpPr/>
            <p:nvPr/>
          </p:nvSpPr>
          <p:spPr>
            <a:xfrm>
              <a:off x="8081168" y="352107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9"/>
            <p:cNvSpPr/>
            <p:nvPr/>
          </p:nvSpPr>
          <p:spPr>
            <a:xfrm>
              <a:off x="8081168" y="3567112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9"/>
            <p:cNvSpPr/>
            <p:nvPr/>
          </p:nvSpPr>
          <p:spPr>
            <a:xfrm>
              <a:off x="8081168" y="361949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9"/>
            <p:cNvSpPr/>
            <p:nvPr/>
          </p:nvSpPr>
          <p:spPr>
            <a:xfrm>
              <a:off x="8081168" y="3667124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9"/>
            <p:cNvSpPr/>
            <p:nvPr/>
          </p:nvSpPr>
          <p:spPr>
            <a:xfrm>
              <a:off x="8081168" y="3714749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8487568" y="32702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8487568" y="332739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9"/>
            <p:cNvSpPr/>
            <p:nvPr/>
          </p:nvSpPr>
          <p:spPr>
            <a:xfrm>
              <a:off x="8487568" y="3384549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9"/>
            <p:cNvSpPr/>
            <p:nvPr/>
          </p:nvSpPr>
          <p:spPr>
            <a:xfrm>
              <a:off x="8487568" y="34416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9"/>
            <p:cNvSpPr/>
            <p:nvPr/>
          </p:nvSpPr>
          <p:spPr>
            <a:xfrm>
              <a:off x="8487568" y="34988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9"/>
            <p:cNvSpPr/>
            <p:nvPr/>
          </p:nvSpPr>
          <p:spPr>
            <a:xfrm>
              <a:off x="8487568" y="355599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9"/>
            <p:cNvSpPr/>
            <p:nvPr/>
          </p:nvSpPr>
          <p:spPr>
            <a:xfrm>
              <a:off x="8487568" y="3613149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9"/>
            <p:cNvSpPr/>
            <p:nvPr/>
          </p:nvSpPr>
          <p:spPr>
            <a:xfrm>
              <a:off x="8487568" y="366871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9"/>
            <p:cNvSpPr/>
            <p:nvPr/>
          </p:nvSpPr>
          <p:spPr>
            <a:xfrm>
              <a:off x="8487568" y="3725862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9"/>
            <p:cNvSpPr/>
            <p:nvPr/>
          </p:nvSpPr>
          <p:spPr>
            <a:xfrm>
              <a:off x="6492875" y="1870075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9"/>
            <p:cNvSpPr/>
            <p:nvPr/>
          </p:nvSpPr>
          <p:spPr>
            <a:xfrm>
              <a:off x="6584950" y="1700213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9"/>
            <p:cNvSpPr/>
            <p:nvPr/>
          </p:nvSpPr>
          <p:spPr>
            <a:xfrm>
              <a:off x="6702425" y="1308100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9"/>
            <p:cNvSpPr/>
            <p:nvPr/>
          </p:nvSpPr>
          <p:spPr>
            <a:xfrm>
              <a:off x="1847850" y="1835150"/>
              <a:ext cx="358775" cy="2014537"/>
            </a:xfrm>
            <a:custGeom>
              <a:rect b="b" l="l" r="r" t="t"/>
              <a:pathLst>
                <a:path extrusionOk="0" h="3806" w="678">
                  <a:moveTo>
                    <a:pt x="0" y="0"/>
                  </a:moveTo>
                  <a:lnTo>
                    <a:pt x="0" y="0"/>
                  </a:lnTo>
                  <a:lnTo>
                    <a:pt x="0" y="3806"/>
                  </a:lnTo>
                  <a:lnTo>
                    <a:pt x="678" y="3806"/>
                  </a:lnTo>
                  <a:lnTo>
                    <a:pt x="67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9"/>
            <p:cNvSpPr/>
            <p:nvPr/>
          </p:nvSpPr>
          <p:spPr>
            <a:xfrm>
              <a:off x="3124200" y="1489075"/>
              <a:ext cx="28575" cy="812800"/>
            </a:xfrm>
            <a:custGeom>
              <a:rect b="b" l="l" r="r" t="t"/>
              <a:pathLst>
                <a:path extrusionOk="0" h="1537" w="53">
                  <a:moveTo>
                    <a:pt x="53" y="1537"/>
                  </a:moveTo>
                  <a:lnTo>
                    <a:pt x="27" y="1526"/>
                  </a:lnTo>
                  <a:lnTo>
                    <a:pt x="0" y="1537"/>
                  </a:lnTo>
                  <a:lnTo>
                    <a:pt x="7" y="773"/>
                  </a:lnTo>
                  <a:lnTo>
                    <a:pt x="14" y="0"/>
                  </a:lnTo>
                  <a:lnTo>
                    <a:pt x="33" y="773"/>
                  </a:lnTo>
                  <a:lnTo>
                    <a:pt x="53" y="153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9"/>
            <p:cNvSpPr/>
            <p:nvPr/>
          </p:nvSpPr>
          <p:spPr>
            <a:xfrm>
              <a:off x="2941637" y="2001838"/>
              <a:ext cx="420688" cy="1847850"/>
            </a:xfrm>
            <a:custGeom>
              <a:rect b="b" l="l" r="r" t="t"/>
              <a:pathLst>
                <a:path extrusionOk="0" h="3493" w="796">
                  <a:moveTo>
                    <a:pt x="796" y="3481"/>
                  </a:moveTo>
                  <a:lnTo>
                    <a:pt x="49" y="3493"/>
                  </a:lnTo>
                  <a:lnTo>
                    <a:pt x="0" y="10"/>
                  </a:lnTo>
                  <a:lnTo>
                    <a:pt x="748" y="0"/>
                  </a:lnTo>
                  <a:lnTo>
                    <a:pt x="796" y="348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9"/>
            <p:cNvSpPr/>
            <p:nvPr/>
          </p:nvSpPr>
          <p:spPr>
            <a:xfrm>
              <a:off x="2951162" y="1914525"/>
              <a:ext cx="377825" cy="376237"/>
            </a:xfrm>
            <a:custGeom>
              <a:rect b="b" l="l" r="r" t="t"/>
              <a:pathLst>
                <a:path extrusionOk="0" h="712" w="714">
                  <a:moveTo>
                    <a:pt x="714" y="351"/>
                  </a:moveTo>
                  <a:lnTo>
                    <a:pt x="714" y="387"/>
                  </a:lnTo>
                  <a:lnTo>
                    <a:pt x="700" y="457"/>
                  </a:lnTo>
                  <a:lnTo>
                    <a:pt x="674" y="522"/>
                  </a:lnTo>
                  <a:lnTo>
                    <a:pt x="636" y="578"/>
                  </a:lnTo>
                  <a:lnTo>
                    <a:pt x="589" y="629"/>
                  </a:lnTo>
                  <a:lnTo>
                    <a:pt x="533" y="668"/>
                  </a:lnTo>
                  <a:lnTo>
                    <a:pt x="468" y="695"/>
                  </a:lnTo>
                  <a:lnTo>
                    <a:pt x="399" y="711"/>
                  </a:lnTo>
                  <a:lnTo>
                    <a:pt x="363" y="712"/>
                  </a:lnTo>
                  <a:lnTo>
                    <a:pt x="325" y="712"/>
                  </a:lnTo>
                  <a:lnTo>
                    <a:pt x="256" y="698"/>
                  </a:lnTo>
                  <a:lnTo>
                    <a:pt x="191" y="672"/>
                  </a:lnTo>
                  <a:lnTo>
                    <a:pt x="134" y="635"/>
                  </a:lnTo>
                  <a:lnTo>
                    <a:pt x="85" y="587"/>
                  </a:lnTo>
                  <a:lnTo>
                    <a:pt x="46" y="531"/>
                  </a:lnTo>
                  <a:lnTo>
                    <a:pt x="17" y="468"/>
                  </a:lnTo>
                  <a:lnTo>
                    <a:pt x="3" y="397"/>
                  </a:lnTo>
                  <a:lnTo>
                    <a:pt x="0" y="361"/>
                  </a:lnTo>
                  <a:lnTo>
                    <a:pt x="1" y="324"/>
                  </a:lnTo>
                  <a:lnTo>
                    <a:pt x="14" y="254"/>
                  </a:lnTo>
                  <a:lnTo>
                    <a:pt x="40" y="190"/>
                  </a:lnTo>
                  <a:lnTo>
                    <a:pt x="79" y="132"/>
                  </a:lnTo>
                  <a:lnTo>
                    <a:pt x="127" y="83"/>
                  </a:lnTo>
                  <a:lnTo>
                    <a:pt x="183" y="44"/>
                  </a:lnTo>
                  <a:lnTo>
                    <a:pt x="246" y="15"/>
                  </a:lnTo>
                  <a:lnTo>
                    <a:pt x="315" y="1"/>
                  </a:lnTo>
                  <a:lnTo>
                    <a:pt x="353" y="0"/>
                  </a:lnTo>
                  <a:lnTo>
                    <a:pt x="389" y="0"/>
                  </a:lnTo>
                  <a:lnTo>
                    <a:pt x="459" y="13"/>
                  </a:lnTo>
                  <a:lnTo>
                    <a:pt x="523" y="38"/>
                  </a:lnTo>
                  <a:lnTo>
                    <a:pt x="580" y="77"/>
                  </a:lnTo>
                  <a:lnTo>
                    <a:pt x="629" y="125"/>
                  </a:lnTo>
                  <a:lnTo>
                    <a:pt x="669" y="181"/>
                  </a:lnTo>
                  <a:lnTo>
                    <a:pt x="697" y="244"/>
                  </a:lnTo>
                  <a:lnTo>
                    <a:pt x="713" y="314"/>
                  </a:lnTo>
                  <a:lnTo>
                    <a:pt x="714" y="35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9"/>
            <p:cNvSpPr/>
            <p:nvPr/>
          </p:nvSpPr>
          <p:spPr>
            <a:xfrm>
              <a:off x="3594100" y="669925"/>
              <a:ext cx="34925" cy="884237"/>
            </a:xfrm>
            <a:custGeom>
              <a:rect b="b" l="l" r="r" t="t"/>
              <a:pathLst>
                <a:path extrusionOk="0" h="1671" w="66">
                  <a:moveTo>
                    <a:pt x="66" y="1671"/>
                  </a:moveTo>
                  <a:lnTo>
                    <a:pt x="33" y="1659"/>
                  </a:lnTo>
                  <a:lnTo>
                    <a:pt x="0" y="1671"/>
                  </a:lnTo>
                  <a:lnTo>
                    <a:pt x="23" y="841"/>
                  </a:lnTo>
                  <a:lnTo>
                    <a:pt x="45" y="0"/>
                  </a:lnTo>
                  <a:lnTo>
                    <a:pt x="55" y="841"/>
                  </a:lnTo>
                  <a:lnTo>
                    <a:pt x="66" y="1671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9"/>
            <p:cNvSpPr/>
            <p:nvPr/>
          </p:nvSpPr>
          <p:spPr>
            <a:xfrm>
              <a:off x="3387725" y="1454150"/>
              <a:ext cx="449263" cy="2395537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9"/>
            <p:cNvSpPr/>
            <p:nvPr/>
          </p:nvSpPr>
          <p:spPr>
            <a:xfrm>
              <a:off x="3457575" y="1357313"/>
              <a:ext cx="307975" cy="2143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9"/>
            <p:cNvSpPr/>
            <p:nvPr/>
          </p:nvSpPr>
          <p:spPr>
            <a:xfrm>
              <a:off x="3897312" y="1763713"/>
              <a:ext cx="744538" cy="208597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9"/>
            <p:cNvSpPr/>
            <p:nvPr/>
          </p:nvSpPr>
          <p:spPr>
            <a:xfrm>
              <a:off x="5559425" y="2274888"/>
              <a:ext cx="765175" cy="1631950"/>
            </a:xfrm>
            <a:custGeom>
              <a:rect b="b" l="l" r="r" t="t"/>
              <a:pathLst>
                <a:path extrusionOk="0" h="3085" w="1446">
                  <a:moveTo>
                    <a:pt x="1434" y="3085"/>
                  </a:moveTo>
                  <a:lnTo>
                    <a:pt x="0" y="3080"/>
                  </a:lnTo>
                  <a:lnTo>
                    <a:pt x="12" y="0"/>
                  </a:lnTo>
                  <a:lnTo>
                    <a:pt x="1446" y="5"/>
                  </a:lnTo>
                  <a:lnTo>
                    <a:pt x="1434" y="308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9"/>
            <p:cNvSpPr/>
            <p:nvPr/>
          </p:nvSpPr>
          <p:spPr>
            <a:xfrm>
              <a:off x="5546725" y="2230438"/>
              <a:ext cx="822325" cy="58737"/>
            </a:xfrm>
            <a:custGeom>
              <a:rect b="b" l="l" r="r" t="t"/>
              <a:pathLst>
                <a:path extrusionOk="0" h="110" w="1554">
                  <a:moveTo>
                    <a:pt x="1554" y="110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1554" y="6"/>
                  </a:lnTo>
                  <a:lnTo>
                    <a:pt x="1554" y="110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9"/>
            <p:cNvSpPr/>
            <p:nvPr/>
          </p:nvSpPr>
          <p:spPr>
            <a:xfrm>
              <a:off x="2238375" y="2312988"/>
              <a:ext cx="650875" cy="1536700"/>
            </a:xfrm>
            <a:custGeom>
              <a:rect b="b" l="l" r="r" t="t"/>
              <a:pathLst>
                <a:path extrusionOk="0" h="2904" w="1229">
                  <a:moveTo>
                    <a:pt x="1218" y="2904"/>
                  </a:moveTo>
                  <a:lnTo>
                    <a:pt x="0" y="2900"/>
                  </a:lnTo>
                  <a:lnTo>
                    <a:pt x="11" y="0"/>
                  </a:lnTo>
                  <a:lnTo>
                    <a:pt x="1229" y="4"/>
                  </a:lnTo>
                  <a:lnTo>
                    <a:pt x="1218" y="2904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9"/>
            <p:cNvSpPr/>
            <p:nvPr/>
          </p:nvSpPr>
          <p:spPr>
            <a:xfrm>
              <a:off x="2293937" y="2257425"/>
              <a:ext cx="180975" cy="77787"/>
            </a:xfrm>
            <a:custGeom>
              <a:rect b="b" l="l" r="r" t="t"/>
              <a:pathLst>
                <a:path extrusionOk="0" h="147" w="342">
                  <a:moveTo>
                    <a:pt x="341" y="147"/>
                  </a:moveTo>
                  <a:lnTo>
                    <a:pt x="0" y="145"/>
                  </a:lnTo>
                  <a:lnTo>
                    <a:pt x="0" y="0"/>
                  </a:lnTo>
                  <a:lnTo>
                    <a:pt x="342" y="1"/>
                  </a:lnTo>
                  <a:lnTo>
                    <a:pt x="341" y="147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9"/>
            <p:cNvSpPr/>
            <p:nvPr/>
          </p:nvSpPr>
          <p:spPr>
            <a:xfrm>
              <a:off x="4875212" y="1870075"/>
              <a:ext cx="460375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9"/>
            <p:cNvSpPr/>
            <p:nvPr/>
          </p:nvSpPr>
          <p:spPr>
            <a:xfrm>
              <a:off x="5083175" y="1092200"/>
              <a:ext cx="28575" cy="814387"/>
            </a:xfrm>
            <a:custGeom>
              <a:rect b="b" l="l" r="r" t="t"/>
              <a:pathLst>
                <a:path extrusionOk="0" h="1538" w="52">
                  <a:moveTo>
                    <a:pt x="52" y="1538"/>
                  </a:moveTo>
                  <a:lnTo>
                    <a:pt x="26" y="1526"/>
                  </a:lnTo>
                  <a:lnTo>
                    <a:pt x="0" y="1536"/>
                  </a:lnTo>
                  <a:lnTo>
                    <a:pt x="17" y="773"/>
                  </a:lnTo>
                  <a:lnTo>
                    <a:pt x="35" y="0"/>
                  </a:lnTo>
                  <a:lnTo>
                    <a:pt x="43" y="773"/>
                  </a:lnTo>
                  <a:lnTo>
                    <a:pt x="52" y="1538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9"/>
            <p:cNvSpPr/>
            <p:nvPr/>
          </p:nvSpPr>
          <p:spPr>
            <a:xfrm>
              <a:off x="4953000" y="1703388"/>
              <a:ext cx="304800" cy="304800"/>
            </a:xfrm>
            <a:custGeom>
              <a:rect b="b" l="l" r="r" t="t"/>
              <a:pathLst>
                <a:path extrusionOk="0" h="577" w="578">
                  <a:moveTo>
                    <a:pt x="578" y="289"/>
                  </a:moveTo>
                  <a:lnTo>
                    <a:pt x="578" y="318"/>
                  </a:lnTo>
                  <a:lnTo>
                    <a:pt x="566" y="376"/>
                  </a:lnTo>
                  <a:lnTo>
                    <a:pt x="543" y="426"/>
                  </a:lnTo>
                  <a:lnTo>
                    <a:pt x="513" y="472"/>
                  </a:lnTo>
                  <a:lnTo>
                    <a:pt x="473" y="512"/>
                  </a:lnTo>
                  <a:lnTo>
                    <a:pt x="427" y="543"/>
                  </a:lnTo>
                  <a:lnTo>
                    <a:pt x="375" y="566"/>
                  </a:lnTo>
                  <a:lnTo>
                    <a:pt x="319" y="577"/>
                  </a:lnTo>
                  <a:lnTo>
                    <a:pt x="290" y="577"/>
                  </a:lnTo>
                  <a:lnTo>
                    <a:pt x="260" y="577"/>
                  </a:lnTo>
                  <a:lnTo>
                    <a:pt x="204" y="566"/>
                  </a:lnTo>
                  <a:lnTo>
                    <a:pt x="152" y="543"/>
                  </a:lnTo>
                  <a:lnTo>
                    <a:pt x="106" y="512"/>
                  </a:lnTo>
                  <a:lnTo>
                    <a:pt x="67" y="472"/>
                  </a:lnTo>
                  <a:lnTo>
                    <a:pt x="35" y="426"/>
                  </a:lnTo>
                  <a:lnTo>
                    <a:pt x="13" y="376"/>
                  </a:lnTo>
                  <a:lnTo>
                    <a:pt x="2" y="318"/>
                  </a:lnTo>
                  <a:lnTo>
                    <a:pt x="0" y="289"/>
                  </a:lnTo>
                  <a:lnTo>
                    <a:pt x="2" y="259"/>
                  </a:lnTo>
                  <a:lnTo>
                    <a:pt x="13" y="203"/>
                  </a:lnTo>
                  <a:lnTo>
                    <a:pt x="35" y="151"/>
                  </a:lnTo>
                  <a:lnTo>
                    <a:pt x="67" y="105"/>
                  </a:lnTo>
                  <a:lnTo>
                    <a:pt x="106" y="66"/>
                  </a:lnTo>
                  <a:lnTo>
                    <a:pt x="152" y="34"/>
                  </a:lnTo>
                  <a:lnTo>
                    <a:pt x="204" y="13"/>
                  </a:lnTo>
                  <a:lnTo>
                    <a:pt x="260" y="1"/>
                  </a:lnTo>
                  <a:lnTo>
                    <a:pt x="290" y="0"/>
                  </a:lnTo>
                  <a:lnTo>
                    <a:pt x="319" y="1"/>
                  </a:lnTo>
                  <a:lnTo>
                    <a:pt x="375" y="13"/>
                  </a:lnTo>
                  <a:lnTo>
                    <a:pt x="427" y="34"/>
                  </a:lnTo>
                  <a:lnTo>
                    <a:pt x="473" y="66"/>
                  </a:lnTo>
                  <a:lnTo>
                    <a:pt x="513" y="105"/>
                  </a:lnTo>
                  <a:lnTo>
                    <a:pt x="543" y="151"/>
                  </a:lnTo>
                  <a:lnTo>
                    <a:pt x="566" y="203"/>
                  </a:lnTo>
                  <a:lnTo>
                    <a:pt x="578" y="259"/>
                  </a:lnTo>
                  <a:lnTo>
                    <a:pt x="578" y="28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9"/>
            <p:cNvSpPr/>
            <p:nvPr/>
          </p:nvSpPr>
          <p:spPr>
            <a:xfrm>
              <a:off x="1768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9"/>
            <p:cNvSpPr/>
            <p:nvPr/>
          </p:nvSpPr>
          <p:spPr>
            <a:xfrm>
              <a:off x="23399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9"/>
            <p:cNvSpPr/>
            <p:nvPr/>
          </p:nvSpPr>
          <p:spPr>
            <a:xfrm>
              <a:off x="4816475" y="2949575"/>
              <a:ext cx="587375" cy="9001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9"/>
            <p:cNvSpPr/>
            <p:nvPr/>
          </p:nvSpPr>
          <p:spPr>
            <a:xfrm>
              <a:off x="4270375" y="3198813"/>
              <a:ext cx="561975" cy="650875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9"/>
            <p:cNvSpPr/>
            <p:nvPr/>
          </p:nvSpPr>
          <p:spPr>
            <a:xfrm>
              <a:off x="1231900" y="3465513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2020887" y="3429000"/>
              <a:ext cx="741363" cy="4206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2173287" y="3346450"/>
              <a:ext cx="436563" cy="1317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9"/>
            <p:cNvSpPr/>
            <p:nvPr/>
          </p:nvSpPr>
          <p:spPr>
            <a:xfrm>
              <a:off x="3627437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9"/>
            <p:cNvSpPr/>
            <p:nvPr/>
          </p:nvSpPr>
          <p:spPr>
            <a:xfrm>
              <a:off x="3678237" y="2806700"/>
              <a:ext cx="130175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4398962" y="3414713"/>
              <a:ext cx="557213" cy="43815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6548437" y="2897188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6591300" y="2806700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6640512" y="2393950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2987675" y="2897188"/>
              <a:ext cx="61118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3054350" y="2514600"/>
              <a:ext cx="15875" cy="430212"/>
            </a:xfrm>
            <a:custGeom>
              <a:rect b="b" l="l" r="r" t="t"/>
              <a:pathLst>
                <a:path extrusionOk="0" h="815" w="31">
                  <a:moveTo>
                    <a:pt x="31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1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2797175" y="3225800"/>
              <a:ext cx="358775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4989512" y="3225800"/>
              <a:ext cx="360363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3189287" y="3225800"/>
              <a:ext cx="598488" cy="62388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3324225" y="3165475"/>
              <a:ext cx="328613" cy="127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5332412" y="3465513"/>
              <a:ext cx="742950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6197600" y="3309938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3830637" y="3619500"/>
              <a:ext cx="215900" cy="185737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022725" y="3508375"/>
              <a:ext cx="339725" cy="29686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9"/>
            <p:cNvSpPr/>
            <p:nvPr/>
          </p:nvSpPr>
          <p:spPr>
            <a:xfrm>
              <a:off x="6838950" y="3302000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9"/>
            <p:cNvSpPr/>
            <p:nvPr/>
          </p:nvSpPr>
          <p:spPr>
            <a:xfrm>
              <a:off x="1231900" y="3744913"/>
              <a:ext cx="5865812" cy="107950"/>
            </a:xfrm>
            <a:custGeom>
              <a:rect b="b" l="l" r="r" t="t"/>
              <a:pathLst>
                <a:path extrusionOk="0" h="290" w="12259">
                  <a:moveTo>
                    <a:pt x="12232" y="290"/>
                  </a:moveTo>
                  <a:lnTo>
                    <a:pt x="26" y="290"/>
                  </a:lnTo>
                  <a:lnTo>
                    <a:pt x="10" y="146"/>
                  </a:lnTo>
                  <a:lnTo>
                    <a:pt x="0" y="0"/>
                  </a:lnTo>
                  <a:lnTo>
                    <a:pt x="12259" y="0"/>
                  </a:lnTo>
                  <a:lnTo>
                    <a:pt x="12248" y="146"/>
                  </a:lnTo>
                  <a:lnTo>
                    <a:pt x="12232" y="29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9"/>
            <p:cNvSpPr/>
            <p:nvPr/>
          </p:nvSpPr>
          <p:spPr>
            <a:xfrm>
              <a:off x="1296987" y="35321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9"/>
            <p:cNvSpPr/>
            <p:nvPr/>
          </p:nvSpPr>
          <p:spPr>
            <a:xfrm>
              <a:off x="1296987" y="36195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9"/>
            <p:cNvSpPr/>
            <p:nvPr/>
          </p:nvSpPr>
          <p:spPr>
            <a:xfrm>
              <a:off x="1296987" y="3695700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9"/>
            <p:cNvSpPr/>
            <p:nvPr/>
          </p:nvSpPr>
          <p:spPr>
            <a:xfrm>
              <a:off x="2087562" y="3478213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9"/>
            <p:cNvSpPr/>
            <p:nvPr/>
          </p:nvSpPr>
          <p:spPr>
            <a:xfrm>
              <a:off x="2087562" y="357028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9"/>
            <p:cNvSpPr/>
            <p:nvPr/>
          </p:nvSpPr>
          <p:spPr>
            <a:xfrm>
              <a:off x="2087562" y="3662363"/>
              <a:ext cx="596900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9"/>
            <p:cNvSpPr/>
            <p:nvPr/>
          </p:nvSpPr>
          <p:spPr>
            <a:xfrm>
              <a:off x="2820987" y="32543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9"/>
            <p:cNvSpPr/>
            <p:nvPr/>
          </p:nvSpPr>
          <p:spPr>
            <a:xfrm>
              <a:off x="2820987" y="33020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9"/>
            <p:cNvSpPr/>
            <p:nvPr/>
          </p:nvSpPr>
          <p:spPr>
            <a:xfrm>
              <a:off x="2820987" y="3349625"/>
              <a:ext cx="3063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9"/>
            <p:cNvSpPr/>
            <p:nvPr/>
          </p:nvSpPr>
          <p:spPr>
            <a:xfrm>
              <a:off x="2820987" y="3395663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9"/>
            <p:cNvSpPr/>
            <p:nvPr/>
          </p:nvSpPr>
          <p:spPr>
            <a:xfrm>
              <a:off x="2820987" y="34480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9"/>
            <p:cNvSpPr/>
            <p:nvPr/>
          </p:nvSpPr>
          <p:spPr>
            <a:xfrm>
              <a:off x="2820987" y="34956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9"/>
            <p:cNvSpPr/>
            <p:nvPr/>
          </p:nvSpPr>
          <p:spPr>
            <a:xfrm>
              <a:off x="2820987" y="354330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9"/>
            <p:cNvSpPr/>
            <p:nvPr/>
          </p:nvSpPr>
          <p:spPr>
            <a:xfrm>
              <a:off x="2820987" y="3589338"/>
              <a:ext cx="30638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9"/>
            <p:cNvSpPr/>
            <p:nvPr/>
          </p:nvSpPr>
          <p:spPr>
            <a:xfrm>
              <a:off x="2820987" y="364172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9"/>
            <p:cNvSpPr/>
            <p:nvPr/>
          </p:nvSpPr>
          <p:spPr>
            <a:xfrm>
              <a:off x="2820987" y="3689350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9"/>
            <p:cNvSpPr/>
            <p:nvPr/>
          </p:nvSpPr>
          <p:spPr>
            <a:xfrm>
              <a:off x="2820987" y="3736975"/>
              <a:ext cx="3063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9"/>
            <p:cNvSpPr/>
            <p:nvPr/>
          </p:nvSpPr>
          <p:spPr>
            <a:xfrm>
              <a:off x="3227387" y="32924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9"/>
            <p:cNvSpPr/>
            <p:nvPr/>
          </p:nvSpPr>
          <p:spPr>
            <a:xfrm>
              <a:off x="3227387" y="334962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9"/>
            <p:cNvSpPr/>
            <p:nvPr/>
          </p:nvSpPr>
          <p:spPr>
            <a:xfrm>
              <a:off x="3227387" y="3406775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9"/>
            <p:cNvSpPr/>
            <p:nvPr/>
          </p:nvSpPr>
          <p:spPr>
            <a:xfrm>
              <a:off x="3227387" y="34639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9"/>
            <p:cNvSpPr/>
            <p:nvPr/>
          </p:nvSpPr>
          <p:spPr>
            <a:xfrm>
              <a:off x="3227387" y="35210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9"/>
            <p:cNvSpPr/>
            <p:nvPr/>
          </p:nvSpPr>
          <p:spPr>
            <a:xfrm>
              <a:off x="3227387" y="357822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9"/>
            <p:cNvSpPr/>
            <p:nvPr/>
          </p:nvSpPr>
          <p:spPr>
            <a:xfrm>
              <a:off x="3227387" y="3635375"/>
              <a:ext cx="53498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9"/>
            <p:cNvSpPr/>
            <p:nvPr/>
          </p:nvSpPr>
          <p:spPr>
            <a:xfrm>
              <a:off x="3227387" y="369093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9"/>
            <p:cNvSpPr/>
            <p:nvPr/>
          </p:nvSpPr>
          <p:spPr>
            <a:xfrm>
              <a:off x="3227387" y="3748088"/>
              <a:ext cx="5349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9"/>
            <p:cNvSpPr/>
            <p:nvPr/>
          </p:nvSpPr>
          <p:spPr>
            <a:xfrm>
              <a:off x="4460875" y="3451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9"/>
            <p:cNvSpPr/>
            <p:nvPr/>
          </p:nvSpPr>
          <p:spPr>
            <a:xfrm>
              <a:off x="4460875" y="35036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9"/>
            <p:cNvSpPr/>
            <p:nvPr/>
          </p:nvSpPr>
          <p:spPr>
            <a:xfrm>
              <a:off x="4460875" y="35528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9"/>
            <p:cNvSpPr/>
            <p:nvPr/>
          </p:nvSpPr>
          <p:spPr>
            <a:xfrm>
              <a:off x="4460875" y="36036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9"/>
            <p:cNvSpPr/>
            <p:nvPr/>
          </p:nvSpPr>
          <p:spPr>
            <a:xfrm>
              <a:off x="4460875" y="3656013"/>
              <a:ext cx="452438" cy="238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9"/>
            <p:cNvSpPr/>
            <p:nvPr/>
          </p:nvSpPr>
          <p:spPr>
            <a:xfrm>
              <a:off x="4460875" y="3705225"/>
              <a:ext cx="452438" cy="269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9"/>
            <p:cNvSpPr/>
            <p:nvPr/>
          </p:nvSpPr>
          <p:spPr>
            <a:xfrm>
              <a:off x="5046662" y="32591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9"/>
            <p:cNvSpPr/>
            <p:nvPr/>
          </p:nvSpPr>
          <p:spPr>
            <a:xfrm>
              <a:off x="5046662" y="329882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9"/>
            <p:cNvSpPr/>
            <p:nvPr/>
          </p:nvSpPr>
          <p:spPr>
            <a:xfrm>
              <a:off x="5046662" y="3338513"/>
              <a:ext cx="246063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9"/>
            <p:cNvSpPr/>
            <p:nvPr/>
          </p:nvSpPr>
          <p:spPr>
            <a:xfrm>
              <a:off x="5046662" y="3379788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9"/>
            <p:cNvSpPr/>
            <p:nvPr/>
          </p:nvSpPr>
          <p:spPr>
            <a:xfrm>
              <a:off x="5046662" y="3419475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9"/>
            <p:cNvSpPr/>
            <p:nvPr/>
          </p:nvSpPr>
          <p:spPr>
            <a:xfrm>
              <a:off x="5046662" y="34591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9"/>
            <p:cNvSpPr/>
            <p:nvPr/>
          </p:nvSpPr>
          <p:spPr>
            <a:xfrm>
              <a:off x="5046662" y="3498850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9"/>
            <p:cNvSpPr/>
            <p:nvPr/>
          </p:nvSpPr>
          <p:spPr>
            <a:xfrm>
              <a:off x="5046662" y="353853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9"/>
            <p:cNvSpPr/>
            <p:nvPr/>
          </p:nvSpPr>
          <p:spPr>
            <a:xfrm>
              <a:off x="5046662" y="3579813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9"/>
            <p:cNvSpPr/>
            <p:nvPr/>
          </p:nvSpPr>
          <p:spPr>
            <a:xfrm>
              <a:off x="5046662" y="3619500"/>
              <a:ext cx="24606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9"/>
            <p:cNvSpPr/>
            <p:nvPr/>
          </p:nvSpPr>
          <p:spPr>
            <a:xfrm>
              <a:off x="5046662" y="3659188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9"/>
            <p:cNvSpPr/>
            <p:nvPr/>
          </p:nvSpPr>
          <p:spPr>
            <a:xfrm>
              <a:off x="5046662" y="3698875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9"/>
            <p:cNvSpPr/>
            <p:nvPr/>
          </p:nvSpPr>
          <p:spPr>
            <a:xfrm>
              <a:off x="5046662" y="3738563"/>
              <a:ext cx="24606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9"/>
            <p:cNvSpPr/>
            <p:nvPr/>
          </p:nvSpPr>
          <p:spPr>
            <a:xfrm>
              <a:off x="6261100" y="336708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9"/>
            <p:cNvSpPr/>
            <p:nvPr/>
          </p:nvSpPr>
          <p:spPr>
            <a:xfrm>
              <a:off x="6261100" y="340995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9"/>
            <p:cNvSpPr/>
            <p:nvPr/>
          </p:nvSpPr>
          <p:spPr>
            <a:xfrm>
              <a:off x="6261100" y="3451225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9"/>
            <p:cNvSpPr/>
            <p:nvPr/>
          </p:nvSpPr>
          <p:spPr>
            <a:xfrm>
              <a:off x="6261100" y="3492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9"/>
            <p:cNvSpPr/>
            <p:nvPr/>
          </p:nvSpPr>
          <p:spPr>
            <a:xfrm>
              <a:off x="6261100" y="3535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9"/>
            <p:cNvSpPr/>
            <p:nvPr/>
          </p:nvSpPr>
          <p:spPr>
            <a:xfrm>
              <a:off x="6261100" y="3578225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9"/>
            <p:cNvSpPr/>
            <p:nvPr/>
          </p:nvSpPr>
          <p:spPr>
            <a:xfrm>
              <a:off x="6261100" y="3619500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9"/>
            <p:cNvSpPr/>
            <p:nvPr/>
          </p:nvSpPr>
          <p:spPr>
            <a:xfrm>
              <a:off x="6261100" y="3662363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9"/>
            <p:cNvSpPr/>
            <p:nvPr/>
          </p:nvSpPr>
          <p:spPr>
            <a:xfrm>
              <a:off x="6261100" y="3703638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9"/>
            <p:cNvSpPr/>
            <p:nvPr/>
          </p:nvSpPr>
          <p:spPr>
            <a:xfrm>
              <a:off x="6261100" y="3746500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9"/>
            <p:cNvSpPr/>
            <p:nvPr/>
          </p:nvSpPr>
          <p:spPr>
            <a:xfrm>
              <a:off x="6862762" y="336708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9"/>
            <p:cNvSpPr/>
            <p:nvPr/>
          </p:nvSpPr>
          <p:spPr>
            <a:xfrm>
              <a:off x="6862762" y="333533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9"/>
            <p:cNvSpPr/>
            <p:nvPr/>
          </p:nvSpPr>
          <p:spPr>
            <a:xfrm>
              <a:off x="6862762" y="33988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9"/>
            <p:cNvSpPr/>
            <p:nvPr/>
          </p:nvSpPr>
          <p:spPr>
            <a:xfrm>
              <a:off x="6862762" y="34321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9"/>
            <p:cNvSpPr/>
            <p:nvPr/>
          </p:nvSpPr>
          <p:spPr>
            <a:xfrm>
              <a:off x="6862762" y="346551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9"/>
            <p:cNvSpPr/>
            <p:nvPr/>
          </p:nvSpPr>
          <p:spPr>
            <a:xfrm>
              <a:off x="6862762" y="349726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9"/>
            <p:cNvSpPr/>
            <p:nvPr/>
          </p:nvSpPr>
          <p:spPr>
            <a:xfrm>
              <a:off x="6862762" y="3529013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9"/>
            <p:cNvSpPr/>
            <p:nvPr/>
          </p:nvSpPr>
          <p:spPr>
            <a:xfrm>
              <a:off x="6862762" y="3562350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9"/>
            <p:cNvSpPr/>
            <p:nvPr/>
          </p:nvSpPr>
          <p:spPr>
            <a:xfrm>
              <a:off x="6862762" y="3595688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9"/>
            <p:cNvSpPr/>
            <p:nvPr/>
          </p:nvSpPr>
          <p:spPr>
            <a:xfrm>
              <a:off x="6862762" y="3627438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9"/>
            <p:cNvSpPr/>
            <p:nvPr/>
          </p:nvSpPr>
          <p:spPr>
            <a:xfrm>
              <a:off x="6862762" y="366077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9"/>
            <p:cNvSpPr/>
            <p:nvPr/>
          </p:nvSpPr>
          <p:spPr>
            <a:xfrm>
              <a:off x="6862762" y="3692525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9"/>
            <p:cNvSpPr/>
            <p:nvPr/>
          </p:nvSpPr>
          <p:spPr>
            <a:xfrm>
              <a:off x="6862762" y="3725863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9"/>
            <p:cNvSpPr/>
            <p:nvPr/>
          </p:nvSpPr>
          <p:spPr>
            <a:xfrm>
              <a:off x="2212975" y="357188"/>
              <a:ext cx="4121150" cy="1390650"/>
            </a:xfrm>
            <a:custGeom>
              <a:rect b="b" l="l" r="r" t="t"/>
              <a:pathLst>
                <a:path extrusionOk="0" h="2627" w="7788">
                  <a:moveTo>
                    <a:pt x="6230" y="1840"/>
                  </a:moveTo>
                  <a:lnTo>
                    <a:pt x="6243" y="1841"/>
                  </a:lnTo>
                  <a:lnTo>
                    <a:pt x="6265" y="1850"/>
                  </a:lnTo>
                  <a:lnTo>
                    <a:pt x="6280" y="1866"/>
                  </a:lnTo>
                  <a:lnTo>
                    <a:pt x="6291" y="1887"/>
                  </a:lnTo>
                  <a:lnTo>
                    <a:pt x="6292" y="1900"/>
                  </a:lnTo>
                  <a:lnTo>
                    <a:pt x="6291" y="1912"/>
                  </a:lnTo>
                  <a:lnTo>
                    <a:pt x="6280" y="1933"/>
                  </a:lnTo>
                  <a:lnTo>
                    <a:pt x="6265" y="1949"/>
                  </a:lnTo>
                  <a:lnTo>
                    <a:pt x="6243" y="1959"/>
                  </a:lnTo>
                  <a:lnTo>
                    <a:pt x="6230" y="1959"/>
                  </a:lnTo>
                  <a:lnTo>
                    <a:pt x="6217" y="1959"/>
                  </a:lnTo>
                  <a:lnTo>
                    <a:pt x="6195" y="1949"/>
                  </a:lnTo>
                  <a:lnTo>
                    <a:pt x="6178" y="1933"/>
                  </a:lnTo>
                  <a:lnTo>
                    <a:pt x="6170" y="1912"/>
                  </a:lnTo>
                  <a:lnTo>
                    <a:pt x="6168" y="1900"/>
                  </a:lnTo>
                  <a:lnTo>
                    <a:pt x="6170" y="1887"/>
                  </a:lnTo>
                  <a:lnTo>
                    <a:pt x="6178" y="1866"/>
                  </a:lnTo>
                  <a:lnTo>
                    <a:pt x="6195" y="1850"/>
                  </a:lnTo>
                  <a:lnTo>
                    <a:pt x="6217" y="1841"/>
                  </a:lnTo>
                  <a:lnTo>
                    <a:pt x="6230" y="1840"/>
                  </a:lnTo>
                  <a:close/>
                  <a:moveTo>
                    <a:pt x="6770" y="2436"/>
                  </a:moveTo>
                  <a:lnTo>
                    <a:pt x="6781" y="2437"/>
                  </a:lnTo>
                  <a:lnTo>
                    <a:pt x="6805" y="2446"/>
                  </a:lnTo>
                  <a:lnTo>
                    <a:pt x="6820" y="2462"/>
                  </a:lnTo>
                  <a:lnTo>
                    <a:pt x="6830" y="2483"/>
                  </a:lnTo>
                  <a:lnTo>
                    <a:pt x="6830" y="2496"/>
                  </a:lnTo>
                  <a:lnTo>
                    <a:pt x="6830" y="2508"/>
                  </a:lnTo>
                  <a:lnTo>
                    <a:pt x="6820" y="2529"/>
                  </a:lnTo>
                  <a:lnTo>
                    <a:pt x="6805" y="2545"/>
                  </a:lnTo>
                  <a:lnTo>
                    <a:pt x="6781" y="2555"/>
                  </a:lnTo>
                  <a:lnTo>
                    <a:pt x="6770" y="2555"/>
                  </a:lnTo>
                  <a:lnTo>
                    <a:pt x="6757" y="2555"/>
                  </a:lnTo>
                  <a:lnTo>
                    <a:pt x="6735" y="2545"/>
                  </a:lnTo>
                  <a:lnTo>
                    <a:pt x="6718" y="2529"/>
                  </a:lnTo>
                  <a:lnTo>
                    <a:pt x="6708" y="2508"/>
                  </a:lnTo>
                  <a:lnTo>
                    <a:pt x="6708" y="2496"/>
                  </a:lnTo>
                  <a:lnTo>
                    <a:pt x="6708" y="2483"/>
                  </a:lnTo>
                  <a:lnTo>
                    <a:pt x="6718" y="2462"/>
                  </a:lnTo>
                  <a:lnTo>
                    <a:pt x="6735" y="2446"/>
                  </a:lnTo>
                  <a:lnTo>
                    <a:pt x="6757" y="2437"/>
                  </a:lnTo>
                  <a:lnTo>
                    <a:pt x="6770" y="2436"/>
                  </a:lnTo>
                  <a:close/>
                  <a:moveTo>
                    <a:pt x="6885" y="1637"/>
                  </a:moveTo>
                  <a:lnTo>
                    <a:pt x="6898" y="1638"/>
                  </a:lnTo>
                  <a:lnTo>
                    <a:pt x="6920" y="1647"/>
                  </a:lnTo>
                  <a:lnTo>
                    <a:pt x="6937" y="1663"/>
                  </a:lnTo>
                  <a:lnTo>
                    <a:pt x="6946" y="1684"/>
                  </a:lnTo>
                  <a:lnTo>
                    <a:pt x="6947" y="1697"/>
                  </a:lnTo>
                  <a:lnTo>
                    <a:pt x="6946" y="1709"/>
                  </a:lnTo>
                  <a:lnTo>
                    <a:pt x="6937" y="1730"/>
                  </a:lnTo>
                  <a:lnTo>
                    <a:pt x="6920" y="1746"/>
                  </a:lnTo>
                  <a:lnTo>
                    <a:pt x="6898" y="1756"/>
                  </a:lnTo>
                  <a:lnTo>
                    <a:pt x="6885" y="1756"/>
                  </a:lnTo>
                  <a:lnTo>
                    <a:pt x="6872" y="1756"/>
                  </a:lnTo>
                  <a:lnTo>
                    <a:pt x="6851" y="1746"/>
                  </a:lnTo>
                  <a:lnTo>
                    <a:pt x="6833" y="1730"/>
                  </a:lnTo>
                  <a:lnTo>
                    <a:pt x="6825" y="1709"/>
                  </a:lnTo>
                  <a:lnTo>
                    <a:pt x="6823" y="1697"/>
                  </a:lnTo>
                  <a:lnTo>
                    <a:pt x="6825" y="1684"/>
                  </a:lnTo>
                  <a:lnTo>
                    <a:pt x="6833" y="1663"/>
                  </a:lnTo>
                  <a:lnTo>
                    <a:pt x="6851" y="1647"/>
                  </a:lnTo>
                  <a:lnTo>
                    <a:pt x="6872" y="1638"/>
                  </a:lnTo>
                  <a:lnTo>
                    <a:pt x="6885" y="1637"/>
                  </a:lnTo>
                  <a:close/>
                  <a:moveTo>
                    <a:pt x="7002" y="839"/>
                  </a:moveTo>
                  <a:lnTo>
                    <a:pt x="7013" y="839"/>
                  </a:lnTo>
                  <a:lnTo>
                    <a:pt x="7036" y="848"/>
                  </a:lnTo>
                  <a:lnTo>
                    <a:pt x="7052" y="865"/>
                  </a:lnTo>
                  <a:lnTo>
                    <a:pt x="7062" y="886"/>
                  </a:lnTo>
                  <a:lnTo>
                    <a:pt x="7062" y="898"/>
                  </a:lnTo>
                  <a:lnTo>
                    <a:pt x="7062" y="911"/>
                  </a:lnTo>
                  <a:lnTo>
                    <a:pt x="7052" y="931"/>
                  </a:lnTo>
                  <a:lnTo>
                    <a:pt x="7036" y="948"/>
                  </a:lnTo>
                  <a:lnTo>
                    <a:pt x="7013" y="957"/>
                  </a:lnTo>
                  <a:lnTo>
                    <a:pt x="7002" y="958"/>
                  </a:lnTo>
                  <a:lnTo>
                    <a:pt x="6989" y="957"/>
                  </a:lnTo>
                  <a:lnTo>
                    <a:pt x="6967" y="948"/>
                  </a:lnTo>
                  <a:lnTo>
                    <a:pt x="6950" y="931"/>
                  </a:lnTo>
                  <a:lnTo>
                    <a:pt x="6940" y="911"/>
                  </a:lnTo>
                  <a:lnTo>
                    <a:pt x="6940" y="898"/>
                  </a:lnTo>
                  <a:lnTo>
                    <a:pt x="6940" y="886"/>
                  </a:lnTo>
                  <a:lnTo>
                    <a:pt x="6950" y="865"/>
                  </a:lnTo>
                  <a:lnTo>
                    <a:pt x="6967" y="848"/>
                  </a:lnTo>
                  <a:lnTo>
                    <a:pt x="6989" y="839"/>
                  </a:lnTo>
                  <a:lnTo>
                    <a:pt x="7002" y="839"/>
                  </a:lnTo>
                  <a:close/>
                  <a:moveTo>
                    <a:pt x="7726" y="1579"/>
                  </a:moveTo>
                  <a:lnTo>
                    <a:pt x="7739" y="1580"/>
                  </a:lnTo>
                  <a:lnTo>
                    <a:pt x="7761" y="1589"/>
                  </a:lnTo>
                  <a:lnTo>
                    <a:pt x="7776" y="1605"/>
                  </a:lnTo>
                  <a:lnTo>
                    <a:pt x="7787" y="1627"/>
                  </a:lnTo>
                  <a:lnTo>
                    <a:pt x="7788" y="1640"/>
                  </a:lnTo>
                  <a:lnTo>
                    <a:pt x="7787" y="1651"/>
                  </a:lnTo>
                  <a:lnTo>
                    <a:pt x="7776" y="1673"/>
                  </a:lnTo>
                  <a:lnTo>
                    <a:pt x="7761" y="1688"/>
                  </a:lnTo>
                  <a:lnTo>
                    <a:pt x="7739" y="1699"/>
                  </a:lnTo>
                  <a:lnTo>
                    <a:pt x="7726" y="1699"/>
                  </a:lnTo>
                  <a:lnTo>
                    <a:pt x="7713" y="1699"/>
                  </a:lnTo>
                  <a:lnTo>
                    <a:pt x="7691" y="1688"/>
                  </a:lnTo>
                  <a:lnTo>
                    <a:pt x="7674" y="1673"/>
                  </a:lnTo>
                  <a:lnTo>
                    <a:pt x="7666" y="1651"/>
                  </a:lnTo>
                  <a:lnTo>
                    <a:pt x="7664" y="1640"/>
                  </a:lnTo>
                  <a:lnTo>
                    <a:pt x="7666" y="1627"/>
                  </a:lnTo>
                  <a:lnTo>
                    <a:pt x="7674" y="1605"/>
                  </a:lnTo>
                  <a:lnTo>
                    <a:pt x="7691" y="1589"/>
                  </a:lnTo>
                  <a:lnTo>
                    <a:pt x="7713" y="1580"/>
                  </a:lnTo>
                  <a:lnTo>
                    <a:pt x="7726" y="1579"/>
                  </a:lnTo>
                  <a:close/>
                  <a:moveTo>
                    <a:pt x="7437" y="2359"/>
                  </a:moveTo>
                  <a:lnTo>
                    <a:pt x="7448" y="2361"/>
                  </a:lnTo>
                  <a:lnTo>
                    <a:pt x="7471" y="2370"/>
                  </a:lnTo>
                  <a:lnTo>
                    <a:pt x="7487" y="2385"/>
                  </a:lnTo>
                  <a:lnTo>
                    <a:pt x="7497" y="2407"/>
                  </a:lnTo>
                  <a:lnTo>
                    <a:pt x="7497" y="2420"/>
                  </a:lnTo>
                  <a:lnTo>
                    <a:pt x="7497" y="2431"/>
                  </a:lnTo>
                  <a:lnTo>
                    <a:pt x="7487" y="2453"/>
                  </a:lnTo>
                  <a:lnTo>
                    <a:pt x="7471" y="2469"/>
                  </a:lnTo>
                  <a:lnTo>
                    <a:pt x="7448" y="2479"/>
                  </a:lnTo>
                  <a:lnTo>
                    <a:pt x="7437" y="2479"/>
                  </a:lnTo>
                  <a:lnTo>
                    <a:pt x="7424" y="2479"/>
                  </a:lnTo>
                  <a:lnTo>
                    <a:pt x="7401" y="2469"/>
                  </a:lnTo>
                  <a:lnTo>
                    <a:pt x="7385" y="2453"/>
                  </a:lnTo>
                  <a:lnTo>
                    <a:pt x="7375" y="2431"/>
                  </a:lnTo>
                  <a:lnTo>
                    <a:pt x="7375" y="2420"/>
                  </a:lnTo>
                  <a:lnTo>
                    <a:pt x="7375" y="2407"/>
                  </a:lnTo>
                  <a:lnTo>
                    <a:pt x="7385" y="2385"/>
                  </a:lnTo>
                  <a:lnTo>
                    <a:pt x="7401" y="2370"/>
                  </a:lnTo>
                  <a:lnTo>
                    <a:pt x="7424" y="2361"/>
                  </a:lnTo>
                  <a:lnTo>
                    <a:pt x="7437" y="2359"/>
                  </a:lnTo>
                  <a:close/>
                  <a:moveTo>
                    <a:pt x="4249" y="0"/>
                  </a:moveTo>
                  <a:lnTo>
                    <a:pt x="4260" y="1"/>
                  </a:lnTo>
                  <a:lnTo>
                    <a:pt x="4283" y="10"/>
                  </a:lnTo>
                  <a:lnTo>
                    <a:pt x="4299" y="25"/>
                  </a:lnTo>
                  <a:lnTo>
                    <a:pt x="4309" y="47"/>
                  </a:lnTo>
                  <a:lnTo>
                    <a:pt x="4309" y="60"/>
                  </a:lnTo>
                  <a:lnTo>
                    <a:pt x="4309" y="72"/>
                  </a:lnTo>
                  <a:lnTo>
                    <a:pt x="4299" y="93"/>
                  </a:lnTo>
                  <a:lnTo>
                    <a:pt x="4283" y="109"/>
                  </a:lnTo>
                  <a:lnTo>
                    <a:pt x="4260" y="119"/>
                  </a:lnTo>
                  <a:lnTo>
                    <a:pt x="4249" y="119"/>
                  </a:lnTo>
                  <a:lnTo>
                    <a:pt x="4236" y="119"/>
                  </a:lnTo>
                  <a:lnTo>
                    <a:pt x="4214" y="109"/>
                  </a:lnTo>
                  <a:lnTo>
                    <a:pt x="4197" y="93"/>
                  </a:lnTo>
                  <a:lnTo>
                    <a:pt x="4188" y="72"/>
                  </a:lnTo>
                  <a:lnTo>
                    <a:pt x="4187" y="60"/>
                  </a:lnTo>
                  <a:lnTo>
                    <a:pt x="4188" y="47"/>
                  </a:lnTo>
                  <a:lnTo>
                    <a:pt x="4197" y="25"/>
                  </a:lnTo>
                  <a:lnTo>
                    <a:pt x="4214" y="10"/>
                  </a:lnTo>
                  <a:lnTo>
                    <a:pt x="4236" y="1"/>
                  </a:lnTo>
                  <a:lnTo>
                    <a:pt x="4249" y="0"/>
                  </a:lnTo>
                  <a:close/>
                  <a:moveTo>
                    <a:pt x="62" y="1987"/>
                  </a:moveTo>
                  <a:lnTo>
                    <a:pt x="75" y="1988"/>
                  </a:lnTo>
                  <a:lnTo>
                    <a:pt x="96" y="1997"/>
                  </a:lnTo>
                  <a:lnTo>
                    <a:pt x="113" y="2012"/>
                  </a:lnTo>
                  <a:lnTo>
                    <a:pt x="122" y="2034"/>
                  </a:lnTo>
                  <a:lnTo>
                    <a:pt x="124" y="2047"/>
                  </a:lnTo>
                  <a:lnTo>
                    <a:pt x="122" y="2059"/>
                  </a:lnTo>
                  <a:lnTo>
                    <a:pt x="113" y="2080"/>
                  </a:lnTo>
                  <a:lnTo>
                    <a:pt x="96" y="2096"/>
                  </a:lnTo>
                  <a:lnTo>
                    <a:pt x="75" y="2106"/>
                  </a:lnTo>
                  <a:lnTo>
                    <a:pt x="62" y="2106"/>
                  </a:lnTo>
                  <a:lnTo>
                    <a:pt x="49" y="2106"/>
                  </a:lnTo>
                  <a:lnTo>
                    <a:pt x="27" y="2096"/>
                  </a:lnTo>
                  <a:lnTo>
                    <a:pt x="10" y="2080"/>
                  </a:lnTo>
                  <a:lnTo>
                    <a:pt x="1" y="2059"/>
                  </a:lnTo>
                  <a:lnTo>
                    <a:pt x="0" y="2047"/>
                  </a:lnTo>
                  <a:lnTo>
                    <a:pt x="1" y="2034"/>
                  </a:lnTo>
                  <a:lnTo>
                    <a:pt x="10" y="2012"/>
                  </a:lnTo>
                  <a:lnTo>
                    <a:pt x="27" y="1997"/>
                  </a:lnTo>
                  <a:lnTo>
                    <a:pt x="49" y="1988"/>
                  </a:lnTo>
                  <a:lnTo>
                    <a:pt x="62" y="1987"/>
                  </a:lnTo>
                  <a:close/>
                  <a:moveTo>
                    <a:pt x="1245" y="1532"/>
                  </a:moveTo>
                  <a:lnTo>
                    <a:pt x="1258" y="1533"/>
                  </a:lnTo>
                  <a:lnTo>
                    <a:pt x="1280" y="1542"/>
                  </a:lnTo>
                  <a:lnTo>
                    <a:pt x="1297" y="1559"/>
                  </a:lnTo>
                  <a:lnTo>
                    <a:pt x="1306" y="1579"/>
                  </a:lnTo>
                  <a:lnTo>
                    <a:pt x="1307" y="1592"/>
                  </a:lnTo>
                  <a:lnTo>
                    <a:pt x="1306" y="1604"/>
                  </a:lnTo>
                  <a:lnTo>
                    <a:pt x="1297" y="1625"/>
                  </a:lnTo>
                  <a:lnTo>
                    <a:pt x="1280" y="1642"/>
                  </a:lnTo>
                  <a:lnTo>
                    <a:pt x="1258" y="1651"/>
                  </a:lnTo>
                  <a:lnTo>
                    <a:pt x="1245" y="1651"/>
                  </a:lnTo>
                  <a:lnTo>
                    <a:pt x="1234" y="1651"/>
                  </a:lnTo>
                  <a:lnTo>
                    <a:pt x="1211" y="1642"/>
                  </a:lnTo>
                  <a:lnTo>
                    <a:pt x="1195" y="1625"/>
                  </a:lnTo>
                  <a:lnTo>
                    <a:pt x="1185" y="1604"/>
                  </a:lnTo>
                  <a:lnTo>
                    <a:pt x="1183" y="1592"/>
                  </a:lnTo>
                  <a:lnTo>
                    <a:pt x="1185" y="1579"/>
                  </a:lnTo>
                  <a:lnTo>
                    <a:pt x="1195" y="1559"/>
                  </a:lnTo>
                  <a:lnTo>
                    <a:pt x="1211" y="1542"/>
                  </a:lnTo>
                  <a:lnTo>
                    <a:pt x="1234" y="1533"/>
                  </a:lnTo>
                  <a:lnTo>
                    <a:pt x="1245" y="1532"/>
                  </a:lnTo>
                  <a:close/>
                  <a:moveTo>
                    <a:pt x="829" y="2508"/>
                  </a:moveTo>
                  <a:lnTo>
                    <a:pt x="842" y="2509"/>
                  </a:lnTo>
                  <a:lnTo>
                    <a:pt x="864" y="2518"/>
                  </a:lnTo>
                  <a:lnTo>
                    <a:pt x="881" y="2535"/>
                  </a:lnTo>
                  <a:lnTo>
                    <a:pt x="890" y="2555"/>
                  </a:lnTo>
                  <a:lnTo>
                    <a:pt x="891" y="2568"/>
                  </a:lnTo>
                  <a:lnTo>
                    <a:pt x="890" y="2580"/>
                  </a:lnTo>
                  <a:lnTo>
                    <a:pt x="881" y="2601"/>
                  </a:lnTo>
                  <a:lnTo>
                    <a:pt x="864" y="2619"/>
                  </a:lnTo>
                  <a:lnTo>
                    <a:pt x="842" y="2627"/>
                  </a:lnTo>
                  <a:lnTo>
                    <a:pt x="829" y="2627"/>
                  </a:lnTo>
                  <a:lnTo>
                    <a:pt x="816" y="2627"/>
                  </a:lnTo>
                  <a:lnTo>
                    <a:pt x="795" y="2619"/>
                  </a:lnTo>
                  <a:lnTo>
                    <a:pt x="777" y="2601"/>
                  </a:lnTo>
                  <a:lnTo>
                    <a:pt x="769" y="2580"/>
                  </a:lnTo>
                  <a:lnTo>
                    <a:pt x="767" y="2568"/>
                  </a:lnTo>
                  <a:lnTo>
                    <a:pt x="769" y="2555"/>
                  </a:lnTo>
                  <a:lnTo>
                    <a:pt x="777" y="2535"/>
                  </a:lnTo>
                  <a:lnTo>
                    <a:pt x="795" y="2518"/>
                  </a:lnTo>
                  <a:lnTo>
                    <a:pt x="816" y="2509"/>
                  </a:lnTo>
                  <a:lnTo>
                    <a:pt x="829" y="2508"/>
                  </a:lnTo>
                  <a:close/>
                  <a:moveTo>
                    <a:pt x="2118" y="668"/>
                  </a:moveTo>
                  <a:lnTo>
                    <a:pt x="2131" y="669"/>
                  </a:lnTo>
                  <a:lnTo>
                    <a:pt x="2154" y="678"/>
                  </a:lnTo>
                  <a:lnTo>
                    <a:pt x="2170" y="694"/>
                  </a:lnTo>
                  <a:lnTo>
                    <a:pt x="2180" y="715"/>
                  </a:lnTo>
                  <a:lnTo>
                    <a:pt x="2180" y="728"/>
                  </a:lnTo>
                  <a:lnTo>
                    <a:pt x="2180" y="740"/>
                  </a:lnTo>
                  <a:lnTo>
                    <a:pt x="2170" y="761"/>
                  </a:lnTo>
                  <a:lnTo>
                    <a:pt x="2154" y="778"/>
                  </a:lnTo>
                  <a:lnTo>
                    <a:pt x="2131" y="787"/>
                  </a:lnTo>
                  <a:lnTo>
                    <a:pt x="2118" y="787"/>
                  </a:lnTo>
                  <a:lnTo>
                    <a:pt x="2106" y="787"/>
                  </a:lnTo>
                  <a:lnTo>
                    <a:pt x="2083" y="778"/>
                  </a:lnTo>
                  <a:lnTo>
                    <a:pt x="2067" y="761"/>
                  </a:lnTo>
                  <a:lnTo>
                    <a:pt x="2057" y="740"/>
                  </a:lnTo>
                  <a:lnTo>
                    <a:pt x="2057" y="728"/>
                  </a:lnTo>
                  <a:lnTo>
                    <a:pt x="2057" y="715"/>
                  </a:lnTo>
                  <a:lnTo>
                    <a:pt x="2067" y="694"/>
                  </a:lnTo>
                  <a:lnTo>
                    <a:pt x="2083" y="678"/>
                  </a:lnTo>
                  <a:lnTo>
                    <a:pt x="2106" y="669"/>
                  </a:lnTo>
                  <a:lnTo>
                    <a:pt x="2118" y="668"/>
                  </a:lnTo>
                  <a:close/>
                  <a:moveTo>
                    <a:pt x="5943" y="1029"/>
                  </a:moveTo>
                  <a:lnTo>
                    <a:pt x="5956" y="1029"/>
                  </a:lnTo>
                  <a:lnTo>
                    <a:pt x="5978" y="1039"/>
                  </a:lnTo>
                  <a:lnTo>
                    <a:pt x="5995" y="1055"/>
                  </a:lnTo>
                  <a:lnTo>
                    <a:pt x="6004" y="1077"/>
                  </a:lnTo>
                  <a:lnTo>
                    <a:pt x="6005" y="1088"/>
                  </a:lnTo>
                  <a:lnTo>
                    <a:pt x="6004" y="1101"/>
                  </a:lnTo>
                  <a:lnTo>
                    <a:pt x="5995" y="1123"/>
                  </a:lnTo>
                  <a:lnTo>
                    <a:pt x="5978" y="1138"/>
                  </a:lnTo>
                  <a:lnTo>
                    <a:pt x="5956" y="1147"/>
                  </a:lnTo>
                  <a:lnTo>
                    <a:pt x="5943" y="1149"/>
                  </a:lnTo>
                  <a:lnTo>
                    <a:pt x="5931" y="1147"/>
                  </a:lnTo>
                  <a:lnTo>
                    <a:pt x="5909" y="1138"/>
                  </a:lnTo>
                  <a:lnTo>
                    <a:pt x="5892" y="1123"/>
                  </a:lnTo>
                  <a:lnTo>
                    <a:pt x="5883" y="1101"/>
                  </a:lnTo>
                  <a:lnTo>
                    <a:pt x="5882" y="1088"/>
                  </a:lnTo>
                  <a:lnTo>
                    <a:pt x="5883" y="1077"/>
                  </a:lnTo>
                  <a:lnTo>
                    <a:pt x="5892" y="1055"/>
                  </a:lnTo>
                  <a:lnTo>
                    <a:pt x="5909" y="1039"/>
                  </a:lnTo>
                  <a:lnTo>
                    <a:pt x="5931" y="1029"/>
                  </a:lnTo>
                  <a:lnTo>
                    <a:pt x="5943" y="10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9"/>
            <p:cNvSpPr/>
            <p:nvPr/>
          </p:nvSpPr>
          <p:spPr>
            <a:xfrm>
              <a:off x="9363868" y="1835149"/>
              <a:ext cx="461963" cy="1979612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9"/>
            <p:cNvSpPr/>
            <p:nvPr/>
          </p:nvSpPr>
          <p:spPr>
            <a:xfrm>
              <a:off x="9455943" y="1665287"/>
              <a:ext cx="277813" cy="301625"/>
            </a:xfrm>
            <a:prstGeom prst="rect">
              <a:avLst/>
            </a:pr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9"/>
            <p:cNvSpPr/>
            <p:nvPr/>
          </p:nvSpPr>
          <p:spPr>
            <a:xfrm>
              <a:off x="9573418" y="1273174"/>
              <a:ext cx="26988" cy="598487"/>
            </a:xfrm>
            <a:custGeom>
              <a:rect b="b" l="l" r="r" t="t"/>
              <a:pathLst>
                <a:path extrusionOk="0" h="1129" w="52">
                  <a:moveTo>
                    <a:pt x="52" y="1129"/>
                  </a:moveTo>
                  <a:lnTo>
                    <a:pt x="26" y="1117"/>
                  </a:lnTo>
                  <a:lnTo>
                    <a:pt x="0" y="1127"/>
                  </a:lnTo>
                  <a:lnTo>
                    <a:pt x="18" y="364"/>
                  </a:lnTo>
                  <a:lnTo>
                    <a:pt x="26" y="0"/>
                  </a:lnTo>
                  <a:lnTo>
                    <a:pt x="39" y="14"/>
                  </a:lnTo>
                  <a:lnTo>
                    <a:pt x="44" y="364"/>
                  </a:lnTo>
                  <a:lnTo>
                    <a:pt x="52" y="1129"/>
                  </a:lnTo>
                  <a:close/>
                </a:path>
              </a:pathLst>
            </a:custGeom>
            <a:solidFill>
              <a:srgbClr val="E2E1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9"/>
            <p:cNvSpPr/>
            <p:nvPr/>
          </p:nvSpPr>
          <p:spPr>
            <a:xfrm>
              <a:off x="9419430" y="2862262"/>
              <a:ext cx="503238" cy="952500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9"/>
            <p:cNvSpPr/>
            <p:nvPr/>
          </p:nvSpPr>
          <p:spPr>
            <a:xfrm>
              <a:off x="9462293" y="2771774"/>
              <a:ext cx="106363" cy="188912"/>
            </a:xfrm>
            <a:prstGeom prst="rect">
              <a:avLst/>
            </a:pr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9"/>
            <p:cNvSpPr/>
            <p:nvPr/>
          </p:nvSpPr>
          <p:spPr>
            <a:xfrm>
              <a:off x="9511505" y="2359024"/>
              <a:ext cx="15875" cy="431800"/>
            </a:xfrm>
            <a:custGeom>
              <a:rect b="b" l="l" r="r" t="t"/>
              <a:pathLst>
                <a:path extrusionOk="0" h="815" w="30">
                  <a:moveTo>
                    <a:pt x="30" y="815"/>
                  </a:moveTo>
                  <a:lnTo>
                    <a:pt x="15" y="809"/>
                  </a:lnTo>
                  <a:lnTo>
                    <a:pt x="0" y="815"/>
                  </a:lnTo>
                  <a:lnTo>
                    <a:pt x="10" y="410"/>
                  </a:lnTo>
                  <a:lnTo>
                    <a:pt x="20" y="0"/>
                  </a:lnTo>
                  <a:lnTo>
                    <a:pt x="25" y="410"/>
                  </a:lnTo>
                  <a:lnTo>
                    <a:pt x="30" y="815"/>
                  </a:lnTo>
                  <a:close/>
                </a:path>
              </a:pathLst>
            </a:custGeom>
            <a:solidFill>
              <a:srgbClr val="BAB9B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9"/>
            <p:cNvSpPr/>
            <p:nvPr/>
          </p:nvSpPr>
          <p:spPr>
            <a:xfrm>
              <a:off x="9068593" y="3275012"/>
              <a:ext cx="555625" cy="54292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9"/>
            <p:cNvSpPr/>
            <p:nvPr/>
          </p:nvSpPr>
          <p:spPr>
            <a:xfrm>
              <a:off x="9709943" y="3267074"/>
              <a:ext cx="282575" cy="544512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9"/>
            <p:cNvSpPr/>
            <p:nvPr/>
          </p:nvSpPr>
          <p:spPr>
            <a:xfrm>
              <a:off x="9132093" y="333216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9"/>
            <p:cNvSpPr/>
            <p:nvPr/>
          </p:nvSpPr>
          <p:spPr>
            <a:xfrm>
              <a:off x="9132093" y="337502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9"/>
            <p:cNvSpPr/>
            <p:nvPr/>
          </p:nvSpPr>
          <p:spPr>
            <a:xfrm>
              <a:off x="9132093" y="3416299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9"/>
            <p:cNvSpPr/>
            <p:nvPr/>
          </p:nvSpPr>
          <p:spPr>
            <a:xfrm>
              <a:off x="9132093" y="3457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9"/>
            <p:cNvSpPr/>
            <p:nvPr/>
          </p:nvSpPr>
          <p:spPr>
            <a:xfrm>
              <a:off x="9132093" y="3500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9"/>
            <p:cNvSpPr/>
            <p:nvPr/>
          </p:nvSpPr>
          <p:spPr>
            <a:xfrm>
              <a:off x="9132093" y="3543299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9"/>
            <p:cNvSpPr/>
            <p:nvPr/>
          </p:nvSpPr>
          <p:spPr>
            <a:xfrm>
              <a:off x="9132093" y="3584574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9"/>
            <p:cNvSpPr/>
            <p:nvPr/>
          </p:nvSpPr>
          <p:spPr>
            <a:xfrm>
              <a:off x="9132093" y="3627437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9"/>
            <p:cNvSpPr/>
            <p:nvPr/>
          </p:nvSpPr>
          <p:spPr>
            <a:xfrm>
              <a:off x="9132093" y="3668712"/>
              <a:ext cx="417513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9"/>
            <p:cNvSpPr/>
            <p:nvPr/>
          </p:nvSpPr>
          <p:spPr>
            <a:xfrm>
              <a:off x="9132093" y="3711574"/>
              <a:ext cx="417513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9"/>
            <p:cNvSpPr/>
            <p:nvPr/>
          </p:nvSpPr>
          <p:spPr>
            <a:xfrm>
              <a:off x="9733755" y="333216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9"/>
            <p:cNvSpPr/>
            <p:nvPr/>
          </p:nvSpPr>
          <p:spPr>
            <a:xfrm>
              <a:off x="9733755" y="330041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9"/>
            <p:cNvSpPr/>
            <p:nvPr/>
          </p:nvSpPr>
          <p:spPr>
            <a:xfrm>
              <a:off x="9733755" y="33639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9"/>
            <p:cNvSpPr/>
            <p:nvPr/>
          </p:nvSpPr>
          <p:spPr>
            <a:xfrm>
              <a:off x="9733755" y="33972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9"/>
            <p:cNvSpPr/>
            <p:nvPr/>
          </p:nvSpPr>
          <p:spPr>
            <a:xfrm>
              <a:off x="9733755" y="343058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9"/>
            <p:cNvSpPr/>
            <p:nvPr/>
          </p:nvSpPr>
          <p:spPr>
            <a:xfrm>
              <a:off x="9733755" y="346233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9"/>
            <p:cNvSpPr/>
            <p:nvPr/>
          </p:nvSpPr>
          <p:spPr>
            <a:xfrm>
              <a:off x="9733755" y="3494087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9"/>
            <p:cNvSpPr/>
            <p:nvPr/>
          </p:nvSpPr>
          <p:spPr>
            <a:xfrm>
              <a:off x="9733755" y="3527424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9"/>
            <p:cNvSpPr/>
            <p:nvPr/>
          </p:nvSpPr>
          <p:spPr>
            <a:xfrm>
              <a:off x="9733755" y="3560762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9"/>
            <p:cNvSpPr/>
            <p:nvPr/>
          </p:nvSpPr>
          <p:spPr>
            <a:xfrm>
              <a:off x="9733755" y="3592512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9"/>
            <p:cNvSpPr/>
            <p:nvPr/>
          </p:nvSpPr>
          <p:spPr>
            <a:xfrm>
              <a:off x="9733755" y="362584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9"/>
            <p:cNvSpPr/>
            <p:nvPr/>
          </p:nvSpPr>
          <p:spPr>
            <a:xfrm>
              <a:off x="9733755" y="3657599"/>
              <a:ext cx="234950" cy="14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9"/>
            <p:cNvSpPr/>
            <p:nvPr/>
          </p:nvSpPr>
          <p:spPr>
            <a:xfrm>
              <a:off x="9733755" y="3690937"/>
              <a:ext cx="23495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9"/>
            <p:cNvSpPr/>
            <p:nvPr/>
          </p:nvSpPr>
          <p:spPr>
            <a:xfrm>
              <a:off x="10136188" y="3429000"/>
              <a:ext cx="744538" cy="384175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9"/>
            <p:cNvSpPr/>
            <p:nvPr/>
          </p:nvSpPr>
          <p:spPr>
            <a:xfrm>
              <a:off x="10201275" y="3495675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9"/>
            <p:cNvSpPr/>
            <p:nvPr/>
          </p:nvSpPr>
          <p:spPr>
            <a:xfrm>
              <a:off x="10201275" y="35829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9"/>
            <p:cNvSpPr/>
            <p:nvPr/>
          </p:nvSpPr>
          <p:spPr>
            <a:xfrm>
              <a:off x="10201275" y="3659187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9"/>
            <p:cNvSpPr/>
            <p:nvPr/>
          </p:nvSpPr>
          <p:spPr>
            <a:xfrm>
              <a:off x="391319" y="3595688"/>
              <a:ext cx="744538" cy="228598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9"/>
            <p:cNvSpPr/>
            <p:nvPr/>
          </p:nvSpPr>
          <p:spPr>
            <a:xfrm>
              <a:off x="456406" y="3708398"/>
              <a:ext cx="596900" cy="49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9"/>
            <p:cNvSpPr/>
            <p:nvPr/>
          </p:nvSpPr>
          <p:spPr>
            <a:xfrm>
              <a:off x="10971214" y="3563938"/>
              <a:ext cx="744538" cy="252000"/>
            </a:xfrm>
            <a:prstGeom prst="rect">
              <a:avLst/>
            </a:prstGeom>
            <a:solidFill>
              <a:srgbClr val="6D6E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9"/>
            <p:cNvSpPr/>
            <p:nvPr/>
          </p:nvSpPr>
          <p:spPr>
            <a:xfrm>
              <a:off x="11036301" y="36179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9"/>
            <p:cNvSpPr/>
            <p:nvPr/>
          </p:nvSpPr>
          <p:spPr>
            <a:xfrm>
              <a:off x="11036301" y="3694112"/>
              <a:ext cx="596900" cy="3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8" name="Google Shape;1998;p9"/>
          <p:cNvSpPr txBox="1"/>
          <p:nvPr/>
        </p:nvSpPr>
        <p:spPr>
          <a:xfrm>
            <a:off x="108140" y="2248678"/>
            <a:ext cx="2651179" cy="327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Justice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Approach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  <a:p>
            <a:pPr indent="-4000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999" name="Google Shape;1999;p9"/>
          <p:cNvSpPr/>
          <p:nvPr/>
        </p:nvSpPr>
        <p:spPr>
          <a:xfrm>
            <a:off x="116529" y="1218926"/>
            <a:ext cx="24888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MAPPING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NYC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9"/>
          <p:cNvSpPr/>
          <p:nvPr/>
        </p:nvSpPr>
        <p:spPr>
          <a:xfrm>
            <a:off x="4619661" y="498505"/>
            <a:ext cx="5015930" cy="6096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sz="1800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1" name="Google Shape;2001;p9"/>
          <p:cNvSpPr/>
          <p:nvPr/>
        </p:nvSpPr>
        <p:spPr>
          <a:xfrm>
            <a:off x="4467266" y="139015"/>
            <a:ext cx="1387251" cy="138725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9"/>
          <p:cNvSpPr/>
          <p:nvPr/>
        </p:nvSpPr>
        <p:spPr>
          <a:xfrm>
            <a:off x="5814174" y="572472"/>
            <a:ext cx="38214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 a LONG way for us to go!</a:t>
            </a:r>
            <a:endParaRPr/>
          </a:p>
        </p:txBody>
      </p:sp>
      <p:sp>
        <p:nvSpPr>
          <p:cNvPr id="2003" name="Google Shape;2003;p9"/>
          <p:cNvSpPr/>
          <p:nvPr/>
        </p:nvSpPr>
        <p:spPr>
          <a:xfrm>
            <a:off x="6541483" y="1387046"/>
            <a:ext cx="2031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</p:txBody>
      </p:sp>
      <p:sp>
        <p:nvSpPr>
          <p:cNvPr id="2004" name="Google Shape;2004;p9"/>
          <p:cNvSpPr/>
          <p:nvPr/>
        </p:nvSpPr>
        <p:spPr>
          <a:xfrm>
            <a:off x="3178319" y="1836078"/>
            <a:ext cx="894038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– Original goal was to use Langrank, but could not get our own data into Langrank.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– Ethnologue, An Crúbadán, and ELA use different standards for classifying languages.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– We ended up having to make the corpuses much smaller to be able to run our computations in a reasonable timeframe.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– Getting better data for mapping would help.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9"/>
          <p:cNvSpPr/>
          <p:nvPr/>
        </p:nvSpPr>
        <p:spPr>
          <a:xfrm>
            <a:off x="6539147" y="3422903"/>
            <a:ext cx="2031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/>
          </a:p>
        </p:txBody>
      </p:sp>
      <p:sp>
        <p:nvSpPr>
          <p:cNvPr id="2006" name="Google Shape;2006;p9"/>
          <p:cNvSpPr/>
          <p:nvPr/>
        </p:nvSpPr>
        <p:spPr>
          <a:xfrm>
            <a:off x="3175983" y="3871935"/>
            <a:ext cx="89403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– Develop more sophisticated methods of mapping language distance.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– Run this on more languages.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9"/>
          <p:cNvSpPr/>
          <p:nvPr/>
        </p:nvSpPr>
        <p:spPr>
          <a:xfrm>
            <a:off x="6273800" y="4720144"/>
            <a:ext cx="2412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OUR CONTRIBUTIONS</a:t>
            </a:r>
            <a:endParaRPr/>
          </a:p>
        </p:txBody>
      </p:sp>
      <p:sp>
        <p:nvSpPr>
          <p:cNvPr id="2008" name="Google Shape;2008;p9"/>
          <p:cNvSpPr/>
          <p:nvPr/>
        </p:nvSpPr>
        <p:spPr>
          <a:xfrm>
            <a:off x="3175983" y="5142132"/>
            <a:ext cx="894038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– Calculating Levenshtein distance outside of Indo-European Family Tree.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– Vision for a map that is interactive and shows relationship between languages.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– Emphasis on computational work that is meaningful to the greater public, and for public interest as driver of change.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2020-05-01T02:17:46Z</dcterms:created>
  <dc:creator>Jennifer</dc:creator>
</cp:coreProperties>
</file>