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1" r:id="rId4"/>
    <p:sldId id="274" r:id="rId5"/>
    <p:sldId id="275" r:id="rId6"/>
    <p:sldId id="276" r:id="rId7"/>
    <p:sldId id="291" r:id="rId8"/>
    <p:sldId id="293" r:id="rId9"/>
    <p:sldId id="292" r:id="rId10"/>
    <p:sldId id="280" r:id="rId11"/>
    <p:sldId id="28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37E"/>
    <a:srgbClr val="50B47D"/>
  </p:clrMru>
</p:presentationPr>
</file>

<file path=ppt/tableStyles.xml><?xml version="1.0" encoding="utf-8"?>
<a:tblStyleLst xmlns:a="http://schemas.openxmlformats.org/drawingml/2006/main" def="{0A10D680-14AB-4D49-8D99-82AC474296B8}">
  <a:tblStyle styleId="{0A10D680-14AB-4D49-8D99-82AC47429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94660"/>
  </p:normalViewPr>
  <p:slideViewPr>
    <p:cSldViewPr>
      <p:cViewPr varScale="1">
        <p:scale>
          <a:sx n="91" d="100"/>
          <a:sy n="91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s.doklad.ru/view/FgaajutwNFU.html" TargetMode="External"/><Relationship Id="rId2" Type="http://schemas.openxmlformats.org/officeDocument/2006/relationships/hyperlink" Target="http://www.hi-edu.ru/e-books/xbook785/01/part-009.ht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1196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Портфолио</a:t>
            </a:r>
            <a:br>
              <a:rPr lang="ru-RU" dirty="0" smtClean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35646"/>
            <a:ext cx="4448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 Slab"/>
              </a:rPr>
              <a:t>Лабораторная</a:t>
            </a:r>
            <a:r>
              <a:rPr lang="ru-RU" sz="1600" dirty="0" smtClean="0">
                <a:solidFill>
                  <a:schemeClr val="bg1"/>
                </a:solidFill>
              </a:rPr>
              <a:t> работа </a:t>
            </a:r>
            <a:r>
              <a:rPr lang="ru-RU" sz="1600" dirty="0" smtClean="0">
                <a:solidFill>
                  <a:schemeClr val="bg1"/>
                </a:solidFill>
              </a:rPr>
              <a:t>№4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Выполнила Беленко Анастасия Витальевна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ИВТ 1 курс 1 группа 2 подгруппа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зависимостей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067694"/>
            <a:ext cx="8435280" cy="27648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Напряжение в цепи постоянного тока обратно пропорционально силе тока в этой цепи.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Мощность в цепи постоянного тока прямо пропорциональна силе тока в этой цепи.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Полезная мощность в цепи постоянного тока изменяется по квадратичной зависимости и зависит от силы тока в этой цепи.</a:t>
            </a:r>
          </a:p>
          <a:p>
            <a:pPr>
              <a:buNone/>
            </a:pPr>
            <a:r>
              <a:rPr lang="ru-RU" sz="1800" dirty="0" smtClean="0"/>
              <a:t>КПД в цепи постоянного тока обратно пропорционален силе тока в этой цепи.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2283718"/>
            <a:ext cx="8075240" cy="1584176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http://www.hi-edu.ru/e-books/xbook785/01/part-009.htm </a:t>
            </a:r>
            <a:r>
              <a:rPr lang="ru-RU" sz="2000" dirty="0" smtClean="0"/>
              <a:t> </a:t>
            </a:r>
            <a:r>
              <a:rPr lang="ru-RU" sz="2000" dirty="0" smtClean="0"/>
              <a:t>- </a:t>
            </a:r>
            <a:r>
              <a:rPr lang="ru-RU" sz="2000" dirty="0" smtClean="0"/>
              <a:t>лекция по </a:t>
            </a:r>
            <a:r>
              <a:rPr lang="ru-RU" sz="2000" dirty="0" smtClean="0"/>
              <a:t>замкнутым электрическим цепям, ЭДС, КПД и т.д.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https://works.doklad.ru/view/FgaajutwNFU.html </a:t>
            </a:r>
            <a:r>
              <a:rPr lang="ru-RU" sz="2000" dirty="0" smtClean="0"/>
              <a:t>- лабораторная </a:t>
            </a:r>
            <a:r>
              <a:rPr lang="ru-RU" sz="2000" dirty="0" smtClean="0"/>
              <a:t>работа на тему «Зависимость мощности и КПД источника тока от </a:t>
            </a:r>
            <a:r>
              <a:rPr lang="ru-RU" sz="2000" dirty="0" smtClean="0"/>
              <a:t>нагрузки»</a:t>
            </a:r>
            <a:endParaRPr lang="ru-RU" sz="2000" dirty="0" smtClean="0"/>
          </a:p>
          <a:p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251520" y="339502"/>
            <a:ext cx="7416824" cy="13681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/>
              <a:t>«Источник постоянного тока»</a:t>
            </a:r>
            <a:endParaRPr sz="3200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611560" y="2139702"/>
            <a:ext cx="6275040" cy="1656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данной работе я, Беленко Анастасия Витальевна, студентка первого курса, буду рассматривать </a:t>
            </a:r>
            <a:r>
              <a:rPr lang="ru-RU" dirty="0" smtClean="0"/>
              <a:t>электрическую цепь с источником постоянного тока.</a:t>
            </a:r>
            <a:endParaRPr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77966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Резюме</a:t>
            </a:r>
            <a:endParaRPr lang="ru-RU" b="1" dirty="0">
              <a:solidFill>
                <a:schemeClr val="bg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2376264" cy="771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Глоссарий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95536" y="843558"/>
            <a:ext cx="8363272" cy="38164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900" b="1" dirty="0" smtClean="0"/>
              <a:t>Постоянный </a:t>
            </a:r>
            <a:r>
              <a:rPr lang="ru-RU" sz="1900" b="1" dirty="0" smtClean="0"/>
              <a:t>ток — </a:t>
            </a:r>
            <a:r>
              <a:rPr lang="ru-RU" sz="1900" dirty="0" smtClean="0"/>
              <a:t>электрический ток, который с течением времени не изменяется по </a:t>
            </a:r>
            <a:r>
              <a:rPr lang="ru-RU" sz="1900" dirty="0" smtClean="0"/>
              <a:t>величине и </a:t>
            </a:r>
            <a:r>
              <a:rPr lang="ru-RU" sz="1900" dirty="0" smtClean="0"/>
              <a:t>направлению.</a:t>
            </a:r>
            <a:r>
              <a:rPr lang="ru-RU" sz="1900" dirty="0" smtClean="0"/>
              <a:t> </a:t>
            </a:r>
          </a:p>
          <a:p>
            <a:r>
              <a:rPr lang="ru-RU" sz="2000" b="1" dirty="0" smtClean="0"/>
              <a:t>Коэффициент полезного действия в электрической цепи</a:t>
            </a:r>
            <a:r>
              <a:rPr lang="ru-RU" sz="2000" dirty="0" smtClean="0"/>
              <a:t> служит для оценки свойств преобразователя энергии. </a:t>
            </a:r>
            <a:r>
              <a:rPr lang="ru-RU" sz="2000" b="1" dirty="0" smtClean="0"/>
              <a:t>КПД</a:t>
            </a:r>
            <a:r>
              <a:rPr lang="ru-RU" sz="2000" dirty="0" smtClean="0"/>
              <a:t> </a:t>
            </a:r>
            <a:r>
              <a:rPr lang="ru-RU" sz="2000" dirty="0" smtClean="0"/>
              <a:t>равен отношению </a:t>
            </a:r>
            <a:r>
              <a:rPr lang="ru-RU" sz="2000" dirty="0" smtClean="0"/>
              <a:t>полезной мощности </a:t>
            </a:r>
            <a:r>
              <a:rPr lang="ru-RU" sz="2000" dirty="0" smtClean="0"/>
              <a:t>источника</a:t>
            </a:r>
            <a:r>
              <a:rPr lang="ru-RU" sz="2000" dirty="0" smtClean="0"/>
              <a:t> электрической энергии P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 к мощности, потребляемой им P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Электродвижущая </a:t>
            </a:r>
            <a:r>
              <a:rPr lang="ru-RU" sz="2000" b="1" dirty="0" smtClean="0"/>
              <a:t>сила (ЭДС) </a:t>
            </a:r>
            <a:r>
              <a:rPr lang="ru-RU" sz="2000" dirty="0" smtClean="0"/>
              <a:t>— физическая величина, характеризующая работу сторонних (</a:t>
            </a:r>
            <a:r>
              <a:rPr lang="ru-RU" sz="2000" dirty="0" err="1" smtClean="0"/>
              <a:t>непотенциальных</a:t>
            </a:r>
            <a:r>
              <a:rPr lang="ru-RU" sz="2000" dirty="0" smtClean="0"/>
              <a:t>) сил в источниках постоянного или переменного тока.</a:t>
            </a:r>
            <a:endParaRPr lang="ru-RU" sz="1900" dirty="0" smtClean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>
          <a:xfrm>
            <a:off x="467544" y="1759124"/>
            <a:ext cx="8136904" cy="2684834"/>
          </a:xfrm>
        </p:spPr>
        <p:txBody>
          <a:bodyPr/>
          <a:lstStyle/>
          <a:p>
            <a:pPr algn="ctr">
              <a:buNone/>
            </a:pPr>
            <a:r>
              <a:rPr lang="ru-RU" sz="2000" dirty="0" smtClean="0"/>
              <a:t>Источник тока имеет </a:t>
            </a:r>
            <a:r>
              <a:rPr lang="ru-RU" sz="2000" dirty="0" smtClean="0"/>
              <a:t>ЭДС </a:t>
            </a:r>
            <a:r>
              <a:rPr lang="ru-RU" sz="2000" dirty="0" smtClean="0"/>
              <a:t>Ɛ и </a:t>
            </a:r>
            <a:r>
              <a:rPr lang="ru-RU" sz="2000" dirty="0" smtClean="0"/>
              <a:t>внутреннее сопротивление </a:t>
            </a:r>
            <a:r>
              <a:rPr lang="ru-RU" sz="2000" dirty="0" err="1" smtClean="0"/>
              <a:t>r</a:t>
            </a:r>
            <a:r>
              <a:rPr lang="ru-RU" sz="2000" dirty="0" smtClean="0"/>
              <a:t> </a:t>
            </a:r>
            <a:r>
              <a:rPr lang="ru-RU" sz="2000" dirty="0" smtClean="0"/>
              <a:t>. Исследовать </a:t>
            </a:r>
            <a:r>
              <a:rPr lang="ru-RU" sz="2000" dirty="0" smtClean="0"/>
              <a:t>условия </a:t>
            </a:r>
            <a:r>
              <a:rPr lang="ru-RU" sz="2000" dirty="0" smtClean="0"/>
              <a:t>работы такого </a:t>
            </a:r>
            <a:r>
              <a:rPr lang="ru-RU" sz="2000" dirty="0" smtClean="0"/>
              <a:t>источника: найти </a:t>
            </a:r>
            <a:r>
              <a:rPr lang="ru-RU" sz="2000" dirty="0" smtClean="0"/>
              <a:t>зависимость напряжения на нагрузке </a:t>
            </a:r>
            <a:r>
              <a:rPr lang="ru-RU" sz="2000" dirty="0" smtClean="0"/>
              <a:t>U , полной мощности P, </a:t>
            </a:r>
            <a:r>
              <a:rPr lang="ru-RU" sz="2000" dirty="0" smtClean="0"/>
              <a:t>полезной мощности </a:t>
            </a:r>
            <a:r>
              <a:rPr lang="ru-RU" sz="2000" dirty="0" err="1" smtClean="0"/>
              <a:t>P</a:t>
            </a:r>
            <a:r>
              <a:rPr lang="ru-RU" sz="2000" baseline="-25000" dirty="0" err="1" smtClean="0"/>
              <a:t>п</a:t>
            </a:r>
            <a:r>
              <a:rPr lang="ru-RU" sz="2000" dirty="0" smtClean="0"/>
              <a:t> и коэффициента полезного действия </a:t>
            </a:r>
            <a:r>
              <a:rPr lang="ru-RU" sz="2000" dirty="0" err="1" smtClean="0"/>
              <a:t>η </a:t>
            </a:r>
            <a:r>
              <a:rPr lang="ru-RU" sz="2000" dirty="0" smtClean="0"/>
              <a:t>от создаваемого </a:t>
            </a:r>
            <a:r>
              <a:rPr lang="ru-RU" sz="2000" dirty="0" smtClean="0"/>
              <a:t>источником тока I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4785"/>
          <a:stretch>
            <a:fillRect/>
          </a:stretch>
        </p:blipFill>
        <p:spPr bwMode="auto">
          <a:xfrm>
            <a:off x="3347864" y="3579862"/>
            <a:ext cx="1828800" cy="143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427734"/>
            <a:ext cx="3024336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Используемые формулы: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2859782"/>
            <a:ext cx="4896544" cy="108012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U(I) = </a:t>
            </a:r>
            <a:r>
              <a:rPr lang="el-GR" dirty="0" smtClean="0"/>
              <a:t>ε-</a:t>
            </a:r>
            <a:r>
              <a:rPr lang="pt-BR" dirty="0" smtClean="0"/>
              <a:t>I*r</a:t>
            </a:r>
            <a:endParaRPr lang="ru-RU" dirty="0" smtClean="0"/>
          </a:p>
          <a:p>
            <a:pPr>
              <a:buNone/>
            </a:pPr>
            <a:r>
              <a:rPr lang="pt-BR" dirty="0" smtClean="0"/>
              <a:t>P(I) = </a:t>
            </a:r>
            <a:r>
              <a:rPr lang="el-GR" dirty="0" smtClean="0"/>
              <a:t>ε*</a:t>
            </a:r>
            <a:r>
              <a:rPr lang="pt-BR" dirty="0" smtClean="0"/>
              <a:t>I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</a:t>
            </a:r>
            <a:r>
              <a:rPr lang="ru-RU" baseline="-25000" dirty="0" err="1" smtClean="0"/>
              <a:t>п</a:t>
            </a:r>
            <a:r>
              <a:rPr lang="ru-RU" dirty="0" smtClean="0"/>
              <a:t>(</a:t>
            </a:r>
            <a:r>
              <a:rPr lang="en-US" dirty="0" smtClean="0"/>
              <a:t>I) =</a:t>
            </a:r>
            <a:r>
              <a:rPr lang="el-GR" dirty="0" smtClean="0"/>
              <a:t>ε*</a:t>
            </a:r>
            <a:r>
              <a:rPr lang="en-US" dirty="0" smtClean="0"/>
              <a:t>I-I</a:t>
            </a:r>
            <a:r>
              <a:rPr lang="en-US" baseline="30000" dirty="0" smtClean="0"/>
              <a:t>2</a:t>
            </a:r>
            <a:r>
              <a:rPr lang="en-US" dirty="0" smtClean="0"/>
              <a:t>*r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η=</a:t>
            </a:r>
            <a:r>
              <a:rPr lang="ru-RU" dirty="0" smtClean="0"/>
              <a:t> </a:t>
            </a:r>
            <a:r>
              <a:rPr lang="en-US" dirty="0" smtClean="0"/>
              <a:t>P</a:t>
            </a:r>
            <a:r>
              <a:rPr lang="ru-RU" baseline="-25000" dirty="0" err="1" smtClean="0"/>
              <a:t>п</a:t>
            </a:r>
            <a:r>
              <a:rPr lang="ru-RU" dirty="0" smtClean="0"/>
              <a:t>/</a:t>
            </a:r>
            <a:r>
              <a:rPr lang="pt-BR" dirty="0" smtClean="0"/>
              <a:t>P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4751512" y="2355726"/>
            <a:ext cx="4392488" cy="208823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Нужные </a:t>
            </a:r>
            <a:r>
              <a:rPr lang="ru-RU" b="1" dirty="0" smtClean="0"/>
              <a:t>константы:</a:t>
            </a:r>
          </a:p>
          <a:p>
            <a:pPr>
              <a:buNone/>
            </a:pPr>
            <a:r>
              <a:rPr lang="el-GR" dirty="0" smtClean="0"/>
              <a:t>ε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ЭДС</a:t>
            </a:r>
          </a:p>
          <a:p>
            <a:pPr>
              <a:buNone/>
            </a:pPr>
            <a:r>
              <a:rPr lang="en-US" dirty="0" smtClean="0"/>
              <a:t>r </a:t>
            </a:r>
            <a:r>
              <a:rPr lang="en-US" dirty="0" smtClean="0"/>
              <a:t>– </a:t>
            </a:r>
            <a:r>
              <a:rPr lang="ru-RU" dirty="0" smtClean="0"/>
              <a:t>внутреннее сопротивление источника тока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1541080" y="267494"/>
            <a:ext cx="6574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Зависимость </a:t>
            </a:r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напряжения от силы тока в цепи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843558"/>
            <a:ext cx="6030416" cy="363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1698175" y="267494"/>
            <a:ext cx="6260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Зависимость </a:t>
            </a:r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мощности от силы тока в цепи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915566"/>
            <a:ext cx="6245720" cy="37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1009687" y="267494"/>
            <a:ext cx="7637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Зависимость </a:t>
            </a:r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полезной мощности от силы тока в цепи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843558"/>
            <a:ext cx="6323210" cy="381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2097323" y="267494"/>
            <a:ext cx="5461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Зависимость </a:t>
            </a:r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КПД от силы тока в цепи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843558"/>
            <a:ext cx="6031440" cy="360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264</Words>
  <Application>Microsoft Office PowerPoint</Application>
  <PresentationFormat>Экран (16:9)</PresentationFormat>
  <Paragraphs>45</Paragraphs>
  <Slides>11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Macmorris template</vt:lpstr>
      <vt:lpstr>Портфолио </vt:lpstr>
      <vt:lpstr>«Источник постоянного тока»</vt:lpstr>
      <vt:lpstr>Глоссарий</vt:lpstr>
      <vt:lpstr>Постановка задачи</vt:lpstr>
      <vt:lpstr>Математическая модель</vt:lpstr>
      <vt:lpstr>Слайд 6</vt:lpstr>
      <vt:lpstr>Слайд 7</vt:lpstr>
      <vt:lpstr>Слайд 8</vt:lpstr>
      <vt:lpstr>Слайд 9</vt:lpstr>
      <vt:lpstr>Анализ зависимостей</vt:lpstr>
      <vt:lpstr>Справочник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Анастасия Беленко</dc:creator>
  <cp:lastModifiedBy>Пользователь Windows</cp:lastModifiedBy>
  <cp:revision>87</cp:revision>
  <dcterms:modified xsi:type="dcterms:W3CDTF">2019-11-07T11:55:08Z</dcterms:modified>
</cp:coreProperties>
</file>