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1" r:id="rId4"/>
    <p:sldId id="274" r:id="rId5"/>
    <p:sldId id="275" r:id="rId6"/>
    <p:sldId id="276" r:id="rId7"/>
    <p:sldId id="284" r:id="rId8"/>
    <p:sldId id="285" r:id="rId9"/>
    <p:sldId id="286" r:id="rId10"/>
    <p:sldId id="287" r:id="rId11"/>
    <p:sldId id="28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37E"/>
    <a:srgbClr val="50B47D"/>
  </p:clrMru>
</p:presentationPr>
</file>

<file path=ppt/tableStyles.xml><?xml version="1.0" encoding="utf-8"?>
<a:tblStyleLst xmlns:a="http://schemas.openxmlformats.org/drawingml/2006/main" def="{0A10D680-14AB-4D49-8D99-82AC474296B8}">
  <a:tblStyle styleId="{0A10D680-14AB-4D49-8D99-82AC474296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>
      <p:cViewPr varScale="1">
        <p:scale>
          <a:sx n="53" d="100"/>
          <a:sy n="53" d="100"/>
        </p:scale>
        <p:origin x="-78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ck.ru/DXXGe" TargetMode="External"/><Relationship Id="rId2" Type="http://schemas.openxmlformats.org/officeDocument/2006/relationships/hyperlink" Target="https://www.ngpedia.ru/id281400p1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1196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Портфолио</a:t>
            </a:r>
            <a:br>
              <a:rPr lang="ru-RU" dirty="0" smtClean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4448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 Slab"/>
              </a:rPr>
              <a:t>Лабораторная</a:t>
            </a:r>
            <a:r>
              <a:rPr lang="ru-RU" sz="1600" dirty="0" smtClean="0">
                <a:solidFill>
                  <a:schemeClr val="bg1"/>
                </a:solidFill>
              </a:rPr>
              <a:t> работа </a:t>
            </a:r>
            <a:r>
              <a:rPr lang="ru-RU" sz="1600" dirty="0" smtClean="0">
                <a:solidFill>
                  <a:schemeClr val="bg1"/>
                </a:solidFill>
              </a:rPr>
              <a:t>№6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Выполнила Беленко Анастасия Витальевна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ИВТ 1 курс 1 группа 2 подгруппа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467544" y="2643758"/>
            <a:ext cx="8136904" cy="1296144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Построив график, мы можем прийти к выводу о том, что давление газа в однородном поле тяжести обратно пропорционально высоте.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2283718"/>
            <a:ext cx="8075240" cy="1584176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www.ngpedia.ru/id281400p1.html</a:t>
            </a:r>
            <a:r>
              <a:rPr lang="ru-RU" sz="2000" dirty="0" smtClean="0"/>
              <a:t> </a:t>
            </a:r>
            <a:r>
              <a:rPr lang="ru-RU" sz="2000" dirty="0" smtClean="0"/>
              <a:t>- определение однородного силового поля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clck.ru/DXXGe</a:t>
            </a:r>
            <a:r>
              <a:rPr lang="ru-RU" sz="2000" dirty="0" smtClean="0"/>
              <a:t> </a:t>
            </a:r>
            <a:r>
              <a:rPr lang="ru-RU" sz="2000" dirty="0" smtClean="0"/>
              <a:t>- состав и строение атмосферы.</a:t>
            </a:r>
            <a:endParaRPr lang="ru-RU" sz="2000" dirty="0" smtClean="0"/>
          </a:p>
          <a:p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251520" y="339502"/>
            <a:ext cx="7416824" cy="13681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/>
              <a:t>«Число молекул в атмосфере»</a:t>
            </a:r>
            <a:endParaRPr sz="3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611560" y="2139702"/>
            <a:ext cx="6275040" cy="1656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 данной работе я, Беленко Анастасия Витальевна, студентка первого курса, буду рассматривать </a:t>
            </a:r>
            <a:r>
              <a:rPr lang="ru-RU" dirty="0" smtClean="0"/>
              <a:t>число молекул в атмосфере.</a:t>
            </a: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8357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7966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Резюме</a:t>
            </a:r>
            <a:endParaRPr lang="ru-RU" b="1" dirty="0">
              <a:solidFill>
                <a:schemeClr val="bg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2376264" cy="771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Глоссарий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95536" y="843558"/>
            <a:ext cx="8363272" cy="38164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900" b="1" dirty="0" smtClean="0"/>
              <a:t>Атмосфера</a:t>
            </a:r>
            <a:r>
              <a:rPr lang="ru-RU" sz="1900" b="1" dirty="0" smtClean="0"/>
              <a:t> </a:t>
            </a:r>
            <a:r>
              <a:rPr lang="ru-RU" sz="1900" b="1" dirty="0" smtClean="0"/>
              <a:t>—</a:t>
            </a:r>
            <a:r>
              <a:rPr lang="ru-RU" sz="2000" dirty="0" smtClean="0"/>
              <a:t>газовая </a:t>
            </a:r>
            <a:r>
              <a:rPr lang="ru-RU" sz="2000" dirty="0" smtClean="0"/>
              <a:t>оболочка небесного тела, удерживаемая около него гравитацией</a:t>
            </a:r>
            <a:endParaRPr lang="ru-RU" sz="1900" dirty="0" smtClean="0"/>
          </a:p>
          <a:p>
            <a:r>
              <a:rPr lang="ru-RU" sz="2000" b="1" dirty="0" smtClean="0"/>
              <a:t>Однородное поле </a:t>
            </a:r>
            <a:r>
              <a:rPr lang="ru-RU" sz="2000" b="1" dirty="0" smtClean="0"/>
              <a:t>тяжести — </a:t>
            </a:r>
            <a:r>
              <a:rPr lang="ru-RU" sz="2000" dirty="0" smtClean="0"/>
              <a:t> </a:t>
            </a:r>
            <a:r>
              <a:rPr lang="ru-RU" sz="2000" dirty="0" smtClean="0"/>
              <a:t>силовое поле, в любой точке которого сила </a:t>
            </a:r>
            <a:r>
              <a:rPr lang="ru-RU" sz="2000" dirty="0" smtClean="0"/>
              <a:t>поля (тяжести) </a:t>
            </a:r>
            <a:r>
              <a:rPr lang="ru-RU" sz="2000" dirty="0" smtClean="0"/>
              <a:t>для данной материальной точки имеет одно и то же значение.</a:t>
            </a:r>
            <a:endParaRPr lang="ru-RU" sz="2000" dirty="0" smtClean="0"/>
          </a:p>
          <a:p>
            <a:r>
              <a:rPr lang="ru-RU" sz="2000" dirty="0" smtClean="0"/>
              <a:t>Главные составляющие</a:t>
            </a:r>
            <a:r>
              <a:rPr lang="ru-RU" sz="2000" dirty="0" smtClean="0"/>
              <a:t> </a:t>
            </a:r>
            <a:r>
              <a:rPr lang="ru-RU" sz="2000" b="1" dirty="0" smtClean="0"/>
              <a:t>атмосферы</a:t>
            </a:r>
            <a:r>
              <a:rPr lang="ru-RU" sz="2000" dirty="0" smtClean="0"/>
              <a:t> это </a:t>
            </a:r>
            <a:r>
              <a:rPr lang="ru-RU" sz="2000" b="1" dirty="0" smtClean="0"/>
              <a:t>азот</a:t>
            </a:r>
            <a:r>
              <a:rPr lang="ru-RU" sz="2000" dirty="0" smtClean="0"/>
              <a:t> (около 79%) и </a:t>
            </a:r>
            <a:r>
              <a:rPr lang="ru-RU" sz="2000" b="1" dirty="0" smtClean="0"/>
              <a:t>кислород</a:t>
            </a:r>
            <a:r>
              <a:rPr lang="ru-RU" sz="2000" dirty="0" smtClean="0"/>
              <a:t> (20%). Оставшийся процент (1%) приходится на следующие газы: аргон, неон, гелий, метан, углекислый газ, водород, </a:t>
            </a:r>
            <a:r>
              <a:rPr lang="ru-RU" sz="2000" dirty="0" smtClean="0"/>
              <a:t>криптон и т.д.</a:t>
            </a:r>
            <a:endParaRPr lang="ru-RU" sz="1900" dirty="0" smtClean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467544" y="2643758"/>
            <a:ext cx="8136904" cy="1296144"/>
          </a:xfrm>
        </p:spPr>
        <p:txBody>
          <a:bodyPr/>
          <a:lstStyle/>
          <a:p>
            <a:pPr marL="584200" indent="-457200" algn="ctr">
              <a:buFont typeface="+mj-lt"/>
              <a:buAutoNum type="arabicPeriod"/>
            </a:pPr>
            <a:r>
              <a:rPr lang="ru-RU" sz="2000" dirty="0" smtClean="0"/>
              <a:t>Вычислить число молекул воздуха в атмосфере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N = (M/</a:t>
            </a:r>
            <a:r>
              <a:rPr lang="el-GR" dirty="0" smtClean="0"/>
              <a:t>μ)*</a:t>
            </a:r>
            <a:r>
              <a:rPr lang="pt-BR" dirty="0" smtClean="0"/>
              <a:t>N</a:t>
            </a:r>
            <a:r>
              <a:rPr lang="pt-BR" baseline="-25000" dirty="0" smtClean="0"/>
              <a:t>A</a:t>
            </a:r>
            <a:endParaRPr lang="ru-RU" baseline="-25000" dirty="0" smtClean="0"/>
          </a:p>
          <a:p>
            <a:pPr>
              <a:buNone/>
            </a:pPr>
            <a:r>
              <a:rPr lang="ru-RU" dirty="0" smtClean="0"/>
              <a:t>М = </a:t>
            </a:r>
            <a:r>
              <a:rPr lang="en-US" dirty="0" smtClean="0"/>
              <a:t>G*4*</a:t>
            </a:r>
            <a:r>
              <a:rPr lang="el-GR" dirty="0" smtClean="0"/>
              <a:t>π*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/g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16016" y="2355726"/>
            <a:ext cx="4392488" cy="208823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константы:</a:t>
            </a:r>
          </a:p>
          <a:p>
            <a:pPr>
              <a:buNone/>
            </a:pPr>
            <a:r>
              <a:rPr lang="el-GR" dirty="0" smtClean="0"/>
              <a:t>μ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с</a:t>
            </a:r>
            <a:r>
              <a:rPr lang="ru-RU" dirty="0" smtClean="0"/>
              <a:t>редняя </a:t>
            </a:r>
            <a:r>
              <a:rPr lang="ru-RU" dirty="0" smtClean="0"/>
              <a:t>молярная масса воздуха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g </a:t>
            </a:r>
            <a:r>
              <a:rPr lang="en-US" dirty="0" smtClean="0"/>
              <a:t>– </a:t>
            </a:r>
            <a:r>
              <a:rPr lang="ru-RU" dirty="0" smtClean="0"/>
              <a:t>г</a:t>
            </a:r>
            <a:r>
              <a:rPr lang="ru-RU" dirty="0" smtClean="0"/>
              <a:t>равитационная </a:t>
            </a:r>
            <a:r>
              <a:rPr lang="ru-RU" dirty="0" smtClean="0"/>
              <a:t>постоянная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R – </a:t>
            </a:r>
            <a:r>
              <a:rPr lang="ru-RU" dirty="0" smtClean="0"/>
              <a:t>радиус Земли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A –</a:t>
            </a:r>
            <a:r>
              <a:rPr lang="en-US" dirty="0" smtClean="0"/>
              <a:t> </a:t>
            </a:r>
            <a:r>
              <a:rPr lang="ru-RU" dirty="0" smtClean="0"/>
              <a:t>постоянная Авогадро</a:t>
            </a:r>
          </a:p>
          <a:p>
            <a:pPr>
              <a:buNone/>
            </a:pPr>
            <a:r>
              <a:rPr lang="en-US" dirty="0" smtClean="0"/>
              <a:t>G - </a:t>
            </a:r>
            <a:r>
              <a:rPr lang="ru-RU" dirty="0" smtClean="0"/>
              <a:t>д</a:t>
            </a:r>
            <a:r>
              <a:rPr lang="ru-RU" dirty="0" smtClean="0"/>
              <a:t>авление </a:t>
            </a:r>
            <a:r>
              <a:rPr lang="ru-RU" dirty="0" smtClean="0"/>
              <a:t>воздуха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1769520" y="267494"/>
            <a:ext cx="611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spc="-150" dirty="0" smtClean="0">
                <a:solidFill>
                  <a:schemeClr val="bg1"/>
                </a:solidFill>
                <a:latin typeface="Roboto Slab"/>
              </a:rPr>
              <a:t>Масса  атмосферы и число молекул воздуха</a:t>
            </a:r>
            <a:endParaRPr lang="ru-RU" sz="2400" b="1" spc="-150" dirty="0">
              <a:solidFill>
                <a:schemeClr val="bg1"/>
              </a:solidFill>
              <a:latin typeface="Roboto Slab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987574"/>
            <a:ext cx="4725607" cy="136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2643758"/>
            <a:ext cx="82444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Таким образом, можно сделать вывод о том, что число молекул воздуха в </a:t>
            </a:r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земной </a:t>
            </a:r>
            <a:r>
              <a:rPr lang="ru-RU" sz="2400" b="1" dirty="0" smtClean="0">
                <a:solidFill>
                  <a:schemeClr val="bg1"/>
                </a:solidFill>
                <a:latin typeface="Roboto Slab"/>
              </a:rPr>
              <a:t>атмосфере примерно равно 10</a:t>
            </a:r>
            <a:r>
              <a:rPr lang="en-US" sz="2400" b="1" baseline="30000" dirty="0" smtClean="0">
                <a:solidFill>
                  <a:schemeClr val="bg1"/>
                </a:solidFill>
                <a:latin typeface="Roboto Slab"/>
              </a:rPr>
              <a:t>44</a:t>
            </a:r>
            <a:endParaRPr lang="ru-RU" sz="2400" b="1" baseline="30000" dirty="0" smtClean="0">
              <a:solidFill>
                <a:schemeClr val="bg1"/>
              </a:solidFill>
              <a:latin typeface="Roboto Slab"/>
            </a:endParaRPr>
          </a:p>
          <a:p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7</a:t>
            </a:fld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>
          <a:xfrm>
            <a:off x="467544" y="2643758"/>
            <a:ext cx="8136904" cy="1296144"/>
          </a:xfrm>
        </p:spPr>
        <p:txBody>
          <a:bodyPr/>
          <a:lstStyle/>
          <a:p>
            <a:pPr marL="584200" indent="-457200">
              <a:buFont typeface="+mj-lt"/>
              <a:buAutoNum type="arabicPeriod" startAt="2"/>
            </a:pPr>
            <a:r>
              <a:rPr lang="ru-RU" sz="2000" dirty="0" smtClean="0">
                <a:solidFill>
                  <a:schemeClr val="tx1"/>
                </a:solidFill>
              </a:rPr>
              <a:t>Построить график зависимости давления газа от высоты и исследовать его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427734"/>
            <a:ext cx="3024336" cy="36004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Используемые формулы: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859782"/>
            <a:ext cx="4896544" cy="1080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p(h)=p</a:t>
            </a:r>
            <a:r>
              <a:rPr lang="pt-BR" baseline="-25000" dirty="0" smtClean="0"/>
              <a:t>0</a:t>
            </a:r>
            <a:r>
              <a:rPr lang="pt-BR" dirty="0" smtClean="0"/>
              <a:t>*exp(-</a:t>
            </a:r>
            <a:r>
              <a:rPr lang="el-GR" dirty="0" smtClean="0"/>
              <a:t>μ</a:t>
            </a:r>
            <a:r>
              <a:rPr lang="pt-BR" dirty="0" smtClean="0"/>
              <a:t>gh/RT)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3"/>
          </p:nvPr>
        </p:nvSpPr>
        <p:spPr>
          <a:xfrm>
            <a:off x="4716016" y="2355726"/>
            <a:ext cx="4392488" cy="2448272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Нужные константы:</a:t>
            </a:r>
          </a:p>
          <a:p>
            <a:pPr>
              <a:buNone/>
            </a:pPr>
            <a:r>
              <a:rPr lang="el-GR" dirty="0" smtClean="0"/>
              <a:t>μ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с</a:t>
            </a:r>
            <a:r>
              <a:rPr lang="ru-RU" dirty="0" smtClean="0"/>
              <a:t>редняя </a:t>
            </a:r>
            <a:r>
              <a:rPr lang="ru-RU" dirty="0" smtClean="0"/>
              <a:t>молярная масса воздуха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g </a:t>
            </a:r>
            <a:r>
              <a:rPr lang="en-US" dirty="0" smtClean="0"/>
              <a:t>– </a:t>
            </a:r>
            <a:r>
              <a:rPr lang="ru-RU" dirty="0" smtClean="0"/>
              <a:t>г</a:t>
            </a:r>
            <a:r>
              <a:rPr lang="ru-RU" dirty="0" smtClean="0"/>
              <a:t>равитационная </a:t>
            </a:r>
            <a:r>
              <a:rPr lang="ru-RU" dirty="0" smtClean="0"/>
              <a:t>постоянная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R – </a:t>
            </a:r>
            <a:r>
              <a:rPr lang="ru-RU" dirty="0" smtClean="0"/>
              <a:t>газовая постоянная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– </a:t>
            </a:r>
            <a:r>
              <a:rPr lang="ru-RU" dirty="0" smtClean="0"/>
              <a:t>давление воздуха на уровне моря</a:t>
            </a:r>
          </a:p>
          <a:p>
            <a:pPr>
              <a:buNone/>
            </a:pPr>
            <a:r>
              <a:rPr lang="ru-RU" dirty="0" smtClean="0"/>
              <a:t>Т - температура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961465"/>
            <a:ext cx="8210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318;p30"/>
          <p:cNvSpPr txBox="1">
            <a:spLocks/>
          </p:cNvSpPr>
          <p:nvPr/>
        </p:nvSpPr>
        <p:spPr>
          <a:xfrm>
            <a:off x="467544" y="0"/>
            <a:ext cx="8150696" cy="987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sym typeface="Arial"/>
              </a:rPr>
              <a:t>Зависимость  давления газа от высоты в однородном</a:t>
            </a:r>
            <a:r>
              <a:rPr kumimoji="0" lang="ru-RU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sym typeface="Arial"/>
              </a:rPr>
              <a:t> поле тяжести</a:t>
            </a: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Slab"/>
                <a:sym typeface="Arial"/>
              </a:rPr>
              <a:t> </a:t>
            </a:r>
            <a:endParaRPr kumimoji="0" lang="ru-RU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Slab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233</Words>
  <Application>Microsoft Office PowerPoint</Application>
  <PresentationFormat>Экран (16:9)</PresentationFormat>
  <Paragraphs>53</Paragraphs>
  <Slides>11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Macmorris template</vt:lpstr>
      <vt:lpstr>Портфолио </vt:lpstr>
      <vt:lpstr>«Число молекул в атмосфере»</vt:lpstr>
      <vt:lpstr>Глоссарий</vt:lpstr>
      <vt:lpstr>Постановка задачи</vt:lpstr>
      <vt:lpstr>Математическая модель</vt:lpstr>
      <vt:lpstr>Слайд 6</vt:lpstr>
      <vt:lpstr>Постановка задачи</vt:lpstr>
      <vt:lpstr>Математическая модель</vt:lpstr>
      <vt:lpstr>Слайд 9</vt:lpstr>
      <vt:lpstr>Вывод</vt:lpstr>
      <vt:lpstr>Справочник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Анастасия Беленко</dc:creator>
  <cp:lastModifiedBy>Пользователь Windows</cp:lastModifiedBy>
  <cp:revision>92</cp:revision>
  <dcterms:modified xsi:type="dcterms:W3CDTF">2019-12-06T11:11:56Z</dcterms:modified>
</cp:coreProperties>
</file>