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D49B-471B-46C3-AD27-5C693E286F2F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54DF-D4E4-4BFC-AC23-B7235213F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37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D49B-471B-46C3-AD27-5C693E286F2F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54DF-D4E4-4BFC-AC23-B7235213F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43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D49B-471B-46C3-AD27-5C693E286F2F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54DF-D4E4-4BFC-AC23-B7235213F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838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D49B-471B-46C3-AD27-5C693E286F2F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54DF-D4E4-4BFC-AC23-B7235213F2A5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6812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D49B-471B-46C3-AD27-5C693E286F2F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54DF-D4E4-4BFC-AC23-B7235213F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6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D49B-471B-46C3-AD27-5C693E286F2F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54DF-D4E4-4BFC-AC23-B7235213F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768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D49B-471B-46C3-AD27-5C693E286F2F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54DF-D4E4-4BFC-AC23-B7235213F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964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D49B-471B-46C3-AD27-5C693E286F2F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54DF-D4E4-4BFC-AC23-B7235213F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648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D49B-471B-46C3-AD27-5C693E286F2F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54DF-D4E4-4BFC-AC23-B7235213F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967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D49B-471B-46C3-AD27-5C693E286F2F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FBA54DF-D4E4-4BFC-AC23-B7235213F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38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D49B-471B-46C3-AD27-5C693E286F2F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54DF-D4E4-4BFC-AC23-B7235213F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94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D49B-471B-46C3-AD27-5C693E286F2F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54DF-D4E4-4BFC-AC23-B7235213F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74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D49B-471B-46C3-AD27-5C693E286F2F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54DF-D4E4-4BFC-AC23-B7235213F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1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D49B-471B-46C3-AD27-5C693E286F2F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54DF-D4E4-4BFC-AC23-B7235213F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D49B-471B-46C3-AD27-5C693E286F2F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54DF-D4E4-4BFC-AC23-B7235213F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74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D49B-471B-46C3-AD27-5C693E286F2F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54DF-D4E4-4BFC-AC23-B7235213F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64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D49B-471B-46C3-AD27-5C693E286F2F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54DF-D4E4-4BFC-AC23-B7235213F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64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D49B-471B-46C3-AD27-5C693E286F2F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54DF-D4E4-4BFC-AC23-B7235213F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37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86BD49B-471B-46C3-AD27-5C693E286F2F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FBA54DF-D4E4-4BFC-AC23-B7235213F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95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1EE8-E44C-42F7-A932-F58C67244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Математические объекты и их</a:t>
            </a:r>
            <a:br>
              <a:rPr lang="ru-RU" dirty="0"/>
            </a:br>
            <a:r>
              <a:rPr lang="ru-RU" dirty="0"/>
              <a:t>представления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9FC87-70C1-4477-9E29-344AD942C7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Беленко Анастасия, 1 группа, 2 подгруппа</a:t>
            </a:r>
          </a:p>
        </p:txBody>
      </p:sp>
    </p:spTree>
    <p:extLst>
      <p:ext uri="{BB962C8B-B14F-4D97-AF65-F5344CB8AC3E}">
        <p14:creationId xmlns:p14="http://schemas.microsoft.com/office/powerpoint/2010/main" val="174674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FD1BA-19AA-4219-B27C-C023FE60A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29992"/>
          </a:xfrm>
        </p:spPr>
        <p:txBody>
          <a:bodyPr/>
          <a:lstStyle/>
          <a:p>
            <a:r>
              <a:rPr lang="ru-RU" dirty="0"/>
              <a:t>В математике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E958A-43F0-435C-8A1F-9D93C57560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75" y="1348511"/>
                <a:ext cx="10364452" cy="444269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Целые числа: 457</a:t>
                </a:r>
              </a:p>
              <a:p>
                <a:pPr marL="0" indent="0">
                  <a:buNone/>
                </a:pPr>
                <a:r>
                  <a:rPr lang="ru-RU" dirty="0"/>
                  <a:t>Рациональные числа: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Степень числа: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Корень из числа: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Модуль числа: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Логарифм: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func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Тангенс: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E958A-43F0-435C-8A1F-9D93C57560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1348511"/>
                <a:ext cx="10364452" cy="4442690"/>
              </a:xfrm>
              <a:blipFill>
                <a:blip r:embed="rId2"/>
                <a:stretch>
                  <a:fillRect l="-6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17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6494-266D-421F-AF46-D7825480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09949"/>
          </a:xfrm>
        </p:spPr>
        <p:txBody>
          <a:bodyPr/>
          <a:lstStyle/>
          <a:p>
            <a:r>
              <a:rPr lang="ru-RU" dirty="0"/>
              <a:t>в системах компьютерной алгебры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A99B0-6F56-4476-97A6-494241CA6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328467"/>
            <a:ext cx="10364452" cy="446273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Целые числа: 457</a:t>
            </a:r>
          </a:p>
          <a:p>
            <a:pPr marL="0" indent="0">
              <a:buNone/>
            </a:pPr>
            <a:r>
              <a:rPr lang="ru-RU" dirty="0"/>
              <a:t>Рациональные числа:</a:t>
            </a:r>
            <a:r>
              <a:rPr lang="en-US" dirty="0"/>
              <a:t> 2/7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Степень числа:</a:t>
            </a:r>
            <a:r>
              <a:rPr lang="en-US" dirty="0"/>
              <a:t> 5^7</a:t>
            </a:r>
          </a:p>
          <a:p>
            <a:pPr marL="0" indent="0">
              <a:buNone/>
            </a:pPr>
            <a:r>
              <a:rPr lang="ru-RU" dirty="0"/>
              <a:t>Корень из числа:</a:t>
            </a:r>
            <a:r>
              <a:rPr lang="en-US" dirty="0"/>
              <a:t> 7^(1/3)</a:t>
            </a:r>
          </a:p>
          <a:p>
            <a:pPr marL="0" indent="0">
              <a:buNone/>
            </a:pPr>
            <a:r>
              <a:rPr lang="ru-RU" dirty="0"/>
              <a:t>Модуль числа:</a:t>
            </a:r>
            <a:r>
              <a:rPr lang="en-US" dirty="0"/>
              <a:t> abs(6)</a:t>
            </a:r>
          </a:p>
          <a:p>
            <a:pPr marL="0" indent="0">
              <a:buNone/>
            </a:pPr>
            <a:r>
              <a:rPr lang="ru-RU" dirty="0"/>
              <a:t>Логарифм:</a:t>
            </a:r>
            <a:r>
              <a:rPr lang="en-US" dirty="0"/>
              <a:t> LOG(8, 3)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Тангенс:</a:t>
            </a:r>
            <a:r>
              <a:rPr lang="en-US" dirty="0"/>
              <a:t> TAN(6)</a:t>
            </a:r>
          </a:p>
        </p:txBody>
      </p:sp>
    </p:spTree>
    <p:extLst>
      <p:ext uri="{BB962C8B-B14F-4D97-AF65-F5344CB8AC3E}">
        <p14:creationId xmlns:p14="http://schemas.microsoft.com/office/powerpoint/2010/main" val="3883505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6494-266D-421F-AF46-D7825480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09949"/>
          </a:xfrm>
        </p:spPr>
        <p:txBody>
          <a:bodyPr/>
          <a:lstStyle/>
          <a:p>
            <a:r>
              <a:rPr lang="ru-RU" dirty="0"/>
              <a:t>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A99B0-6F56-4476-97A6-494241CA6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328467"/>
            <a:ext cx="10364452" cy="446273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Целые числа: 457</a:t>
            </a:r>
          </a:p>
          <a:p>
            <a:pPr marL="0" indent="0">
              <a:buNone/>
            </a:pPr>
            <a:r>
              <a:rPr lang="ru-RU" dirty="0"/>
              <a:t>Рациональные числа:</a:t>
            </a:r>
            <a:r>
              <a:rPr lang="en-US" dirty="0"/>
              <a:t> 2/7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Степень числа:</a:t>
            </a:r>
            <a:r>
              <a:rPr lang="en-US" dirty="0"/>
              <a:t> 5**7</a:t>
            </a:r>
          </a:p>
          <a:p>
            <a:pPr marL="0" indent="0">
              <a:buNone/>
            </a:pPr>
            <a:r>
              <a:rPr lang="ru-RU" dirty="0"/>
              <a:t>Корень из числа:</a:t>
            </a:r>
            <a:r>
              <a:rPr lang="en-US" dirty="0"/>
              <a:t> 7**(1/3)</a:t>
            </a:r>
          </a:p>
          <a:p>
            <a:pPr marL="0" indent="0">
              <a:buNone/>
            </a:pPr>
            <a:r>
              <a:rPr lang="ru-RU" dirty="0"/>
              <a:t>Модуль числа:</a:t>
            </a:r>
            <a:r>
              <a:rPr lang="en-US" dirty="0"/>
              <a:t> </a:t>
            </a:r>
            <a:r>
              <a:rPr lang="en-US" dirty="0" err="1"/>
              <a:t>math.fabs</a:t>
            </a:r>
            <a:r>
              <a:rPr lang="en-US" dirty="0"/>
              <a:t>(6)</a:t>
            </a:r>
          </a:p>
          <a:p>
            <a:pPr marL="0" indent="0">
              <a:buNone/>
            </a:pPr>
            <a:r>
              <a:rPr lang="ru-RU" dirty="0"/>
              <a:t>Логарифм:</a:t>
            </a:r>
            <a:r>
              <a:rPr lang="en-US" dirty="0"/>
              <a:t> math.LOG(8, 3)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Тангенс:</a:t>
            </a:r>
            <a:r>
              <a:rPr lang="en-US" dirty="0"/>
              <a:t> </a:t>
            </a:r>
            <a:r>
              <a:rPr lang="en-US" dirty="0" err="1"/>
              <a:t>math.TAN</a:t>
            </a:r>
            <a:r>
              <a:rPr lang="en-US" dirty="0"/>
              <a:t>(6)</a:t>
            </a:r>
          </a:p>
        </p:txBody>
      </p:sp>
    </p:spTree>
    <p:extLst>
      <p:ext uri="{BB962C8B-B14F-4D97-AF65-F5344CB8AC3E}">
        <p14:creationId xmlns:p14="http://schemas.microsoft.com/office/powerpoint/2010/main" val="3820228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6494-266D-421F-AF46-D7825480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09949"/>
          </a:xfrm>
        </p:spPr>
        <p:txBody>
          <a:bodyPr/>
          <a:lstStyle/>
          <a:p>
            <a:r>
              <a:rPr lang="ru-RU" dirty="0"/>
              <a:t>в электронных таблицах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A99B0-6F56-4476-97A6-494241CA6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328467"/>
            <a:ext cx="10364452" cy="446273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Целые числа: 457</a:t>
            </a:r>
          </a:p>
          <a:p>
            <a:pPr marL="0" indent="0">
              <a:buNone/>
            </a:pPr>
            <a:r>
              <a:rPr lang="ru-RU" dirty="0"/>
              <a:t>Рациональные числа:</a:t>
            </a:r>
            <a:r>
              <a:rPr lang="en-US" dirty="0"/>
              <a:t> 2/7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Степень числа:</a:t>
            </a:r>
            <a:r>
              <a:rPr lang="en-US" dirty="0"/>
              <a:t> power(5,7)</a:t>
            </a:r>
          </a:p>
          <a:p>
            <a:pPr marL="0" indent="0">
              <a:buNone/>
            </a:pPr>
            <a:r>
              <a:rPr lang="ru-RU" dirty="0"/>
              <a:t>Корень из числа:</a:t>
            </a:r>
            <a:r>
              <a:rPr lang="en-US" dirty="0"/>
              <a:t> power(7,1/3)</a:t>
            </a:r>
          </a:p>
          <a:p>
            <a:pPr marL="0" indent="0">
              <a:buNone/>
            </a:pPr>
            <a:r>
              <a:rPr lang="ru-RU" dirty="0"/>
              <a:t>Модуль числа:</a:t>
            </a:r>
            <a:r>
              <a:rPr lang="en-US" dirty="0"/>
              <a:t> abs(6)</a:t>
            </a:r>
          </a:p>
          <a:p>
            <a:pPr marL="0" indent="0">
              <a:buNone/>
            </a:pPr>
            <a:r>
              <a:rPr lang="ru-RU" dirty="0"/>
              <a:t>Логарифм:</a:t>
            </a:r>
            <a:r>
              <a:rPr lang="en-US" dirty="0"/>
              <a:t> LOG(8,3)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Тангенс:</a:t>
            </a:r>
            <a:r>
              <a:rPr lang="en-US" dirty="0"/>
              <a:t> TAN(6)</a:t>
            </a:r>
          </a:p>
        </p:txBody>
      </p:sp>
    </p:spTree>
    <p:extLst>
      <p:ext uri="{BB962C8B-B14F-4D97-AF65-F5344CB8AC3E}">
        <p14:creationId xmlns:p14="http://schemas.microsoft.com/office/powerpoint/2010/main" val="20602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9A28-8C87-4B1E-A4C1-E76FEBB61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66819"/>
          </a:xfrm>
        </p:spPr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53524-50A5-4C55-A99A-E2596CC93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285335"/>
            <a:ext cx="10364452" cy="450586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Собственный опыт</a:t>
            </a:r>
          </a:p>
        </p:txBody>
      </p:sp>
    </p:spTree>
    <p:extLst>
      <p:ext uri="{BB962C8B-B14F-4D97-AF65-F5344CB8AC3E}">
        <p14:creationId xmlns:p14="http://schemas.microsoft.com/office/powerpoint/2010/main" val="144087714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31</TotalTime>
  <Words>187</Words>
  <Application>Microsoft Office PowerPoint</Application>
  <PresentationFormat>Широкоэкранный</PresentationFormat>
  <Paragraphs>36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Cambria Math</vt:lpstr>
      <vt:lpstr>Tw Cen MT</vt:lpstr>
      <vt:lpstr>Droplet</vt:lpstr>
      <vt:lpstr>Математические объекты и их представления</vt:lpstr>
      <vt:lpstr>В математике</vt:lpstr>
      <vt:lpstr>в системах компьютерной алгебры</vt:lpstr>
      <vt:lpstr>в Python</vt:lpstr>
      <vt:lpstr>в электронных таблицах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Математические объекты и их представления</dc:title>
  <dc:creator>Pavel Moiseenko</dc:creator>
  <cp:lastModifiedBy>Voshod Nester</cp:lastModifiedBy>
  <cp:revision>5</cp:revision>
  <dcterms:created xsi:type="dcterms:W3CDTF">2020-05-17T17:56:53Z</dcterms:created>
  <dcterms:modified xsi:type="dcterms:W3CDTF">2023-05-29T15:31:34Z</dcterms:modified>
</cp:coreProperties>
</file>