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87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99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015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38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817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225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85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22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87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981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84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25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21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35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64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50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922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F9F883-132B-AA4C-8AD1-6CCAABED7A17}" type="datetimeFigureOut">
              <a:rPr lang="en-RU" smtClean="0"/>
              <a:t>04/04/2023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1211-90EA-804E-B091-E23B86E8F00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6698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7;&#1072;&#1075;&#1083;&#1072;&#1074;&#1085;&#1072;&#1103;_&#1089;&#1090;&#1088;&#1072;&#1085;&#1080;&#1094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E87-F6DD-724D-BA7E-8734D6B68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D821-D1B9-1540-9195-319452E35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Беленко </a:t>
            </a:r>
            <a:r>
              <a:rPr lang="ru-RU" dirty="0" err="1"/>
              <a:t>анастасия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895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Наличие рекламы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Реклама на сайте отсутствует. Реклама Википедии на других сайтах также отсутствует.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354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ru.wikipedia.org</a:t>
            </a:r>
            <a:r>
              <a:rPr lang="en-GB" dirty="0">
                <a:hlinkClick r:id="rId2"/>
              </a:rPr>
              <a:t>/wiki/</a:t>
            </a:r>
            <a:r>
              <a:rPr lang="ru-RU" dirty="0">
                <a:hlinkClick r:id="rId2"/>
              </a:rPr>
              <a:t>Заглавная_страница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6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впечатление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Сайт содержит очень много полезной и достоверной информации, хотя иногда и встречаются неточности. Но</a:t>
            </a:r>
            <a:r>
              <a:rPr lang="en-US" dirty="0"/>
              <a:t> </a:t>
            </a:r>
            <a:r>
              <a:rPr lang="ru-RU" dirty="0"/>
              <a:t>неточности может исправить любой неравнодушный пользователь. Сайт удобно использовать с компьютера, а для смартфонов есть удобные мобильные приложения.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4606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Википедия. — Текст : электронный // Википедия : [сайт]. — </a:t>
            </a:r>
            <a:r>
              <a:rPr lang="en-GB" dirty="0"/>
              <a:t>URL: 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ru-RU" dirty="0"/>
              <a:t>Википедия (дата обращения: 15.03.2022).</a:t>
            </a:r>
            <a:endParaRPr lang="en-US" dirty="0"/>
          </a:p>
          <a:p>
            <a:r>
              <a:rPr lang="en-GB" dirty="0"/>
              <a:t>Wikipedia. — </a:t>
            </a:r>
            <a:r>
              <a:rPr lang="ru-RU" dirty="0"/>
              <a:t>Текст : электронный // </a:t>
            </a:r>
            <a:r>
              <a:rPr lang="en-GB" dirty="0"/>
              <a:t>Wikipedia : [</a:t>
            </a:r>
            <a:r>
              <a:rPr lang="ru-RU" dirty="0"/>
              <a:t>сайт]. — </a:t>
            </a:r>
            <a:r>
              <a:rPr lang="en-GB" dirty="0"/>
              <a:t>URL: https://</a:t>
            </a:r>
            <a:r>
              <a:rPr lang="en-GB" dirty="0" err="1"/>
              <a:t>en.wikipedia.org</a:t>
            </a:r>
            <a:r>
              <a:rPr lang="en-GB" dirty="0"/>
              <a:t>/wiki/Wikipedia (</a:t>
            </a:r>
            <a:r>
              <a:rPr lang="ru-RU" dirty="0"/>
              <a:t>дата обращения: </a:t>
            </a:r>
            <a:r>
              <a:rPr lang="en-US" dirty="0"/>
              <a:t>15</a:t>
            </a:r>
            <a:r>
              <a:rPr lang="ru-RU" dirty="0"/>
              <a:t>.03.2022).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B42-456C-6649-9109-D5D78622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ресурса, год издания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8997-65F0-6D48-B2A8-64F217FF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Википедия, 2001 г.</a:t>
            </a:r>
            <a:endParaRPr lang="en-RU" dirty="0"/>
          </a:p>
        </p:txBody>
      </p:sp>
      <p:pic>
        <p:nvPicPr>
          <p:cNvPr id="1026" name="Picture 2" descr="Русская Википедия — Википедия">
            <a:extLst>
              <a:ext uri="{FF2B5EF4-FFF2-40B4-BE49-F238E27FC236}">
                <a16:creationId xmlns:a16="http://schemas.microsoft.com/office/drawing/2014/main" id="{A5DDFDF1-1FE7-4DEF-BA07-D0E78A27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74" y="2052918"/>
            <a:ext cx="2986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</a:t>
            </a:r>
            <a:endParaRPr lang="en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950DE5-160D-7E44-A40A-9D020A121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819" y="2052638"/>
            <a:ext cx="822013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деятельности и функции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Общедоступная многоязычная универсальная интернет-энциклопедия со свободным контентом, реализованная на принципах вики.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077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(руководство)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Владелец — фонд </a:t>
            </a:r>
            <a:r>
              <a:rPr lang="ru-RU" dirty="0" err="1"/>
              <a:t>Викимедиа</a:t>
            </a:r>
            <a:r>
              <a:rPr lang="ru-RU" dirty="0"/>
              <a:t> (некоммерческая благотворительная организация, которая поддерживает инфраструктуру для работы), главный редактор — сообщество Википедии.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378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Множество разделов на разных языка, а по темам — текущие события, культура, география, история, наука, техника, общество, персоналии, философия, религия, спорт, избранное содержание.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6499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сайта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Большинство пользователей интернета.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66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информации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объёму сведений и тематическому охвату Википедия считается самой полной энциклопедией из когда-либо создававшихся за всю историю человечества</a:t>
            </a:r>
            <a:r>
              <a:rPr lang="en-US" dirty="0"/>
              <a:t>. </a:t>
            </a:r>
            <a:r>
              <a:rPr lang="ru-RU" dirty="0"/>
              <a:t>Надёжность и точность Википедии вызывают вопросы. Википедию критикуют за возможность добавления ложной или непроверенной информации и вандализма на её страницах. Однако научные исследования свидетельствуют о том, что в Википедии следы актов вандализма обычно оперативно устраняются.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1009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9D6-60EB-1445-A5BE-A4647A9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Расположение (город, страна)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A85-6F5F-CB4B-9E1B-1393E78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США, Калифорния.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9507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308</Words>
  <Application>Microsoft Office PowerPoint</Application>
  <PresentationFormat>Широкоэкранный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База данных</vt:lpstr>
      <vt:lpstr>Название ресурса, год издания</vt:lpstr>
      <vt:lpstr>Скриншот</vt:lpstr>
      <vt:lpstr>Основные направления деятельности и функции</vt:lpstr>
      <vt:lpstr>Система управления (руководство)</vt:lpstr>
      <vt:lpstr>Структура сайта</vt:lpstr>
      <vt:lpstr>Пользователи сайта</vt:lpstr>
      <vt:lpstr>Оценка качества информации</vt:lpstr>
      <vt:lpstr>Расположение (город, страна)</vt:lpstr>
      <vt:lpstr>Наличие рекламы</vt:lpstr>
      <vt:lpstr>URL</vt:lpstr>
      <vt:lpstr>Общее впечатление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2022-03-20T18:39:47Z</dcterms:created>
  <dcterms:modified xsi:type="dcterms:W3CDTF">2023-04-04T18:37:51Z</dcterms:modified>
</cp:coreProperties>
</file>