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7A8-ECAC-664A-A96A-284CB28521AF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537AB-A584-724A-842D-854103BC72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241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Моисеенко Павел,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курс, группа ИВТ, 2 подгруппа</a:t>
            </a:r>
            <a:endParaRPr lang="en-RU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537AB-A584-724A-842D-854103BC72AC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831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</a:t>
            </a:r>
            <a:r>
              <a:rPr lang="en-US" dirty="0"/>
              <a:t> </a:t>
            </a:r>
            <a:r>
              <a:rPr lang="ru-RU" dirty="0" err="1"/>
              <a:t>английски</a:t>
            </a:r>
            <a:r>
              <a:rPr lang="ru-RU" dirty="0"/>
              <a:t> произносится «</a:t>
            </a:r>
            <a:r>
              <a:rPr lang="ru-RU" dirty="0" err="1"/>
              <a:t>ройтерз</a:t>
            </a:r>
            <a:r>
              <a:rPr lang="ru-RU" dirty="0"/>
              <a:t>»</a:t>
            </a:r>
            <a:r>
              <a:rPr lang="en-US" dirty="0"/>
              <a:t>;</a:t>
            </a:r>
            <a:r>
              <a:rPr lang="ru-RU" dirty="0"/>
              <a:t> основано в 1851 году Полом Рейтером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537AB-A584-724A-842D-854103BC72AC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90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Сайт на английском языке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537AB-A584-724A-842D-854103BC72AC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491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компанией </a:t>
            </a:r>
            <a:r>
              <a:rPr lang="en-US" dirty="0"/>
              <a:t>Thomson Reuters </a:t>
            </a:r>
            <a:r>
              <a:rPr lang="ru-RU" dirty="0"/>
              <a:t>владеет </a:t>
            </a:r>
            <a:r>
              <a:rPr lang="en-GB" dirty="0"/>
              <a:t>The Woodbridge Company</a:t>
            </a: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537AB-A584-724A-842D-854103BC72AC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684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разделе «Мир» есть подразделы по различным регионам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537AB-A584-724A-842D-854103BC72AC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55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других СМИ у них есть платная подписка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537AB-A584-724A-842D-854103BC72AC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81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представительство в России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537AB-A584-724A-842D-854103BC72AC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3502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известное новостное агентство, поэтому информацию по нему было довольно легко найти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537AB-A584-724A-842D-854103BC72AC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8671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2275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13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95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1111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51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4355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282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018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6887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1056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335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5590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355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4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738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8579-C269-A94A-ADDD-C00011F0C74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217289-D10F-7744-B61A-7BD9AC81047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743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uter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23FB-CE02-6846-9E02-488DE729D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Зарубежные информационные агентства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097F3-BAB4-EC47-8F87-F283D1855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Беленко Анастасия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1562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5A84-0B96-E546-8A1E-B7DA3A1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Наличие рекламы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125D-8CC0-1945-9F90-AA9456A7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не сталкивался с рекламой на сайте, но вообще они продают рекламу у себя на сайте. Я также не видел рекламы данного агентства на других сайтах.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7768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5A84-0B96-E546-8A1E-B7DA3A1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125D-8CC0-1945-9F90-AA9456A7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https://www.reuters.com/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8510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5A84-0B96-E546-8A1E-B7DA3A1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впечатление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125D-8CC0-1945-9F90-AA9456A7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Сайт выглядит современно, его удобно использовать как с компьютера, так и со смартфона. На нём можно найти новости на любую тему. Информация подаётся нейтрально, опираясь основном на достоверные источники.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9718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D4C3-B53B-3D42-8F35-68C907B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9166-0A15-EE43-8D6F-C1501AD4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Рейтер. — Текст : электронный // Википедия : [сайт]. — </a:t>
            </a:r>
            <a:r>
              <a:rPr lang="en-GB" dirty="0"/>
              <a:t>URL: https://</a:t>
            </a:r>
            <a:r>
              <a:rPr lang="en-GB" dirty="0" err="1"/>
              <a:t>ru.wikipedia.org</a:t>
            </a:r>
            <a:r>
              <a:rPr lang="en-GB" dirty="0"/>
              <a:t>/wiki/</a:t>
            </a:r>
            <a:r>
              <a:rPr lang="ru-RU" dirty="0"/>
              <a:t>Рейтер (дата обращения: </a:t>
            </a:r>
            <a:r>
              <a:rPr lang="en-US" dirty="0"/>
              <a:t>02</a:t>
            </a:r>
            <a:r>
              <a:rPr lang="ru-RU" dirty="0"/>
              <a:t>.03.2022).</a:t>
            </a:r>
            <a:endParaRPr lang="en-US" dirty="0"/>
          </a:p>
          <a:p>
            <a:r>
              <a:rPr lang="en-GB" dirty="0"/>
              <a:t>Reuters. — </a:t>
            </a:r>
            <a:r>
              <a:rPr lang="ru-RU" dirty="0"/>
              <a:t>Текст : электронный // </a:t>
            </a:r>
            <a:r>
              <a:rPr lang="en-GB" dirty="0"/>
              <a:t>Wikipedia : [</a:t>
            </a:r>
            <a:r>
              <a:rPr lang="ru-RU" dirty="0"/>
              <a:t>сайт]. — </a:t>
            </a:r>
            <a:r>
              <a:rPr lang="en-GB" dirty="0"/>
              <a:t>URL: https://</a:t>
            </a:r>
            <a:r>
              <a:rPr lang="en-GB" dirty="0" err="1"/>
              <a:t>en.wikipedia.org</a:t>
            </a:r>
            <a:r>
              <a:rPr lang="en-GB" dirty="0"/>
              <a:t>/wiki/Reuters (</a:t>
            </a:r>
            <a:r>
              <a:rPr lang="ru-RU" dirty="0"/>
              <a:t>дата обращения: </a:t>
            </a:r>
            <a:r>
              <a:rPr lang="en-US" dirty="0"/>
              <a:t>02</a:t>
            </a:r>
            <a:r>
              <a:rPr lang="ru-RU" dirty="0"/>
              <a:t>.03.2022).</a:t>
            </a:r>
            <a:endParaRPr lang="en-US" dirty="0"/>
          </a:p>
          <a:p>
            <a:r>
              <a:rPr lang="en-GB" dirty="0"/>
              <a:t>Thomson Reuters. — </a:t>
            </a:r>
            <a:r>
              <a:rPr lang="ru-RU" dirty="0"/>
              <a:t>Текст : электронный // Википедия : [сайт]. — </a:t>
            </a:r>
            <a:r>
              <a:rPr lang="en-GB" dirty="0"/>
              <a:t>URL: https://</a:t>
            </a:r>
            <a:r>
              <a:rPr lang="en-GB" dirty="0" err="1"/>
              <a:t>ru.wikipedia.org</a:t>
            </a:r>
            <a:r>
              <a:rPr lang="en-GB" dirty="0"/>
              <a:t>/wiki/</a:t>
            </a:r>
            <a:r>
              <a:rPr lang="en-GB" dirty="0" err="1"/>
              <a:t>Thomson_Reuters</a:t>
            </a:r>
            <a:r>
              <a:rPr lang="en-GB" dirty="0"/>
              <a:t> (</a:t>
            </a:r>
            <a:r>
              <a:rPr lang="ru-RU" dirty="0"/>
              <a:t>дата обращения: </a:t>
            </a:r>
            <a:r>
              <a:rPr lang="en-US"/>
              <a:t>02</a:t>
            </a:r>
            <a:r>
              <a:rPr lang="ru-RU"/>
              <a:t>.03.2022</a:t>
            </a:r>
            <a:r>
              <a:rPr lang="ru-RU" dirty="0"/>
              <a:t>).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527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6EA0-92AD-1E4F-8B89-F6E1E900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 ресурса, год издания</a:t>
            </a:r>
            <a:endParaRPr lang="en-RU" dirty="0"/>
          </a:p>
        </p:txBody>
      </p:sp>
      <p:pic>
        <p:nvPicPr>
          <p:cNvPr id="1026" name="Picture 2" descr="Reuters News Agency">
            <a:extLst>
              <a:ext uri="{FF2B5EF4-FFF2-40B4-BE49-F238E27FC236}">
                <a16:creationId xmlns:a16="http://schemas.microsoft.com/office/drawing/2014/main" id="{7B9E35E6-8AF6-445E-B680-8BF3A4778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6"/>
          <a:stretch/>
        </p:blipFill>
        <p:spPr bwMode="auto">
          <a:xfrm>
            <a:off x="2204203" y="1802286"/>
            <a:ext cx="430971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A60B69-D4F6-4241-8D3D-3E056B32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748" y="1507995"/>
            <a:ext cx="3675864" cy="45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881A5-70AA-479B-99F4-ADA7A149CB79}"/>
              </a:ext>
            </a:extLst>
          </p:cNvPr>
          <p:cNvSpPr txBox="1"/>
          <p:nvPr/>
        </p:nvSpPr>
        <p:spPr>
          <a:xfrm flipH="1">
            <a:off x="3623899" y="2903455"/>
            <a:ext cx="163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1851 г.</a:t>
            </a:r>
          </a:p>
        </p:txBody>
      </p:sp>
    </p:spTree>
    <p:extLst>
      <p:ext uri="{BB962C8B-B14F-4D97-AF65-F5344CB8AC3E}">
        <p14:creationId xmlns:p14="http://schemas.microsoft.com/office/powerpoint/2010/main" val="326670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DC4E-4A11-6F4B-919E-F2C1322E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Скриншот</a:t>
            </a:r>
            <a:endParaRPr lang="en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2853CE-019B-4538-A6A2-BC4DA991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19" y="1503591"/>
            <a:ext cx="8154186" cy="47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6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1280-522E-994B-B22A-3A1FD035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деятельности и функции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252F-7987-2049-A636-39AF47E9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Международное агентство новостей и финансовой информации.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6086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F424-6CBC-A541-B012-C52E4C7C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управления (руководство)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1EB9-7FE5-1748-B2EB-326606A8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Компания </a:t>
            </a:r>
            <a:r>
              <a:rPr lang="en-US" dirty="0"/>
              <a:t>Reuters</a:t>
            </a:r>
            <a:r>
              <a:rPr lang="ru-RU" dirty="0"/>
              <a:t> является дочерней компанией </a:t>
            </a:r>
            <a:r>
              <a:rPr lang="en-US" dirty="0"/>
              <a:t>Thomson Reuters</a:t>
            </a:r>
            <a:r>
              <a:rPr lang="ru-RU" dirty="0"/>
              <a:t>, в которой в свою очередь Дэвид Томсон является председателем совета, а Джим Смит — главным управляющим.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933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CC4A-7F7C-B14E-B40F-EC12076D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7DFA-64E2-B645-A505-C0A98F25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Мир, бизнес, законотворчество, рынки, срочные новости, технологии, расследования, спорт, стиль жизни.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0709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5A84-0B96-E546-8A1E-B7DA3A1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сайта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125D-8CC0-1945-9F90-AA9456A7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основном это другие СМИ по всему миру, но также и обычные читатели.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6399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5A84-0B96-E546-8A1E-B7DA3A1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информации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125D-8CC0-1945-9F90-AA9456A7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крупнейшей и авторитетнейшее агентство. Информация берётся как от государственных официальных источников, а также используются неназванные источники в организациях.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3751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5A84-0B96-E546-8A1E-B7DA3A1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Расположение (город, страна)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125D-8CC0-1945-9F90-AA9456A7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Международное агентство с представительствами в большинстве стран.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797890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1189</TotalTime>
  <Words>394</Words>
  <PresentationFormat>Широкоэкранный</PresentationFormat>
  <Paragraphs>43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Легкий дым</vt:lpstr>
      <vt:lpstr>Зарубежные информационные агентства</vt:lpstr>
      <vt:lpstr>Название ресурса, год издания</vt:lpstr>
      <vt:lpstr>Скриншот</vt:lpstr>
      <vt:lpstr>Основные направления деятельности и функции</vt:lpstr>
      <vt:lpstr>Система управления (руководство)</vt:lpstr>
      <vt:lpstr>Структура сайта</vt:lpstr>
      <vt:lpstr>Пользователи сайта</vt:lpstr>
      <vt:lpstr>Оценка качества информации</vt:lpstr>
      <vt:lpstr>Расположение (город, страна)</vt:lpstr>
      <vt:lpstr>Наличие рекламы</vt:lpstr>
      <vt:lpstr>URL</vt:lpstr>
      <vt:lpstr>Общее впечатление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2022-03-19T16:38:31Z</dcterms:created>
  <dcterms:modified xsi:type="dcterms:W3CDTF">2023-04-04T18:27:34Z</dcterms:modified>
</cp:coreProperties>
</file>