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745960d8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745960d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745960d83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745960d8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745960d83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745960d8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745960d83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745960d8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745960d83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745960d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745960d83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745960d8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745960d83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745960d8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745960d83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745960d8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Вариативная работа № 3. Контролю и самоконтролю в ЭИОС</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ru-RU" dirty="0"/>
              <a:t>Беленко Анастасия</a:t>
            </a:r>
            <a:r>
              <a:rPr lang="en" dirty="0"/>
              <a:t>, ИВТ, 4 курс</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Опрос</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Модуль «Опрос» в Moodle позволяет учителю задать один-единственный вопрос и предложить несколько возможных ответов. Результаты опроса могут быть опубликованы после ответов студентов, после определенной даты, или не показаны вообще. Результаты могут быть опубликованы с именами студентов или анонимно (хотя учителя всегда видят имена учеников и их ответы). Опросы могут быть использованы в качестве быстрого голосования для выбора темы или для быстрой проверки понимания.</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Посещаемость</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Модуль «Посещаемость» в Moodle позволяет учителю вести учет посещаемости занятий, а студентам видеть информацию о их собственной посещаемости.</a:t>
            </a:r>
            <a:endParaRPr/>
          </a:p>
          <a:p>
            <a:pPr marL="0" lvl="0" indent="0" algn="l" rtl="0">
              <a:spcBef>
                <a:spcPts val="1200"/>
              </a:spcBef>
              <a:spcAft>
                <a:spcPts val="0"/>
              </a:spcAft>
              <a:buNone/>
            </a:pPr>
            <a:r>
              <a:rPr lang="en"/>
              <a:t>Учитель может создать несколько занятий и отмечать их посещаемость как статусы «Присутствовал», «Не был», «Опоздал», «Уважительная причина» или изменить эти статусы так, чтобы они соответствовали потребностям учителя.</a:t>
            </a:r>
            <a:endParaRPr/>
          </a:p>
          <a:p>
            <a:pPr marL="0" lvl="0" indent="0" algn="l" rtl="0">
              <a:spcBef>
                <a:spcPts val="1200"/>
              </a:spcBef>
              <a:spcAft>
                <a:spcPts val="1200"/>
              </a:spcAft>
              <a:buNone/>
            </a:pPr>
            <a:r>
              <a:rPr lang="en"/>
              <a:t>В модуле доступны отчеты по всем студентам или по каждому студенту отдельно.</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Лекция</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Элемент курса «Лекция» в Moodle позволяет преподавателю располагать контент и/или практические задания (тесты) в интересной и гибкой форме. Преподаватель может использовать линейную схему лекции, состоящую из ряда обучающих страниц или создать сложную схему, которая содержит различные пути или варианты для учащегося. В любом случае для увеличения активного взаимодействия и контроля понимания преподаватели могут использовать различные вопросы, такие как «Множественный выбор», «На соответствие» и «Короткий ответ». Лекцию можно оценивать, оценки записываются в журнал оценок. Лекции могут быть использованы для различающегося контроля, с разными наборами вопросов в зависимости от ответов на первые вопросы.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Семинар</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Модуль «Семинар» в Moodle позволяет накапливать, просматривать, рецензировать и взаимно оценивать студенческие работы. Студенты могут представлять свою работу в виде любых файлов, например, документы Word и электронные таблицы, а также могут вводить текст непосредственно в поле с помощью текстового редактора. Материалы оцениваются с использованием нескольких критериев формы оценки, заданной преподавателем. Процесс оценки сокурсников и понимание формы оценки может быть осуществлено заранее с примером материалов, представленных преподавателем, вместе со ссылкой для оценивания. Студентам предоставляется возможность оценить одно или несколько представлений своих сокурсников. Представляемые работы и рецензии могут быть анонимными, если требуется. Студенты получают две оценки за семинар — оценку за свою работу и баллы за свою оценку работ своих сокурсников. Оба типа записываются в журнал оценок.</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Тест</a:t>
            </a:r>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a:t>Элемент курса «Тест» в Moodle позволяет преподавателю создавать тесты, состоящие из вопросов разных типов: Множественный выбор, Верно/неверно, На соответствие, Короткий ответ, Числовой. Можно создать тест с несколькими попытками, с перемешивающимися вопросами или случайными вопросами, выбирающимися из банка вопросов. Может быть задано ограничение времени. Каждая попытка оценивается автоматически, за исключением вопросов Эссе, и оценка записывается в журнал оценок. Можно выбрать, будут ли подсказки, отзыв и правильные ответы и когда они будут показаны студентам. Тесты могут быть использованы в экзаменах курса, как мини-тесты для прочитанных заданий или в конце темы, в итоговом экзамене, используя вопросы из промежуточных экзаменов, для обеспечения немедленного отзыва о работе, для самооценки.</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Форум</a:t>
            </a:r>
            <a:endParaRPr/>
          </a:p>
        </p:txBody>
      </p:sp>
      <p:sp>
        <p:nvSpPr>
          <p:cNvPr id="122" name="Google Shape;12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Модуль «Форум» в Moodle позволяет участникам общаться в асинхронном режиме т. е. в течение длительного времени. Есть несколько типов форумов на выбор, такие как стандартный форум, на котором каждый может начать новое обсуждение в любое время; форум, где каждый студент может начать одно обсуждение, или форум «Вопрос-ответ», где студенты должны сначала ответить на сообщение, прежде чем они смогут увидеть ответы других студентов. Сообщения форума могут оцениваться преподавателями или студентами (равноправное оценивание). Баллы могут быть объединены, чтобы сформировать окончательную оценку, которая записывается в журнал оценок.</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Задание</a:t>
            </a:r>
            <a:endParaRPr/>
          </a:p>
        </p:txBody>
      </p:sp>
      <p:sp>
        <p:nvSpPr>
          <p:cNvPr id="128" name="Google Shape;128;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Учебный элемент «Задание» в Moodle позволяет преподавателям добавлять коммуникативные задания, собирать студенческие работы, оценивать их и предоставлять отзывы. Студенты могут отправлять любой цифровой контент (файлы), такие как документы Word, электронные таблицы, изображения, аудио- или видеофайлы. Альтернативно или дополнительно преподаватель может потребовать от студента вводить свой ответ непосредственно в текстовом редакторе. «Задание» может быть использоваться и для ответов вне сайта, которые выполняются в автономном режиме (например, при создании предметов искусства) и не требовать представления в цифровом виде. При оценивании задания преподаватель может оставлять отзывы в виде комментариев, загружать файл с исправленным ответом студента или аудио-отзыв. Ответы могут быть оценены баллами, пользовательской шкалой оценивания или «продвинутыми» методами, такими как рубрики. Итоговая оценка заносится в Журнал оценок.</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Внешние системы</a:t>
            </a:r>
            <a:endParaRPr/>
          </a:p>
        </p:txBody>
      </p:sp>
      <p:sp>
        <p:nvSpPr>
          <p:cNvPr id="134" name="Google Shape;134;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Также для контроля могут использоваться внешние системы в случае нестабильности LMS. Например, Google Формы и его аналоги для сбора информации о присутствии на занятии, и для контроля усвоения материала могут быть добавлены простые задания.</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Экран (16:9)</PresentationFormat>
  <Paragraphs>20</Paragraphs>
  <Slides>9</Slides>
  <Notes>9</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9</vt:i4>
      </vt:variant>
    </vt:vector>
  </HeadingPairs>
  <TitlesOfParts>
    <vt:vector size="12" baseType="lpstr">
      <vt:lpstr>Arial</vt:lpstr>
      <vt:lpstr>Roboto</vt:lpstr>
      <vt:lpstr>Geometric</vt:lpstr>
      <vt:lpstr>Вариативная работа № 3. Контролю и самоконтролю в ЭИОС</vt:lpstr>
      <vt:lpstr>Опрос</vt:lpstr>
      <vt:lpstr>Посещаемость</vt:lpstr>
      <vt:lpstr>Лекция</vt:lpstr>
      <vt:lpstr>Семинар</vt:lpstr>
      <vt:lpstr>Тест</vt:lpstr>
      <vt:lpstr>Форум</vt:lpstr>
      <vt:lpstr>Задание</vt:lpstr>
      <vt:lpstr>Внешние системы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Вариативная работа № 3. Контролю и самоконтролю в ЭИОС</dc:title>
  <cp:lastModifiedBy>Voshod Nester</cp:lastModifiedBy>
  <cp:revision>1</cp:revision>
  <dcterms:modified xsi:type="dcterms:W3CDTF">2023-05-29T23:05:44Z</dcterms:modified>
</cp:coreProperties>
</file>