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2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6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1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1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0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65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4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10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AC3BA8-EF5B-476A-8FEF-DE43E913273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AF25C37-30B2-4D8F-90C0-B7456781B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2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vitbe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BCF3E-088D-441D-B2B0-F48348C62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Беленко Анастасия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86355C-03AB-40DA-B14B-7B5A23B5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 должность аналитика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2724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4529C-F6F2-4AD0-BC9D-13260E5E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23F6AA-A6B4-46B3-99EC-03A7D25C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Беленко Анастасия Витальевна, 13.11.2001 г.</a:t>
            </a:r>
          </a:p>
          <a:p>
            <a:r>
              <a:rPr lang="ru-RU" dirty="0"/>
              <a:t>Проживаю в Санкт-Петербурге (готова к переезду)</a:t>
            </a:r>
          </a:p>
          <a:p>
            <a:r>
              <a:rPr lang="ru-RU" dirty="0"/>
              <a:t>Предпочитаю общаться в мессенджерах</a:t>
            </a:r>
          </a:p>
          <a:p>
            <a:pPr marL="457200" lvl="2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+7</a:t>
            </a:r>
            <a:r>
              <a:rPr lang="en-CA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</a:rPr>
              <a:t>950</a:t>
            </a:r>
            <a:r>
              <a:rPr lang="en-CA" dirty="0">
                <a:latin typeface="Bahnschrift Light" panose="020B0502040204020203" pitchFamily="34" charset="0"/>
              </a:rPr>
              <a:t>) </a:t>
            </a:r>
            <a:r>
              <a:rPr lang="ru-RU" dirty="0">
                <a:latin typeface="Bahnschrift Light" panose="020B0502040204020203" pitchFamily="34" charset="0"/>
              </a:rPr>
              <a:t>781</a:t>
            </a:r>
            <a:r>
              <a:rPr lang="en-CA" dirty="0">
                <a:latin typeface="Bahnschrift Light" panose="020B0502040204020203" pitchFamily="34" charset="0"/>
              </a:rPr>
              <a:t>-</a:t>
            </a:r>
            <a:r>
              <a:rPr lang="ru-RU" dirty="0">
                <a:latin typeface="Bahnschrift Light" panose="020B0502040204020203" pitchFamily="34" charset="0"/>
              </a:rPr>
              <a:t>73</a:t>
            </a:r>
            <a:r>
              <a:rPr lang="en-CA" dirty="0">
                <a:latin typeface="Bahnschrift Light" panose="020B0502040204020203" pitchFamily="34" charset="0"/>
              </a:rPr>
              <a:t>-</a:t>
            </a:r>
            <a:r>
              <a:rPr lang="ru-RU" dirty="0">
                <a:latin typeface="Bahnschrift Light" panose="020B0502040204020203" pitchFamily="34" charset="0"/>
              </a:rPr>
              <a:t>32</a:t>
            </a:r>
          </a:p>
          <a:p>
            <a:r>
              <a:rPr lang="ru-RU" dirty="0"/>
              <a:t>Со мной можно связаться и через почту</a:t>
            </a:r>
          </a:p>
          <a:p>
            <a:pPr marL="457200" lvl="2" indent="0">
              <a:buNone/>
            </a:pPr>
            <a:r>
              <a:rPr lang="en-CA" dirty="0">
                <a:latin typeface="Bahnschrift Light" panose="020B0502040204020203" pitchFamily="34" charset="0"/>
              </a:rPr>
              <a:t>anavitbel@gmail.com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2DE70E-CCCA-4DDD-BE3F-DAEB7553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3" y="2461467"/>
            <a:ext cx="2857899" cy="295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Whatsapp PNG Transparent Images Free Download | Vector Files | Pngtree">
            <a:extLst>
              <a:ext uri="{FF2B5EF4-FFF2-40B4-BE49-F238E27FC236}">
                <a16:creationId xmlns:a16="http://schemas.microsoft.com/office/drawing/2014/main" id="{660918F3-4A88-461F-9AA9-944DDCC7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43" y="3835531"/>
            <a:ext cx="302836" cy="3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telegram logo png transparent 17221839 PNG with Transparent Background">
            <a:extLst>
              <a:ext uri="{FF2B5EF4-FFF2-40B4-BE49-F238E27FC236}">
                <a16:creationId xmlns:a16="http://schemas.microsoft.com/office/drawing/2014/main" id="{CE564BE4-5CEF-4ECC-8CFA-A72EF94B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09" y="3803146"/>
            <a:ext cx="408809" cy="40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3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7235C-3CE9-4CB4-A5EC-2D8BC69A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Желаемая должность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D7B72-8A81-4176-B582-3C835D93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Аналитик данных</a:t>
            </a:r>
          </a:p>
          <a:p>
            <a:r>
              <a:rPr lang="ru-RU" dirty="0"/>
              <a:t>Занятость: Стажировка, в дальнейшем полная занятость</a:t>
            </a:r>
          </a:p>
          <a:p>
            <a:r>
              <a:rPr lang="ru-RU" dirty="0"/>
              <a:t>График работы: Неполный или полный рабочий день</a:t>
            </a:r>
          </a:p>
          <a:p>
            <a:r>
              <a:rPr lang="ru-RU" dirty="0"/>
              <a:t>Возможность удалённой работы: Приветствуется</a:t>
            </a:r>
          </a:p>
        </p:txBody>
      </p:sp>
    </p:spTree>
    <p:extLst>
      <p:ext uri="{BB962C8B-B14F-4D97-AF65-F5344CB8AC3E}">
        <p14:creationId xmlns:p14="http://schemas.microsoft.com/office/powerpoint/2010/main" val="404662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8FBC8-86AD-46D2-B64F-12797E76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531EC-5C3E-4A4D-983C-1A19D673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Российский государственный университет им. А.И. Герцена</a:t>
            </a:r>
          </a:p>
          <a:p>
            <a:endParaRPr lang="ru-RU" dirty="0"/>
          </a:p>
          <a:p>
            <a:r>
              <a:rPr lang="ru-RU" dirty="0"/>
              <a:t>Бакалавр института информационных технологий и технологического образования по направлению «Информатика и вычислительная техника» и профилем «Разработка программного обеспечения»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66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14A0B-F0BD-4B1F-A6FF-855F43F9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Опыт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7483B-2785-4D58-B440-5BCC9F87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РГПУ им. А.И. Герцена, лаборант института информационных технологий</a:t>
            </a:r>
          </a:p>
          <a:p>
            <a:r>
              <a:rPr lang="ru-RU" dirty="0"/>
              <a:t>Сентябрь 2022 – </a:t>
            </a:r>
            <a:r>
              <a:rPr lang="ru-RU" dirty="0" err="1"/>
              <a:t>н.в</a:t>
            </a:r>
            <a:r>
              <a:rPr lang="ru-RU" dirty="0"/>
              <a:t>.</a:t>
            </a:r>
          </a:p>
          <a:p>
            <a:r>
              <a:rPr lang="ru-RU" dirty="0"/>
              <a:t>Обязанности: </a:t>
            </a:r>
          </a:p>
          <a:p>
            <a:pPr>
              <a:buFontTx/>
              <a:buChar char="-"/>
            </a:pPr>
            <a:r>
              <a:rPr lang="ru-RU" dirty="0"/>
              <a:t>Настройка и поддержка работы стационарных компьютеров в аудиториях </a:t>
            </a:r>
          </a:p>
          <a:p>
            <a:pPr>
              <a:buFontTx/>
              <a:buChar char="-"/>
            </a:pPr>
            <a:r>
              <a:rPr lang="ru-RU" dirty="0"/>
              <a:t>Установка необходимых программ</a:t>
            </a:r>
          </a:p>
          <a:p>
            <a:pPr>
              <a:buFontTx/>
              <a:buChar char="-"/>
            </a:pPr>
            <a:r>
              <a:rPr lang="ru-RU" dirty="0"/>
              <a:t>Работа с системой 1С</a:t>
            </a:r>
          </a:p>
          <a:p>
            <a:pPr>
              <a:buFontTx/>
              <a:buChar char="-"/>
            </a:pPr>
            <a:r>
              <a:rPr lang="ru-RU" dirty="0"/>
              <a:t>Обработка профориентационного анкетирования школьников старших классов</a:t>
            </a:r>
          </a:p>
          <a:p>
            <a:pPr>
              <a:buFontTx/>
              <a:buChar char="-"/>
            </a:pPr>
            <a:r>
              <a:rPr lang="ru-RU" dirty="0"/>
              <a:t>Разбор сайта университета на наличие текстовых ошибок, пустых страниц и багов в вёрстке</a:t>
            </a:r>
          </a:p>
        </p:txBody>
      </p:sp>
    </p:spTree>
    <p:extLst>
      <p:ext uri="{BB962C8B-B14F-4D97-AF65-F5344CB8AC3E}">
        <p14:creationId xmlns:p14="http://schemas.microsoft.com/office/powerpoint/2010/main" val="48952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271A4-C009-424A-84CE-2710DFAD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6C16A-F686-423E-A794-8DD7CBB4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Развитые организационные, коммуникативные и презентационные навыки.</a:t>
            </a:r>
            <a:endParaRPr lang="ru-RU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Умение работать в команде.</a:t>
            </a:r>
            <a:endParaRPr lang="ru-RU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Желание и готовность развиваться в сфере аналитики данных.</a:t>
            </a:r>
            <a:endParaRPr lang="ru-RU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Иногда вношу вклад в проекты с открытым исходным кодом</a:t>
            </a:r>
            <a:endParaRPr lang="ru-RU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Навыки: </a:t>
            </a:r>
            <a:r>
              <a:rPr lang="en-US" dirty="0"/>
              <a:t>Python, SQL, 1C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6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1EE31-E3A8-45F2-B4A3-BB24EB04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Портфолио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807ACF-DBEF-4C7F-A1D5-BD176C14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3429000"/>
            <a:ext cx="6801612" cy="1265082"/>
          </a:xfrm>
        </p:spPr>
        <p:txBody>
          <a:bodyPr/>
          <a:lstStyle/>
          <a:p>
            <a:r>
              <a:rPr lang="ru-RU" dirty="0">
                <a:hlinkClick r:id="rId2"/>
              </a:rPr>
              <a:t>Можно найти здесь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20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5B32F92-4B8F-4E4E-856D-BBD9D8703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6583962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17</TotalTime>
  <Words>214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Bahnschrift Light</vt:lpstr>
      <vt:lpstr>Century Gothic</vt:lpstr>
      <vt:lpstr>Corbel</vt:lpstr>
      <vt:lpstr>Gill Sans MT</vt:lpstr>
      <vt:lpstr>Noto Sans Symbols</vt:lpstr>
      <vt:lpstr>Посылка</vt:lpstr>
      <vt:lpstr>Беленко Анастасия</vt:lpstr>
      <vt:lpstr>Общая информация</vt:lpstr>
      <vt:lpstr>Желаемая должность</vt:lpstr>
      <vt:lpstr>Образование</vt:lpstr>
      <vt:lpstr>Опыт работы</vt:lpstr>
      <vt:lpstr>Обо мне</vt:lpstr>
      <vt:lpstr>Портфолио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Беленко Анастасия</dc:title>
  <dc:creator>Voshod Nester</dc:creator>
  <cp:lastModifiedBy>Voshod Nester</cp:lastModifiedBy>
  <cp:revision>3</cp:revision>
  <dcterms:created xsi:type="dcterms:W3CDTF">2023-04-26T17:26:14Z</dcterms:created>
  <dcterms:modified xsi:type="dcterms:W3CDTF">2023-04-26T17:43:57Z</dcterms:modified>
</cp:coreProperties>
</file>