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5" d="100"/>
          <a:sy n="75" d="100"/>
        </p:scale>
        <p:origin x="5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116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88698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16a1dcf-80b7-401c-ad41-aefb89386589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3LbNhD9FQ9f8qLp4H7JW6ykaWfSNlO1eenkYQEsZGYoUiUpx27GP9Tf6I8VIGUnvshKJLd1Y79YBEAd7OUsdhfyhyKU3bKC0x9hgcXT4vs6lB5C0x7oYlLU4yQx1lLwUTBDlVGgXMyrzbIvm7ornn4oemjn2L8puxVUGSlN/vZ2UkBVvYZ5HkWoOpwUS2y7poaq/APHl9NS367wbFLgybJqWsiQsx56zLDH6fU0TiLQb3jaEXxfHuMMfT/O/ozLpu3Px5OiG58GkS6vZbBhw2lT91DWCTjPEeq0Ryt8QGY0AHNI83xX1vNqLeLH7/5yuszm6I4gfSb93buEnnHOzrICKjAZPDeWcUw2VJ7xXbGEIkQpyVgEDAyit9psxSoXydbXsUBQjUwzr1hgglBhhdpVLgqgiI9URK8pYZKB3o7V40nvmpMb0LJe3EnNY5A8MsKszt+OZdWvHeROX5ws28SmxLER7Vk4htpjKAbKtNh1a/8+m89bnMO5u19cWpw21Wpxw/ysWbUef8Y4LNV92Z+mPWJZpz3KTM8s5+u2ScQdVn6ty747mDVVGFa+XdVrfpE8PGreT1tM5A154m2audUwHtpw2Spp0AZsD08HjZ+X7Tl92eSK4P+5tkm9TC5jPRVEe+mMVlGkh3jPXTj96eXsITjvZj1HtyHGSKMNEU2KQGDUBHvP3fa87HyzqvvuIfjuFmXPHehoVDRoiCIEEj2q++7AgxlU+CC8t0nT0XWcWs4tJZEIh8IpzwF3zcdeOK3QMycIo9KCFMrviqUcBxUBrOEBLYva6J3lCiC55ZFwBG2NplzLnbGMTRjOEkZSTeRTvUaE2L3miNwy4RwYSq0QnBOE7ZXVBskkCdRETVKtR6XiQnK+veKDgQ+Hq74fStYrkM4JqpQiTssU08ZEULAnpOHMpyJXek6ACKkYCNx6VExTNM6bNvUC1bXT4q7CZIbzBdZ9cf0ImHx1R1a16pKxMRxCOz2Ctv+fnl/nLVh6+d0nvdaaLaP4d0+PbN51m5q/u2hCtulRGQLWxRg21Drq0pmlALkDLalgX0k6nNyTmNzK8dDUq/6R3F9O7iEtedQRrBZonHAs1eef0fBvSuRIqTcqasaY8ZwzJNtzyKYUx2QwkRmQUSdUz1PbsFfy+K7EFlp/dPoKj7G6bsiL9etL5+Z7A2053hMNRt/RGesLrwuw4nIBnm+g8mufyLN+/n1VwkHAgwA9jFBrVYof/vqzewjZDNK7Nwb69vh5AO4fAzpYganwso4RzhxHva4zHzPSF0qVHsPK75SRHquufcw98tgbETkjVqa/KFiUPG7v5DbcRBvJPeGS0AghpGYuSrB7NjeWGYfUUSDIpQogDN2jOQQ0Muma86+gLihMg3vRKl2cR18YAV1VemwvKVossJ0PLswn2KDIctyoxO5jef1h0CR/viqT7iP2G6hWGfbJIfbvEesnufpeX2tsiCV6NZbu2CQbo2OQtbvT2FhvuQ4MrrlgTJJolGXRiei3/3R0O5mj044woWJMhZtNJaAmek/I1PZbB/n3KMu49CIig3vB6Gm+3kxn1wMol/oWcQHLzyqWXrbNanmnpP1o6JG3ErT1FvItkJLD9SPlj4z4dxnxuWz4RzL8VUIQw5RGK7mF1Oql80x6udepM6DelHCaVd8tweNrqPGGxJM8CnXIJrw1+Qz/SnCReM7O/gaqC7RpwyAAAA==&quot;"/>
    <we:property name="creatorSessionId" value="&quot;241e5897-702b-4d71-bc73-26f60d680490&quot;"/>
    <we:property name="creatorTenantId" value="&quot;c1a00b81-17fc-4f34-8405-8deadf733fc6&quot;"/>
    <we:property name="creatorUserId" value="&quot;10032004E5841AD1&quot;"/>
    <we:property name="datasetId" value="&quot;de3e4cd9-643f-42c7-a270-39bb28628de7&quot;"/>
    <we:property name="embedUrl" value="&quot;/reportEmbed?reportId=db44ba95-fc7a-4510-a020-bcebef50a86d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1a23LbNhD9FQ9f8qLp4A4ib7aSpp1cJ2rz0sl0FsBCZoYiVV5cuxn/UH+jP1aAlJ34IiuR3NaN/SKRAHmwl7PYXUgfM1+0yxJOXsECs8fZj5UvHPi62dPZJKvGwYPXr5+/3H/7/NdX+y+fxuF62RV11WaPP2YdNHPs3hVtD2WCiIO/vJ9kUJZvYJ7uApQtTrIlNm1dQVn8gePDcaprejydZHi8LOsGEuSsgw4T7FF8PN7Htel3PK4IriuOcIauG0ff4rJuurP7SdaOV4NIF+cS2LDgtK46KKoInMYItdqhEc4jyzUAs0jTeFtU83Il4qd3fzpZJju0hxC/o/72Q0RPOKenSQHlmfSO54ZxjMZTjvFtsYQiRCnJWAD0DIIzOt+IVSyira9igaAamWZOMc8EocIIta1cFEARF6gITlPCJAO9GavD487Wx9egJb24lZoHL3lghBmd3g5F2a0cZE+eHi+byKbIsRFt3x9B5dBnA2UabNuVf/fn8wbncObupxcmp3XZL64Zn9V94/AthmGq6oruJK4RiiquUSR6JjnfNHUk7jDzc1V07d6sLv0w831frfhF0u1h/fu0wUhenwbex5EbDeOg8RetEm8aj83ByaDxk6I5oy+bXBL8P9c2qpfIlRtHBdFO2lyrIOJFuOMunL5+NrsPzrtez9FtiCHQYHzAPEYgMJp7c8fd9qRoXd1XXXsffHeDsmcOtDQo6jUE4T0JDtVdd+DeDEq8F95bp+noOk4N54aSQIRFYZXjgNvmYyesVuiYFYRRaUAK5bbFUpaDCgAm5x4NCzrXW8vlQXLDA+EI2uSaci23xspNxLCGMBJrIhfrNSLE9jVH4IYJayGn1AjBOUHYXFmtkUwST/OgSaz1qFRcSM43V3ww8OGg77qhZL0Eaa2gSilitYwxnecBFOwImXPmYpErHSdAhFQMBG7cKqYxGud1E5uA8spucVthMsP5Aqsuu7oFTL65Lavs22hs9AfQTA+h6f6n+9dZCxYf/vBZr7Viyyj+7dMjmXfVn6Z3F7VPNj0svMcqG8OGGktt3LMUILegJRXsG0mHkzsSkxs57uuq7x7I/fXkHtKSQx3AaIG5FZbF+vwLGv51iRwpdbkKmjGWO84Zks05ZF2KY9LngeUgg46ojse2Yafk8UOBDTTu8OQFHmF51ZDn81enzsz3DppiPCcajL6lM1YnXedg2cUCPJ1Apcc+k2d1/VtfwJ7HPQ8djFArVbKXf/3Z3odsBvHZawN9c/zcA/ePAe2NwFh4GcsIZ5ajXtWZDxnpK6WKl753W2Wkh6prF3OPPHa5CJwRI+MnChYkD5s7uTUn0bnkjnBJaADvYzMXJJgdmxvDcovUUiDIpfIgcrpDcwiYy6hryr+CWq8w3tyJVul8P/rKCGjLwmFzQdFsgc18cGHawQZFluNCBbafyuuPgybp+0URdR+x30HZJ9hHB9j9jlg9StX36lhjTSzRy7F0yyZZGx2DrO2txsZqyVVgcM0FY5KEXBkWrAhu809HN5M5WG0JEyqEWLiZWAJqoneEjG2/sZB+jzKMSycCMrgTjJ6m4824d92DcqlrEBew/KJi6VlT98tbJe0nQ4+8laCNM5BOgZQcjh8pf2DEv8uIL2XDP5LhLxOC5ExpNJIbiK1e3M+kkzvtOgPqdQmn7rt2CQ7fQIXXJJ7oUah8MuGNyWf4K8F47BNFKmy5KVulPxicJ6rT078BPHx+newgAAA=&quot;"/>
    <we:property name="isFiltersActionButtonVisible" value="true"/>
    <we:property name="isVisualContainerHeaderHidden" value="false"/>
    <we:property name="pageDisplayName" value="&quot;Página 1&quot;"/>
    <we:property name="reportEmbeddedTime" value="&quot;2025-07-21T02:33:13.859Z&quot;"/>
    <we:property name="reportName" value="&quot;relatorio-dio&quot;"/>
    <we:property name="reportState" value="&quot;CONNECTED&quot;"/>
    <we:property name="reportUrl" value="&quot;/links/Mh7qmCDjx7?ctid=c1a00b81-17fc-4f34-8405-8deadf733fc6&amp;pbi_source=linkShare&amp;fromEntryPoint=shar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44b8028-e82b-40fd-a66b-754ef7706cb3}">
  <we:reference id="WA200003233" version="2.0.0.3" store="pt-BR" storeType="OMEX"/>
  <we:alternateReferences/>
  <we:properties>
    <we:property name="Microsoft.Office.CampaignId" value="&quot;none&quot;"/>
    <we:property name="reportUrl" value="&quot;/links/Mh7qmCDjx7?ctid=c1a00b81-17fc-4f34-8405-8deadf733fc6&amp;pbi_source=linkShare&amp;bookmarkGuid=e6b04a98-b83b-4e6c-b1d4-71157869b6da&amp;fromEntryPoint=share&quot;"/>
    <we:property name="reportState" value="&quot;CONNECTED&quot;"/>
    <we:property name="artifactViewState" value="&quot;live&quot;"/>
    <we:property name="reportEmbeddedTime" value="&quot;2025-07-21T02:35:16.479Z&quot;"/>
    <we:property name="creatorSessionId" value="&quot;ad87b7fd-c79d-4616-a64e-cee97c394617&quot;"/>
    <we:property name="creatorUserId" value="&quot;10032004E5841AD1&quot;"/>
    <we:property name="creatorTenantId" value="&quot;c1a00b81-17fc-4f34-8405-8deadf733fc6&quot;"/>
    <we:property name="pageDisplayName" value="&quot;Página 2&quot;"/>
    <we:property name="reportName" value="&quot;relatorio-dio&quot;"/>
    <we:property name="isVisualContainerHeaderHidden" value="false"/>
    <we:property name="isFiltersActionButtonVisible" value="true"/>
    <we:property name="initialStateBookmark" value="&quot;H4sIAAAAAAAAA+1YWW/bOBD+K4Fe+uIEuiX2LXGzB5K2QRLkZWEUPIYOC1lUKSqJN/B/3yFl53Ssrre7izX2zRyOZr4Zzun7QKi2qej8E51B8D74tRaKU6HNXhGMgronHn3+fPLx8Pzky6fDj8dI1o1Vum6D9/eBpWYK9kq1Ha2cCCT+NhkFtKrO6NSdJK1aGAUNmFbXtFK/Q8+MV9Z0sBgFcNdU2lAn8sJSC07sDbLjGXVHBwlqpNyqG7gAbnvqOTTa2OWZFJzxMinjKEsKiCGWOeA3bX/rYQ7zO6Ue2FjXlqoaAThaLkhc5BAmBGRRlkUcx563VfW0Wpry+O3lvHH+aq9p4xBo9hU1OjmLBRqapSIkKYkJYyQRZQYRZdvKkkkclkWUZ3GaxgkwYJwPylIzfJPXskiWxmGU8pLEIIFJnpJhWW/gormIWcTTjAMhMS1kkheDsizcWabvXksr4zAs8oRIERY8oiKHNN4WWSxDysoyi3OS57mkLIXIfStVZZePzebHd43BCMa47mUdihtacxCBD1MDbR+V98HhdGpgSu3yePzscqyrbraGfqE7w+EcpL+qrbJz1CFVjTqUSwmH88xoTBZ/gz+lsp76U1cvYz90x2t9OzaAySIcYTSM9xcFhhp+PT+FG6heQ3u4f321AnRFjeqz1JuxpXnLOvMgLHhm8QeX/47tCZ7l72+donsC9gS1tBe1NCU4rHWwySljJE21wbpWvfLLj3qqse5qa+ZrcEyQsjFeBXA9a3SrnDsuDaz4nkUwHowAczT30flBmVUpjEZvveTOvvRismoIKO/rkyqPICss3Usn7b4jRn9H/E76lkzrdtWQW+9Ooyv/64mX8R0qB6hn+NaBmaNGz/So6cAZePBg/MEa0w6cOShMtWhORZvWZY6bDpAkwIM/gXmv5c8ZfKox6R2AS8oq+EJpyJIkY/tFwqP9VDKxTyhL9ktsxVGahIJE4qVneld7dGeqrlfQnPPfsnjlzDdMei4HmYzW1sFeGXtFq875uu6qahTwa1UJA7U3/yULkk4V9q++rngqYsZ2npyuUF/qKRafB3Xuhf0wUkqW4ADBcYyIo4Il5XA73FRJdzndLo3C0dYa2Nhn/hvDwmA/ukVOg2N7Nb6mxr5sQ2sL7zIudr/uPg2EyXLgJXmBJYWmRZllmEtRRHdurPwnJqgLmM6wtm0zQeF7wIw23xWqPxvdNVt0ku8B3kdEmskyYgkQyinPJcsJSQeXFuoRHnXW+jh9sbuERIRQcsLLmGRAo0IUZPutCnKGm2eaJlnstr6cy2J4R3tjqyokC0HQgsgsIZzzhOTDu+NmYyMRcU6jrExziMIc99x+td0uo3a5Gq1ffAbTpa0UB/PM8cEMzNRb5rR4xzY9OAX9vRb+Grzf1w4d747A3gLU79yIvpwy/l9aBpeWJ5Pc7nuhr5BxGmG/lCwqJPA8LMuySP/S7PkDO6Po+LoetHNT3r/bMx8dPfHFYrG+GOnOtg3lcEZrWFOU/JoqnMEbC5P/CzrwStAFChfBgQ/covRQxBaLPwBZNOuYJBcAAA==&quot;"/>
    <we:property name="bookmark" value="&quot;H4sIAAAAAAAAA+1YWW/jNhD+K4Fe9sUJJOrkviXe7YEGRbAx8lIYBY+Rw4UsaikqiRv4v++QknM61tbdtqjRN3FmPPxmOKfvA6napmKrX9kSgvfBz7VUgkltjvJgEtQ9sUxAyAwYCAJhIeJcFDFydWOVrtvg/X1gmVmAvVJtxyqnCYm/zScBq6oLtnCnklUtTIIGTKtrVqk/oBdGljUdrCcB3DWVNsypvLTMglN7g+J4RgjRibuRCatu4BKE7amfoNHGDmeaC47AChKlcQ4ESJkB/qbtuR7muLy71AOb6toyVSMAR8skJXkGYUyhzIsiJ4R42VbVi2ow5fG3s1Xj3NZes8Yh0Pwz3uj0rNdoaJrIkCaUUM5pLIsUIsb31VXGJCzyKEtJkpAYOHAhRnWpJb7Ja100TUgYJaKgBErgpUjouK43cLFMEh6JJBVAKWF5GWf5qC4Ld5bru9faChKGeRbTUoa5iBiGYkL2RUbKkPGiSElGsywrGU8gcr8tVWWHx+arj3eNwQjGuO51ncobVguQgQ9TA20flffB6WJhYMHscPz4jDnVVbfcQr/UnRHwCUrPqq2yK5dkqsY7lEsJh/PCaEwWz8HPUllP/aGrh9gP3fFa304NYLJIR5iM4/1JgWFGXK/O4Qaq19Ae+K9ZG0BXzKg+S70Ze5o3lJsHZcEziz+4/HdiT/AM3186xY4kHElmWa9qMCU4rXWwyylTJC20wfJWvfLL93qqqe5qa1ZbcMyRsjNeJQi9bHSrnDtmBjZyzyIYD0aCOVv56PygzKYURpO3XvJgX3o93zQE1Pf5SZVHkBWW7sFJh++Iyd8Rv/O+JbO63TTk1rvT6Mp/PfEyvkPlAPUCXzowK7zRCz3edOIMPHkw/mSLaSfOHFSmWjSnYk3rMsdNB0iS4MH/Aqv+lj9n8LnGpHcAZoxX8DtjIY/jlB/nsYiOk5LLY8p4fFxgK46SOJQ0ki8907vao7tQdb2B5pz/lsUbZ75h0nM9KGS0tg72xtgrVnXO13VXVZNAXKtKGqi9+S9FkHSusH/1dcVTETO28/h8g3qmF1h8Hq5zL+yHkaLkMQ4QAscIEuU8Lsbb4a5KesjpNjMKR1trYGef+W8MC6P96BYlDY7t1fSaGfuyDW0tvENcHH7dfRoI82HgpVmOJYUleZGmmEtRxA5urPwnJqhLWCyxtu0zQeF7wJI13xSqPxrdNXt0km8B3kdEkpZFxGOgTDCRlTyjNBldWphHeNZZ6+P0xe4SUhlCIagoCE2BRbnM6f5bFWQcN88kiVPitr5MlPn4jvbGVpWXPATJclqmMRVCxDQb3x13GxvJSAgWpUWSQRRmuOf2q+1+GXXI1Wj74jOaLm2lBJhnjg+WYBbeMneLd2zTg1PQ87X0bPB+3zp0vDsDewtQv3Mj+jBl/L+0jC4tTya5w/dCXyFJEmG/LHmUlyCysCiKPPlLs+d37IyyE9t60MFNef9uz3x09NwXi/X2YqQ72zZMwAWrYUtR8muqdAbvLEz+L+iHorRefwXy47cK+xYAAA==&quot;"/>
    <we:property name="datasetId" value="&quot;de3e4cd9-643f-42c7-a270-39bb28628de7&quot;"/>
    <we:property name="embedUrl" value="&quot;/reportEmbed?reportId=db44ba95-fc7a-4510-a020-bcebef50a86d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ana m.</cp:lastModifiedBy>
  <cp:revision>3</cp:revision>
  <dcterms:created xsi:type="dcterms:W3CDTF">2018-06-07T21:39:02Z</dcterms:created>
  <dcterms:modified xsi:type="dcterms:W3CDTF">2025-07-21T02:38:19Z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