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ce558ed6b39cef3" providerId="LiveId" clId="{8FB212E0-3755-4ABB-AF5D-12CB03FD4E2B}"/>
    <pc:docChg chg="modSld">
      <pc:chgData name="" userId="2ce558ed6b39cef3" providerId="LiveId" clId="{8FB212E0-3755-4ABB-AF5D-12CB03FD4E2B}" dt="2021-10-24T12:57:25.715" v="6" actId="20577"/>
      <pc:docMkLst>
        <pc:docMk/>
      </pc:docMkLst>
      <pc:sldChg chg="modSp">
        <pc:chgData name="" userId="2ce558ed6b39cef3" providerId="LiveId" clId="{8FB212E0-3755-4ABB-AF5D-12CB03FD4E2B}" dt="2021-10-24T12:57:25.715" v="6" actId="20577"/>
        <pc:sldMkLst>
          <pc:docMk/>
          <pc:sldMk cId="3380131943" sldId="257"/>
        </pc:sldMkLst>
        <pc:spChg chg="mod">
          <ac:chgData name="" userId="2ce558ed6b39cef3" providerId="LiveId" clId="{8FB212E0-3755-4ABB-AF5D-12CB03FD4E2B}" dt="2021-10-24T12:57:25.715" v="6" actId="20577"/>
          <ac:spMkLst>
            <pc:docMk/>
            <pc:sldMk cId="3380131943" sldId="257"/>
            <ac:spMk id="3" creationId="{FFDDA573-39D8-4AB3-9210-2F20E518C9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75CD04E-96F9-4FBA-94BD-38663FD40CD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A2EBB5A-0D74-4727-8D21-F0596F6C02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44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D04E-96F9-4FBA-94BD-38663FD40CD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BB5A-0D74-4727-8D21-F0596F6C0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35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D04E-96F9-4FBA-94BD-38663FD40CD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BB5A-0D74-4727-8D21-F0596F6C02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56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D04E-96F9-4FBA-94BD-38663FD40CD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BB5A-0D74-4727-8D21-F0596F6C023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857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D04E-96F9-4FBA-94BD-38663FD40CD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BB5A-0D74-4727-8D21-F0596F6C0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33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D04E-96F9-4FBA-94BD-38663FD40CD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BB5A-0D74-4727-8D21-F0596F6C023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742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D04E-96F9-4FBA-94BD-38663FD40CD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BB5A-0D74-4727-8D21-F0596F6C02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31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D04E-96F9-4FBA-94BD-38663FD40CD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BB5A-0D74-4727-8D21-F0596F6C023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95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D04E-96F9-4FBA-94BD-38663FD40CD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BB5A-0D74-4727-8D21-F0596F6C023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63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D04E-96F9-4FBA-94BD-38663FD40CD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BB5A-0D74-4727-8D21-F0596F6C0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49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D04E-96F9-4FBA-94BD-38663FD40CD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BB5A-0D74-4727-8D21-F0596F6C023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30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D04E-96F9-4FBA-94BD-38663FD40CD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BB5A-0D74-4727-8D21-F0596F6C0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33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D04E-96F9-4FBA-94BD-38663FD40CD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BB5A-0D74-4727-8D21-F0596F6C023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8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D04E-96F9-4FBA-94BD-38663FD40CD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BB5A-0D74-4727-8D21-F0596F6C023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D04E-96F9-4FBA-94BD-38663FD40CD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BB5A-0D74-4727-8D21-F0596F6C0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8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D04E-96F9-4FBA-94BD-38663FD40CD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BB5A-0D74-4727-8D21-F0596F6C023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27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D04E-96F9-4FBA-94BD-38663FD40CD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BB5A-0D74-4727-8D21-F0596F6C0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2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5CD04E-96F9-4FBA-94BD-38663FD40CD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2EBB5A-0D74-4727-8D21-F0596F6C0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49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8F98-2CB8-445F-8CAE-3AFF498C8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85839"/>
            <a:ext cx="3305175" cy="41116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What the program does?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4A588-912C-4AC6-BE31-689EEE538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75" y="1447007"/>
            <a:ext cx="6353175" cy="541337"/>
          </a:xfrm>
        </p:spPr>
        <p:txBody>
          <a:bodyPr>
            <a:normAutofit/>
          </a:bodyPr>
          <a:lstStyle/>
          <a:p>
            <a:r>
              <a:rPr lang="en-US" dirty="0"/>
              <a:t>Extracts “Grand Total Amount” from the invoices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5884E-4E30-4C2B-8D05-76518990D7EA}"/>
              </a:ext>
            </a:extLst>
          </p:cNvPr>
          <p:cNvSpPr txBox="1"/>
          <p:nvPr/>
        </p:nvSpPr>
        <p:spPr>
          <a:xfrm>
            <a:off x="209550" y="2038350"/>
            <a:ext cx="11820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be the Impact of incorporating the program in your organization?</a:t>
            </a:r>
          </a:p>
          <a:p>
            <a:r>
              <a:rPr lang="en-US" dirty="0"/>
              <a:t>1)Reduction in dependence on Man Power </a:t>
            </a:r>
          </a:p>
          <a:p>
            <a:endParaRPr lang="en-US" dirty="0"/>
          </a:p>
          <a:p>
            <a:r>
              <a:rPr lang="en-US" dirty="0"/>
              <a:t>2)Improves efficiency and functioning of the organization - As the processes get automated , time for obtaining accurate results </a:t>
            </a:r>
            <a:r>
              <a:rPr lang="en-US" dirty="0">
                <a:solidFill>
                  <a:schemeClr val="bg1"/>
                </a:solidFill>
              </a:rPr>
              <a:t>gets reduced drastically.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9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9526-28F3-417E-ACD5-89F4A7C0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A573-39D8-4AB3-9210-2F20E518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-pdf2image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opencv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pytesseract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-regex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131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71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What the program does?</vt:lpstr>
      <vt:lpstr>Modules used: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the program does?</dc:title>
  <dc:creator>16010120033_FY_Nayak Anay Sanjay</dc:creator>
  <cp:lastModifiedBy>16010120033_FY_Nayak Anay Sanjay</cp:lastModifiedBy>
  <cp:revision>3</cp:revision>
  <dcterms:created xsi:type="dcterms:W3CDTF">2021-10-24T12:44:58Z</dcterms:created>
  <dcterms:modified xsi:type="dcterms:W3CDTF">2021-10-24T12:57:29Z</dcterms:modified>
</cp:coreProperties>
</file>