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4" r:id="rId11"/>
    <p:sldId id="263" r:id="rId12"/>
    <p:sldId id="271" r:id="rId13"/>
    <p:sldId id="27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21-Oct-18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1C8A-EFD6-48CB-A35A-61AF99163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299840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58F3-E791-4CE6-AF57-C2B77630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17CB-C066-4ED2-A5A8-0EE7F8C8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Python</a:t>
            </a:r>
          </a:p>
          <a:p>
            <a:r>
              <a:rPr lang="en-US" sz="4000" b="1" dirty="0"/>
              <a:t>Java</a:t>
            </a:r>
          </a:p>
          <a:p>
            <a:r>
              <a:rPr lang="en-US" sz="4000" b="1" dirty="0"/>
              <a:t>C, R, etc.</a:t>
            </a:r>
          </a:p>
        </p:txBody>
      </p:sp>
    </p:spTree>
    <p:extLst>
      <p:ext uri="{BB962C8B-B14F-4D97-AF65-F5344CB8AC3E}">
        <p14:creationId xmlns:p14="http://schemas.microsoft.com/office/powerpoint/2010/main" val="19332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58F3-E791-4CE6-AF57-C2B77630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17CB-C066-4ED2-A5A8-0EE7F8C8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Enough to get the job done.</a:t>
            </a:r>
          </a:p>
          <a:p>
            <a:r>
              <a:rPr lang="en-US" sz="3200" b="1" dirty="0"/>
              <a:t>Find answers rather than knowing everything.</a:t>
            </a:r>
          </a:p>
          <a:p>
            <a:r>
              <a:rPr lang="en-US" sz="3200" b="1" dirty="0"/>
              <a:t>Basic Modules (Read: Projects)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/>
              <a:t>Login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/>
              <a:t>Comment Box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/>
              <a:t>Different Users with Comment Box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/>
              <a:t>Deleting Users, Comments, etc.</a:t>
            </a:r>
          </a:p>
        </p:txBody>
      </p:sp>
    </p:spTree>
    <p:extLst>
      <p:ext uri="{BB962C8B-B14F-4D97-AF65-F5344CB8AC3E}">
        <p14:creationId xmlns:p14="http://schemas.microsoft.com/office/powerpoint/2010/main" val="35325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681-7092-4F40-AB23-2F1369D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CB3F-41DC-4BCF-87CC-402AAD0A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Structures</a:t>
            </a:r>
          </a:p>
          <a:p>
            <a:r>
              <a:rPr lang="en-US" sz="3200" b="1" dirty="0"/>
              <a:t>Algorithms</a:t>
            </a:r>
          </a:p>
          <a:p>
            <a:r>
              <a:rPr lang="en-US" sz="3200" b="1" dirty="0"/>
              <a:t>Logic Building</a:t>
            </a:r>
          </a:p>
          <a:p>
            <a:r>
              <a:rPr lang="en-US" sz="3200" b="1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05475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58F3-E791-4CE6-AF57-C2B77630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17CB-C066-4ED2-A5A8-0EE7F8C8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 Euler</a:t>
            </a:r>
          </a:p>
          <a:p>
            <a:r>
              <a:rPr lang="en-US" sz="3200" b="1" dirty="0"/>
              <a:t>CodeChef</a:t>
            </a:r>
          </a:p>
          <a:p>
            <a:r>
              <a:rPr lang="en-US" sz="3200" b="1" dirty="0"/>
              <a:t>HackerEarth</a:t>
            </a:r>
          </a:p>
        </p:txBody>
      </p:sp>
    </p:spTree>
    <p:extLst>
      <p:ext uri="{BB962C8B-B14F-4D97-AF65-F5344CB8AC3E}">
        <p14:creationId xmlns:p14="http://schemas.microsoft.com/office/powerpoint/2010/main" val="410004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81916-8BED-4036-9EE7-8678E8FC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What Now???</a:t>
            </a:r>
          </a:p>
        </p:txBody>
      </p:sp>
    </p:spTree>
    <p:extLst>
      <p:ext uri="{BB962C8B-B14F-4D97-AF65-F5344CB8AC3E}">
        <p14:creationId xmlns:p14="http://schemas.microsoft.com/office/powerpoint/2010/main" val="5602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7C67-75A8-4B81-B209-A02FC22A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5834-C73E-45E6-96FE-DAC7CDC1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College Level</a:t>
            </a:r>
          </a:p>
          <a:p>
            <a:r>
              <a:rPr lang="en-US" sz="3200" b="1" dirty="0"/>
              <a:t>Smart India Hackathon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651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94CF-65C5-4F4A-861C-470DF462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A446-8A18-43C3-95FF-408B78D0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Personal Projects</a:t>
            </a:r>
          </a:p>
          <a:p>
            <a:r>
              <a:rPr lang="en-US" sz="3200" b="1" dirty="0"/>
              <a:t>Subject Mini Projects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102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E3E0-68AE-460D-B2E3-07566165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EC6-A69B-4458-A443-5A842DDF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Product Companies</a:t>
            </a:r>
          </a:p>
          <a:p>
            <a:r>
              <a:rPr lang="en-US" sz="3200" b="1" dirty="0"/>
              <a:t>Startups</a:t>
            </a:r>
          </a:p>
          <a:p>
            <a:r>
              <a:rPr lang="en-US" sz="4000" b="1" dirty="0"/>
              <a:t>Google Summer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2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E25EE-337C-471C-B1D0-22D1F841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Programmer v/s Analyst</a:t>
            </a:r>
          </a:p>
        </p:txBody>
      </p:sp>
    </p:spTree>
    <p:extLst>
      <p:ext uri="{BB962C8B-B14F-4D97-AF65-F5344CB8AC3E}">
        <p14:creationId xmlns:p14="http://schemas.microsoft.com/office/powerpoint/2010/main" val="3579962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1E29E5-BF77-4DC8-8CB9-9AB67A4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and 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0803DB-7F53-4F9C-88B2-B1C7402C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2287"/>
            <a:ext cx="12006470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github.com/anay97/online-education</a:t>
            </a:r>
          </a:p>
        </p:txBody>
      </p:sp>
    </p:spTree>
    <p:extLst>
      <p:ext uri="{BB962C8B-B14F-4D97-AF65-F5344CB8AC3E}">
        <p14:creationId xmlns:p14="http://schemas.microsoft.com/office/powerpoint/2010/main" val="255929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9B39-32C6-4770-842D-1ADE16A2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ED3F-5EB6-4864-94A7-63BE28C6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Anay Awasthi</a:t>
            </a:r>
          </a:p>
          <a:p>
            <a:r>
              <a:rPr lang="en-US" sz="2400" b="1" dirty="0"/>
              <a:t>Placed in Mu Sigma and Infosys</a:t>
            </a:r>
          </a:p>
          <a:p>
            <a:r>
              <a:rPr lang="en-US" sz="2400" b="1" dirty="0"/>
              <a:t>Interned at IIT Bombay</a:t>
            </a:r>
          </a:p>
          <a:p>
            <a:r>
              <a:rPr lang="en-US" sz="2400" b="1" dirty="0"/>
              <a:t>Team Lead: College Feedback</a:t>
            </a:r>
          </a:p>
        </p:txBody>
      </p:sp>
    </p:spTree>
    <p:extLst>
      <p:ext uri="{BB962C8B-B14F-4D97-AF65-F5344CB8AC3E}">
        <p14:creationId xmlns:p14="http://schemas.microsoft.com/office/powerpoint/2010/main" val="17815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092D4-0427-42DB-85FB-FD3C07CD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Any Questions???????????</a:t>
            </a:r>
          </a:p>
        </p:txBody>
      </p:sp>
    </p:spTree>
    <p:extLst>
      <p:ext uri="{BB962C8B-B14F-4D97-AF65-F5344CB8AC3E}">
        <p14:creationId xmlns:p14="http://schemas.microsoft.com/office/powerpoint/2010/main" val="177130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950B-3791-44F1-82C7-C37EE52B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THANKS!</a:t>
            </a:r>
            <a:br>
              <a:rPr lang="en-US" sz="7200" dirty="0"/>
            </a:br>
            <a:r>
              <a:rPr lang="en-US" sz="7200" dirty="0"/>
              <a:t>You’re Awesome!</a:t>
            </a:r>
          </a:p>
        </p:txBody>
      </p:sp>
    </p:spTree>
    <p:extLst>
      <p:ext uri="{BB962C8B-B14F-4D97-AF65-F5344CB8AC3E}">
        <p14:creationId xmlns:p14="http://schemas.microsoft.com/office/powerpoint/2010/main" val="282700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1C8A-EFD6-48CB-A35A-61AF99163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Online Education</a:t>
            </a:r>
          </a:p>
        </p:txBody>
      </p:sp>
    </p:spTree>
    <p:extLst>
      <p:ext uri="{BB962C8B-B14F-4D97-AF65-F5344CB8AC3E}">
        <p14:creationId xmlns:p14="http://schemas.microsoft.com/office/powerpoint/2010/main" val="37144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58F3-E791-4CE6-AF57-C2B77630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Online Education?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17CB-C066-4ED2-A5A8-0EE7F8C8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You know what it is.</a:t>
            </a:r>
          </a:p>
          <a:p>
            <a:r>
              <a:rPr lang="en-US" sz="3200" b="1" dirty="0"/>
              <a:t>Learning new things online (Through a thing called the Internet)</a:t>
            </a:r>
          </a:p>
        </p:txBody>
      </p:sp>
    </p:spTree>
    <p:extLst>
      <p:ext uri="{BB962C8B-B14F-4D97-AF65-F5344CB8AC3E}">
        <p14:creationId xmlns:p14="http://schemas.microsoft.com/office/powerpoint/2010/main" val="30759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58F3-E791-4CE6-AF57-C2B77630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17CB-C066-4ED2-A5A8-0EE7F8C8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7" y="2222287"/>
            <a:ext cx="12115413" cy="3636511"/>
          </a:xfrm>
        </p:spPr>
        <p:txBody>
          <a:bodyPr>
            <a:normAutofit/>
          </a:bodyPr>
          <a:lstStyle/>
          <a:p>
            <a:r>
              <a:rPr lang="en-US" sz="3200" b="1" dirty="0"/>
              <a:t>You are the average of 5 people you spend your time with.</a:t>
            </a:r>
          </a:p>
          <a:p>
            <a:r>
              <a:rPr lang="en-US" sz="3200" b="1" dirty="0"/>
              <a:t>Salary</a:t>
            </a:r>
          </a:p>
          <a:p>
            <a:r>
              <a:rPr lang="en-US" sz="3200" b="1" dirty="0"/>
              <a:t>Great Jobs and Careers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70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58F3-E791-4CE6-AF57-C2B77630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17CB-C066-4ED2-A5A8-0EE7F8C8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b="1" dirty="0"/>
              <a:t>Choose a Skill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b="1" dirty="0"/>
              <a:t>Google/YouTube it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b="1" dirty="0"/>
              <a:t>Learn it from a recent and popular resource</a:t>
            </a:r>
          </a:p>
          <a:p>
            <a:pPr marL="742950" indent="-742950">
              <a:buFont typeface="+mj-lt"/>
              <a:buAutoNum type="arabicPeriod"/>
            </a:pPr>
            <a:endParaRPr lang="en-US" sz="2400" b="1" dirty="0"/>
          </a:p>
          <a:p>
            <a:pPr marL="0" indent="0" algn="r">
              <a:buNone/>
            </a:pPr>
            <a:r>
              <a:rPr lang="en-US" sz="3600" b="1" dirty="0"/>
              <a:t>AND LASTLY….</a:t>
            </a:r>
          </a:p>
        </p:txBody>
      </p:sp>
    </p:spTree>
    <p:extLst>
      <p:ext uri="{BB962C8B-B14F-4D97-AF65-F5344CB8AC3E}">
        <p14:creationId xmlns:p14="http://schemas.microsoft.com/office/powerpoint/2010/main" val="219783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47525E-022A-4531-A67C-2BB15D63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USE IT !!!!</a:t>
            </a:r>
          </a:p>
        </p:txBody>
      </p:sp>
    </p:spTree>
    <p:extLst>
      <p:ext uri="{BB962C8B-B14F-4D97-AF65-F5344CB8AC3E}">
        <p14:creationId xmlns:p14="http://schemas.microsoft.com/office/powerpoint/2010/main" val="39009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58F3-E791-4CE6-AF57-C2B77630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17CB-C066-4ED2-A5A8-0EE7F8C8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Python, Java (OCPJP)</a:t>
            </a:r>
          </a:p>
          <a:p>
            <a:r>
              <a:rPr lang="en-US" sz="2800" b="1" dirty="0"/>
              <a:t>Web Technologies: HTML, JavaScript, CSS, PHP</a:t>
            </a:r>
          </a:p>
          <a:p>
            <a:r>
              <a:rPr lang="en-US" sz="2800" b="1" dirty="0"/>
              <a:t>Frameworks: Bootstrap, Materialize, Node.js (For Backend)</a:t>
            </a:r>
          </a:p>
          <a:p>
            <a:r>
              <a:rPr lang="en-US" sz="2800" b="1" dirty="0"/>
              <a:t>Database: MySQL</a:t>
            </a:r>
          </a:p>
          <a:p>
            <a:r>
              <a:rPr lang="en-US" sz="2800" b="1" dirty="0"/>
              <a:t>GitHub: Store, Share and Showcase your projects.</a:t>
            </a:r>
          </a:p>
        </p:txBody>
      </p:sp>
    </p:spTree>
    <p:extLst>
      <p:ext uri="{BB962C8B-B14F-4D97-AF65-F5344CB8AC3E}">
        <p14:creationId xmlns:p14="http://schemas.microsoft.com/office/powerpoint/2010/main" val="5702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E4916E-2EC9-4950-9420-6C5A1E5A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How to Learn??!!?</a:t>
            </a:r>
          </a:p>
        </p:txBody>
      </p:sp>
    </p:spTree>
    <p:extLst>
      <p:ext uri="{BB962C8B-B14F-4D97-AF65-F5344CB8AC3E}">
        <p14:creationId xmlns:p14="http://schemas.microsoft.com/office/powerpoint/2010/main" val="290590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</TotalTime>
  <Words>246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Century Gothic</vt:lpstr>
      <vt:lpstr>Wingdings</vt:lpstr>
      <vt:lpstr>Wingdings 2</vt:lpstr>
      <vt:lpstr>Quotable</vt:lpstr>
      <vt:lpstr>Hello World!</vt:lpstr>
      <vt:lpstr>About ME</vt:lpstr>
      <vt:lpstr>Online Education</vt:lpstr>
      <vt:lpstr>What is Online Education?</vt:lpstr>
      <vt:lpstr>WHY….</vt:lpstr>
      <vt:lpstr>Here’s how….</vt:lpstr>
      <vt:lpstr>USE IT !!!!</vt:lpstr>
      <vt:lpstr>Roadmap</vt:lpstr>
      <vt:lpstr>How to Learn??!!?</vt:lpstr>
      <vt:lpstr>Programming Languages</vt:lpstr>
      <vt:lpstr>Web Technologies</vt:lpstr>
      <vt:lpstr>The Basics!</vt:lpstr>
      <vt:lpstr>Competitive Programming</vt:lpstr>
      <vt:lpstr>What Now???</vt:lpstr>
      <vt:lpstr>Hackathons</vt:lpstr>
      <vt:lpstr>Projects</vt:lpstr>
      <vt:lpstr>Internships</vt:lpstr>
      <vt:lpstr>Programmer v/s Analyst</vt:lpstr>
      <vt:lpstr>Slides and References</vt:lpstr>
      <vt:lpstr>Any Questions???????????</vt:lpstr>
      <vt:lpstr>THANKS! You’re Awesome!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Om</dc:creator>
  <cp:lastModifiedBy>Om</cp:lastModifiedBy>
  <cp:revision>32</cp:revision>
  <dcterms:created xsi:type="dcterms:W3CDTF">2018-10-21T18:19:32Z</dcterms:created>
  <dcterms:modified xsi:type="dcterms:W3CDTF">2018-10-21T19:25:36Z</dcterms:modified>
</cp:coreProperties>
</file>