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0">
          <p15:clr>
            <a:srgbClr val="A4A3A4"/>
          </p15:clr>
        </p15:guide>
        <p15:guide id="2" pos="3840">
          <p15:clr>
            <a:srgbClr val="A4A3A4"/>
          </p15:clr>
        </p15:guide>
      </p15:sldGuideLst>
    </p:ext>
    <p:ext uri="GoogleSlidesCustomDataVersion2">
      <go:slidesCustomData xmlns:go="http://customooxmlschemas.google.com/" r:id="rId22" roundtripDataSignature="AMtx7mgGS5aeagp/XPa6H76brs+STaTO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43"/>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cxnSp>
        <p:nvCxnSpPr>
          <p:cNvPr id="58" name="Google Shape;58;p52"/>
          <p:cNvCxnSpPr/>
          <p:nvPr/>
        </p:nvCxnSpPr>
        <p:spPr>
          <a:xfrm>
            <a:off x="566933" y="6320000"/>
            <a:ext cx="110624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52"/>
          <p:cNvCxnSpPr/>
          <p:nvPr/>
        </p:nvCxnSpPr>
        <p:spPr>
          <a:xfrm>
            <a:off x="566931" y="554200"/>
            <a:ext cx="2444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52"/>
          <p:cNvSpPr txBox="1"/>
          <p:nvPr>
            <p:ph idx="1" type="body"/>
          </p:nvPr>
        </p:nvSpPr>
        <p:spPr>
          <a:xfrm>
            <a:off x="437356" y="5634700"/>
            <a:ext cx="11184800" cy="524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52"/>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cxnSp>
        <p:nvCxnSpPr>
          <p:cNvPr id="63" name="Google Shape;63;p53"/>
          <p:cNvCxnSpPr/>
          <p:nvPr/>
        </p:nvCxnSpPr>
        <p:spPr>
          <a:xfrm>
            <a:off x="566933" y="6320000"/>
            <a:ext cx="110624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53"/>
          <p:cNvCxnSpPr/>
          <p:nvPr/>
        </p:nvCxnSpPr>
        <p:spPr>
          <a:xfrm>
            <a:off x="566933" y="554200"/>
            <a:ext cx="110624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53"/>
          <p:cNvSpPr txBox="1"/>
          <p:nvPr>
            <p:ph hasCustomPrompt="1" type="title"/>
          </p:nvPr>
        </p:nvSpPr>
        <p:spPr>
          <a:xfrm>
            <a:off x="1138600" y="1739800"/>
            <a:ext cx="9914800" cy="205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66" name="Google Shape;66;p53"/>
          <p:cNvSpPr txBox="1"/>
          <p:nvPr>
            <p:ph idx="1" type="body"/>
          </p:nvPr>
        </p:nvSpPr>
        <p:spPr>
          <a:xfrm>
            <a:off x="1138600" y="3892600"/>
            <a:ext cx="9914800" cy="1428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2133"/>
              </a:spcBef>
              <a:spcAft>
                <a:spcPts val="0"/>
              </a:spcAft>
              <a:buSzPts val="1400"/>
              <a:buChar char="○"/>
              <a:defRPr/>
            </a:lvl2pPr>
            <a:lvl3pPr indent="-317500" lvl="2" marL="1371600" algn="ctr">
              <a:lnSpc>
                <a:spcPct val="115000"/>
              </a:lnSpc>
              <a:spcBef>
                <a:spcPts val="2133"/>
              </a:spcBef>
              <a:spcAft>
                <a:spcPts val="0"/>
              </a:spcAft>
              <a:buSzPts val="1400"/>
              <a:buChar char="■"/>
              <a:defRPr/>
            </a:lvl3pPr>
            <a:lvl4pPr indent="-317500" lvl="3" marL="1828800" algn="ctr">
              <a:lnSpc>
                <a:spcPct val="115000"/>
              </a:lnSpc>
              <a:spcBef>
                <a:spcPts val="2133"/>
              </a:spcBef>
              <a:spcAft>
                <a:spcPts val="0"/>
              </a:spcAft>
              <a:buSzPts val="1400"/>
              <a:buChar char="●"/>
              <a:defRPr/>
            </a:lvl4pPr>
            <a:lvl5pPr indent="-317500" lvl="4" marL="2286000" algn="ctr">
              <a:lnSpc>
                <a:spcPct val="115000"/>
              </a:lnSpc>
              <a:spcBef>
                <a:spcPts val="2133"/>
              </a:spcBef>
              <a:spcAft>
                <a:spcPts val="0"/>
              </a:spcAft>
              <a:buSzPts val="1400"/>
              <a:buChar char="○"/>
              <a:defRPr/>
            </a:lvl5pPr>
            <a:lvl6pPr indent="-317500" lvl="5" marL="2743200" algn="ctr">
              <a:lnSpc>
                <a:spcPct val="115000"/>
              </a:lnSpc>
              <a:spcBef>
                <a:spcPts val="2133"/>
              </a:spcBef>
              <a:spcAft>
                <a:spcPts val="0"/>
              </a:spcAft>
              <a:buSzPts val="1400"/>
              <a:buChar char="■"/>
              <a:defRPr/>
            </a:lvl6pPr>
            <a:lvl7pPr indent="-317500" lvl="6" marL="3200400" algn="ctr">
              <a:lnSpc>
                <a:spcPct val="115000"/>
              </a:lnSpc>
              <a:spcBef>
                <a:spcPts val="2133"/>
              </a:spcBef>
              <a:spcAft>
                <a:spcPts val="0"/>
              </a:spcAft>
              <a:buSzPts val="1400"/>
              <a:buChar char="●"/>
              <a:defRPr/>
            </a:lvl7pPr>
            <a:lvl8pPr indent="-317500" lvl="7" marL="3657600" algn="ctr">
              <a:lnSpc>
                <a:spcPct val="115000"/>
              </a:lnSpc>
              <a:spcBef>
                <a:spcPts val="2133"/>
              </a:spcBef>
              <a:spcAft>
                <a:spcPts val="0"/>
              </a:spcAft>
              <a:buSzPts val="1400"/>
              <a:buChar char="○"/>
              <a:defRPr/>
            </a:lvl8pPr>
            <a:lvl9pPr indent="-317500" lvl="8" marL="4114800" algn="ctr">
              <a:lnSpc>
                <a:spcPct val="115000"/>
              </a:lnSpc>
              <a:spcBef>
                <a:spcPts val="2133"/>
              </a:spcBef>
              <a:spcAft>
                <a:spcPts val="2133"/>
              </a:spcAft>
              <a:buSzPts val="1400"/>
              <a:buChar char="■"/>
              <a:defRPr/>
            </a:lvl9pPr>
          </a:lstStyle>
          <a:p/>
        </p:txBody>
      </p:sp>
      <p:sp>
        <p:nvSpPr>
          <p:cNvPr id="67" name="Google Shape;67;p53"/>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44"/>
          <p:cNvSpPr txBox="1"/>
          <p:nvPr>
            <p:ph type="title"/>
          </p:nvPr>
        </p:nvSpPr>
        <p:spPr>
          <a:xfrm>
            <a:off x="404400" y="548767"/>
            <a:ext cx="11360800" cy="8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 name="Google Shape;13;p44"/>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4" name="Shape 14"/>
        <p:cNvGrpSpPr/>
        <p:nvPr/>
      </p:nvGrpSpPr>
      <p:grpSpPr>
        <a:xfrm>
          <a:off x="0" y="0"/>
          <a:ext cx="0" cy="0"/>
          <a:chOff x="0" y="0"/>
          <a:chExt cx="0" cy="0"/>
        </a:xfrm>
      </p:grpSpPr>
      <p:cxnSp>
        <p:nvCxnSpPr>
          <p:cNvPr id="15" name="Google Shape;15;p45"/>
          <p:cNvCxnSpPr/>
          <p:nvPr/>
        </p:nvCxnSpPr>
        <p:spPr>
          <a:xfrm>
            <a:off x="3303632" y="554200"/>
            <a:ext cx="8325600" cy="0"/>
          </a:xfrm>
          <a:prstGeom prst="straightConnector1">
            <a:avLst/>
          </a:prstGeom>
          <a:noFill/>
          <a:ln cap="flat" cmpd="sng" w="38100">
            <a:solidFill>
              <a:schemeClr val="lt1"/>
            </a:solidFill>
            <a:prstDash val="solid"/>
            <a:round/>
            <a:headEnd len="sm" w="sm" type="none"/>
            <a:tailEnd len="sm" w="sm" type="none"/>
          </a:ln>
        </p:spPr>
      </p:cxnSp>
      <p:cxnSp>
        <p:nvCxnSpPr>
          <p:cNvPr id="16" name="Google Shape;16;p45"/>
          <p:cNvCxnSpPr/>
          <p:nvPr/>
        </p:nvCxnSpPr>
        <p:spPr>
          <a:xfrm>
            <a:off x="3303632" y="6320000"/>
            <a:ext cx="8325600" cy="0"/>
          </a:xfrm>
          <a:prstGeom prst="straightConnector1">
            <a:avLst/>
          </a:prstGeom>
          <a:noFill/>
          <a:ln cap="flat" cmpd="sng" w="19050">
            <a:solidFill>
              <a:schemeClr val="lt1"/>
            </a:solidFill>
            <a:prstDash val="solid"/>
            <a:round/>
            <a:headEnd len="sm" w="sm" type="none"/>
            <a:tailEnd len="sm" w="sm" type="none"/>
          </a:ln>
        </p:spPr>
      </p:cxnSp>
      <p:cxnSp>
        <p:nvCxnSpPr>
          <p:cNvPr id="17" name="Google Shape;17;p45"/>
          <p:cNvCxnSpPr/>
          <p:nvPr/>
        </p:nvCxnSpPr>
        <p:spPr>
          <a:xfrm>
            <a:off x="566931" y="554200"/>
            <a:ext cx="244400" cy="0"/>
          </a:xfrm>
          <a:prstGeom prst="straightConnector1">
            <a:avLst/>
          </a:prstGeom>
          <a:noFill/>
          <a:ln cap="flat" cmpd="sng" w="19050">
            <a:solidFill>
              <a:schemeClr val="lt1"/>
            </a:solidFill>
            <a:prstDash val="solid"/>
            <a:round/>
            <a:headEnd len="sm" w="sm" type="none"/>
            <a:tailEnd len="sm" w="sm" type="none"/>
          </a:ln>
        </p:spPr>
      </p:cxnSp>
      <p:sp>
        <p:nvSpPr>
          <p:cNvPr id="18" name="Google Shape;18;p45"/>
          <p:cNvSpPr txBox="1"/>
          <p:nvPr>
            <p:ph type="ctrTitle"/>
          </p:nvPr>
        </p:nvSpPr>
        <p:spPr>
          <a:xfrm>
            <a:off x="3162300" y="840300"/>
            <a:ext cx="8442000" cy="205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6400">
                <a:solidFill>
                  <a:schemeClr val="lt1"/>
                </a:solidFill>
              </a:defRPr>
            </a:lvl1pPr>
            <a:lvl2pPr lvl="1" algn="l">
              <a:lnSpc>
                <a:spcPct val="100000"/>
              </a:lnSpc>
              <a:spcBef>
                <a:spcPts val="0"/>
              </a:spcBef>
              <a:spcAft>
                <a:spcPts val="0"/>
              </a:spcAft>
              <a:buClr>
                <a:schemeClr val="lt1"/>
              </a:buClr>
              <a:buSzPts val="4800"/>
              <a:buNone/>
              <a:defRPr sz="6400">
                <a:solidFill>
                  <a:schemeClr val="lt1"/>
                </a:solidFill>
              </a:defRPr>
            </a:lvl2pPr>
            <a:lvl3pPr lvl="2" algn="l">
              <a:lnSpc>
                <a:spcPct val="100000"/>
              </a:lnSpc>
              <a:spcBef>
                <a:spcPts val="0"/>
              </a:spcBef>
              <a:spcAft>
                <a:spcPts val="0"/>
              </a:spcAft>
              <a:buClr>
                <a:schemeClr val="lt1"/>
              </a:buClr>
              <a:buSzPts val="4800"/>
              <a:buNone/>
              <a:defRPr sz="6400">
                <a:solidFill>
                  <a:schemeClr val="lt1"/>
                </a:solidFill>
              </a:defRPr>
            </a:lvl3pPr>
            <a:lvl4pPr lvl="3" algn="l">
              <a:lnSpc>
                <a:spcPct val="100000"/>
              </a:lnSpc>
              <a:spcBef>
                <a:spcPts val="0"/>
              </a:spcBef>
              <a:spcAft>
                <a:spcPts val="0"/>
              </a:spcAft>
              <a:buClr>
                <a:schemeClr val="lt1"/>
              </a:buClr>
              <a:buSzPts val="4800"/>
              <a:buNone/>
              <a:defRPr sz="6400">
                <a:solidFill>
                  <a:schemeClr val="lt1"/>
                </a:solidFill>
              </a:defRPr>
            </a:lvl4pPr>
            <a:lvl5pPr lvl="4" algn="l">
              <a:lnSpc>
                <a:spcPct val="100000"/>
              </a:lnSpc>
              <a:spcBef>
                <a:spcPts val="0"/>
              </a:spcBef>
              <a:spcAft>
                <a:spcPts val="0"/>
              </a:spcAft>
              <a:buClr>
                <a:schemeClr val="lt1"/>
              </a:buClr>
              <a:buSzPts val="4800"/>
              <a:buNone/>
              <a:defRPr sz="6400">
                <a:solidFill>
                  <a:schemeClr val="lt1"/>
                </a:solidFill>
              </a:defRPr>
            </a:lvl5pPr>
            <a:lvl6pPr lvl="5" algn="l">
              <a:lnSpc>
                <a:spcPct val="100000"/>
              </a:lnSpc>
              <a:spcBef>
                <a:spcPts val="0"/>
              </a:spcBef>
              <a:spcAft>
                <a:spcPts val="0"/>
              </a:spcAft>
              <a:buClr>
                <a:schemeClr val="lt1"/>
              </a:buClr>
              <a:buSzPts val="4800"/>
              <a:buNone/>
              <a:defRPr sz="6400">
                <a:solidFill>
                  <a:schemeClr val="lt1"/>
                </a:solidFill>
              </a:defRPr>
            </a:lvl6pPr>
            <a:lvl7pPr lvl="6" algn="l">
              <a:lnSpc>
                <a:spcPct val="100000"/>
              </a:lnSpc>
              <a:spcBef>
                <a:spcPts val="0"/>
              </a:spcBef>
              <a:spcAft>
                <a:spcPts val="0"/>
              </a:spcAft>
              <a:buClr>
                <a:schemeClr val="lt1"/>
              </a:buClr>
              <a:buSzPts val="4800"/>
              <a:buNone/>
              <a:defRPr sz="6400">
                <a:solidFill>
                  <a:schemeClr val="lt1"/>
                </a:solidFill>
              </a:defRPr>
            </a:lvl7pPr>
            <a:lvl8pPr lvl="7" algn="l">
              <a:lnSpc>
                <a:spcPct val="100000"/>
              </a:lnSpc>
              <a:spcBef>
                <a:spcPts val="0"/>
              </a:spcBef>
              <a:spcAft>
                <a:spcPts val="0"/>
              </a:spcAft>
              <a:buClr>
                <a:schemeClr val="lt1"/>
              </a:buClr>
              <a:buSzPts val="4800"/>
              <a:buNone/>
              <a:defRPr sz="6400">
                <a:solidFill>
                  <a:schemeClr val="lt1"/>
                </a:solidFill>
              </a:defRPr>
            </a:lvl8pPr>
            <a:lvl9pPr lvl="8" algn="l">
              <a:lnSpc>
                <a:spcPct val="100000"/>
              </a:lnSpc>
              <a:spcBef>
                <a:spcPts val="0"/>
              </a:spcBef>
              <a:spcAft>
                <a:spcPts val="0"/>
              </a:spcAft>
              <a:buClr>
                <a:schemeClr val="lt1"/>
              </a:buClr>
              <a:buSzPts val="4800"/>
              <a:buNone/>
              <a:defRPr sz="6400">
                <a:solidFill>
                  <a:schemeClr val="lt1"/>
                </a:solidFill>
              </a:defRPr>
            </a:lvl9pPr>
          </a:lstStyle>
          <a:p/>
        </p:txBody>
      </p:sp>
      <p:sp>
        <p:nvSpPr>
          <p:cNvPr id="19" name="Google Shape;19;p45"/>
          <p:cNvSpPr txBox="1"/>
          <p:nvPr>
            <p:ph idx="1" type="subTitle"/>
          </p:nvPr>
        </p:nvSpPr>
        <p:spPr>
          <a:xfrm>
            <a:off x="3187023" y="4317933"/>
            <a:ext cx="8442000" cy="165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2400">
                <a:solidFill>
                  <a:schemeClr val="lt1"/>
                </a:solidFill>
              </a:defRPr>
            </a:lvl2pPr>
            <a:lvl3pPr lvl="2" algn="l">
              <a:lnSpc>
                <a:spcPct val="100000"/>
              </a:lnSpc>
              <a:spcBef>
                <a:spcPts val="0"/>
              </a:spcBef>
              <a:spcAft>
                <a:spcPts val="0"/>
              </a:spcAft>
              <a:buClr>
                <a:schemeClr val="lt1"/>
              </a:buClr>
              <a:buSzPts val="1800"/>
              <a:buNone/>
              <a:defRPr sz="2400">
                <a:solidFill>
                  <a:schemeClr val="lt1"/>
                </a:solidFill>
              </a:defRPr>
            </a:lvl3pPr>
            <a:lvl4pPr lvl="3" algn="l">
              <a:lnSpc>
                <a:spcPct val="100000"/>
              </a:lnSpc>
              <a:spcBef>
                <a:spcPts val="0"/>
              </a:spcBef>
              <a:spcAft>
                <a:spcPts val="0"/>
              </a:spcAft>
              <a:buClr>
                <a:schemeClr val="lt1"/>
              </a:buClr>
              <a:buSzPts val="1800"/>
              <a:buNone/>
              <a:defRPr sz="2400">
                <a:solidFill>
                  <a:schemeClr val="lt1"/>
                </a:solidFill>
              </a:defRPr>
            </a:lvl4pPr>
            <a:lvl5pPr lvl="4" algn="l">
              <a:lnSpc>
                <a:spcPct val="100000"/>
              </a:lnSpc>
              <a:spcBef>
                <a:spcPts val="0"/>
              </a:spcBef>
              <a:spcAft>
                <a:spcPts val="0"/>
              </a:spcAft>
              <a:buClr>
                <a:schemeClr val="lt1"/>
              </a:buClr>
              <a:buSzPts val="1800"/>
              <a:buNone/>
              <a:defRPr sz="2400">
                <a:solidFill>
                  <a:schemeClr val="lt1"/>
                </a:solidFill>
              </a:defRPr>
            </a:lvl5pPr>
            <a:lvl6pPr lvl="5" algn="l">
              <a:lnSpc>
                <a:spcPct val="100000"/>
              </a:lnSpc>
              <a:spcBef>
                <a:spcPts val="0"/>
              </a:spcBef>
              <a:spcAft>
                <a:spcPts val="0"/>
              </a:spcAft>
              <a:buClr>
                <a:schemeClr val="lt1"/>
              </a:buClr>
              <a:buSzPts val="1800"/>
              <a:buNone/>
              <a:defRPr sz="2400">
                <a:solidFill>
                  <a:schemeClr val="lt1"/>
                </a:solidFill>
              </a:defRPr>
            </a:lvl6pPr>
            <a:lvl7pPr lvl="6" algn="l">
              <a:lnSpc>
                <a:spcPct val="100000"/>
              </a:lnSpc>
              <a:spcBef>
                <a:spcPts val="0"/>
              </a:spcBef>
              <a:spcAft>
                <a:spcPts val="0"/>
              </a:spcAft>
              <a:buClr>
                <a:schemeClr val="lt1"/>
              </a:buClr>
              <a:buSzPts val="1800"/>
              <a:buNone/>
              <a:defRPr sz="2400">
                <a:solidFill>
                  <a:schemeClr val="lt1"/>
                </a:solidFill>
              </a:defRPr>
            </a:lvl7pPr>
            <a:lvl8pPr lvl="7" algn="l">
              <a:lnSpc>
                <a:spcPct val="100000"/>
              </a:lnSpc>
              <a:spcBef>
                <a:spcPts val="0"/>
              </a:spcBef>
              <a:spcAft>
                <a:spcPts val="0"/>
              </a:spcAft>
              <a:buClr>
                <a:schemeClr val="lt1"/>
              </a:buClr>
              <a:buSzPts val="1800"/>
              <a:buNone/>
              <a:defRPr sz="2400">
                <a:solidFill>
                  <a:schemeClr val="lt1"/>
                </a:solidFill>
              </a:defRPr>
            </a:lvl8pPr>
            <a:lvl9pPr lvl="8" algn="l">
              <a:lnSpc>
                <a:spcPct val="100000"/>
              </a:lnSpc>
              <a:spcBef>
                <a:spcPts val="0"/>
              </a:spcBef>
              <a:spcAft>
                <a:spcPts val="0"/>
              </a:spcAft>
              <a:buClr>
                <a:schemeClr val="lt1"/>
              </a:buClr>
              <a:buSzPts val="1800"/>
              <a:buNone/>
              <a:defRPr sz="2400">
                <a:solidFill>
                  <a:schemeClr val="lt1"/>
                </a:solidFill>
              </a:defRPr>
            </a:lvl9pPr>
          </a:lstStyle>
          <a:p/>
        </p:txBody>
      </p:sp>
      <p:sp>
        <p:nvSpPr>
          <p:cNvPr id="20" name="Google Shape;20;p45"/>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cxnSp>
        <p:nvCxnSpPr>
          <p:cNvPr id="22" name="Google Shape;22;p46"/>
          <p:cNvCxnSpPr/>
          <p:nvPr/>
        </p:nvCxnSpPr>
        <p:spPr>
          <a:xfrm>
            <a:off x="566933" y="554200"/>
            <a:ext cx="11062400" cy="0"/>
          </a:xfrm>
          <a:prstGeom prst="straightConnector1">
            <a:avLst/>
          </a:prstGeom>
          <a:noFill/>
          <a:ln cap="flat" cmpd="sng" w="38100">
            <a:solidFill>
              <a:schemeClr val="lt1"/>
            </a:solidFill>
            <a:prstDash val="solid"/>
            <a:round/>
            <a:headEnd len="sm" w="sm" type="none"/>
            <a:tailEnd len="sm" w="sm" type="none"/>
          </a:ln>
        </p:spPr>
      </p:cxnSp>
      <p:cxnSp>
        <p:nvCxnSpPr>
          <p:cNvPr id="23" name="Google Shape;23;p46"/>
          <p:cNvCxnSpPr/>
          <p:nvPr/>
        </p:nvCxnSpPr>
        <p:spPr>
          <a:xfrm>
            <a:off x="566933" y="6320000"/>
            <a:ext cx="11062400" cy="0"/>
          </a:xfrm>
          <a:prstGeom prst="straightConnector1">
            <a:avLst/>
          </a:prstGeom>
          <a:noFill/>
          <a:ln cap="flat" cmpd="sng" w="19050">
            <a:solidFill>
              <a:schemeClr val="lt1"/>
            </a:solidFill>
            <a:prstDash val="solid"/>
            <a:round/>
            <a:headEnd len="sm" w="sm" type="none"/>
            <a:tailEnd len="sm" w="sm" type="none"/>
          </a:ln>
        </p:spPr>
      </p:cxnSp>
      <p:sp>
        <p:nvSpPr>
          <p:cNvPr id="24" name="Google Shape;24;p46"/>
          <p:cNvSpPr txBox="1"/>
          <p:nvPr>
            <p:ph type="title"/>
          </p:nvPr>
        </p:nvSpPr>
        <p:spPr>
          <a:xfrm>
            <a:off x="541900" y="2409100"/>
            <a:ext cx="11062400" cy="205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6400">
                <a:solidFill>
                  <a:schemeClr val="lt1"/>
                </a:solidFill>
              </a:defRPr>
            </a:lvl1pPr>
            <a:lvl2pPr lvl="1" algn="ctr">
              <a:lnSpc>
                <a:spcPct val="100000"/>
              </a:lnSpc>
              <a:spcBef>
                <a:spcPts val="0"/>
              </a:spcBef>
              <a:spcAft>
                <a:spcPts val="0"/>
              </a:spcAft>
              <a:buClr>
                <a:schemeClr val="lt1"/>
              </a:buClr>
              <a:buSzPts val="4800"/>
              <a:buNone/>
              <a:defRPr sz="6400">
                <a:solidFill>
                  <a:schemeClr val="lt1"/>
                </a:solidFill>
              </a:defRPr>
            </a:lvl2pPr>
            <a:lvl3pPr lvl="2" algn="ctr">
              <a:lnSpc>
                <a:spcPct val="100000"/>
              </a:lnSpc>
              <a:spcBef>
                <a:spcPts val="0"/>
              </a:spcBef>
              <a:spcAft>
                <a:spcPts val="0"/>
              </a:spcAft>
              <a:buClr>
                <a:schemeClr val="lt1"/>
              </a:buClr>
              <a:buSzPts val="4800"/>
              <a:buNone/>
              <a:defRPr sz="6400">
                <a:solidFill>
                  <a:schemeClr val="lt1"/>
                </a:solidFill>
              </a:defRPr>
            </a:lvl3pPr>
            <a:lvl4pPr lvl="3" algn="ctr">
              <a:lnSpc>
                <a:spcPct val="100000"/>
              </a:lnSpc>
              <a:spcBef>
                <a:spcPts val="0"/>
              </a:spcBef>
              <a:spcAft>
                <a:spcPts val="0"/>
              </a:spcAft>
              <a:buClr>
                <a:schemeClr val="lt1"/>
              </a:buClr>
              <a:buSzPts val="4800"/>
              <a:buNone/>
              <a:defRPr sz="6400">
                <a:solidFill>
                  <a:schemeClr val="lt1"/>
                </a:solidFill>
              </a:defRPr>
            </a:lvl4pPr>
            <a:lvl5pPr lvl="4" algn="ctr">
              <a:lnSpc>
                <a:spcPct val="100000"/>
              </a:lnSpc>
              <a:spcBef>
                <a:spcPts val="0"/>
              </a:spcBef>
              <a:spcAft>
                <a:spcPts val="0"/>
              </a:spcAft>
              <a:buClr>
                <a:schemeClr val="lt1"/>
              </a:buClr>
              <a:buSzPts val="4800"/>
              <a:buNone/>
              <a:defRPr sz="6400">
                <a:solidFill>
                  <a:schemeClr val="lt1"/>
                </a:solidFill>
              </a:defRPr>
            </a:lvl5pPr>
            <a:lvl6pPr lvl="5" algn="ctr">
              <a:lnSpc>
                <a:spcPct val="100000"/>
              </a:lnSpc>
              <a:spcBef>
                <a:spcPts val="0"/>
              </a:spcBef>
              <a:spcAft>
                <a:spcPts val="0"/>
              </a:spcAft>
              <a:buClr>
                <a:schemeClr val="lt1"/>
              </a:buClr>
              <a:buSzPts val="4800"/>
              <a:buNone/>
              <a:defRPr sz="6400">
                <a:solidFill>
                  <a:schemeClr val="lt1"/>
                </a:solidFill>
              </a:defRPr>
            </a:lvl6pPr>
            <a:lvl7pPr lvl="6" algn="ctr">
              <a:lnSpc>
                <a:spcPct val="100000"/>
              </a:lnSpc>
              <a:spcBef>
                <a:spcPts val="0"/>
              </a:spcBef>
              <a:spcAft>
                <a:spcPts val="0"/>
              </a:spcAft>
              <a:buClr>
                <a:schemeClr val="lt1"/>
              </a:buClr>
              <a:buSzPts val="4800"/>
              <a:buNone/>
              <a:defRPr sz="6400">
                <a:solidFill>
                  <a:schemeClr val="lt1"/>
                </a:solidFill>
              </a:defRPr>
            </a:lvl7pPr>
            <a:lvl8pPr lvl="7" algn="ctr">
              <a:lnSpc>
                <a:spcPct val="100000"/>
              </a:lnSpc>
              <a:spcBef>
                <a:spcPts val="0"/>
              </a:spcBef>
              <a:spcAft>
                <a:spcPts val="0"/>
              </a:spcAft>
              <a:buClr>
                <a:schemeClr val="lt1"/>
              </a:buClr>
              <a:buSzPts val="4800"/>
              <a:buNone/>
              <a:defRPr sz="6400">
                <a:solidFill>
                  <a:schemeClr val="lt1"/>
                </a:solidFill>
              </a:defRPr>
            </a:lvl8pPr>
            <a:lvl9pPr lvl="8" algn="ctr">
              <a:lnSpc>
                <a:spcPct val="100000"/>
              </a:lnSpc>
              <a:spcBef>
                <a:spcPts val="0"/>
              </a:spcBef>
              <a:spcAft>
                <a:spcPts val="0"/>
              </a:spcAft>
              <a:buClr>
                <a:schemeClr val="lt1"/>
              </a:buClr>
              <a:buSzPts val="4800"/>
              <a:buNone/>
              <a:defRPr sz="6400">
                <a:solidFill>
                  <a:schemeClr val="lt1"/>
                </a:solidFill>
              </a:defRPr>
            </a:lvl9pPr>
          </a:lstStyle>
          <a:p/>
        </p:txBody>
      </p:sp>
      <p:sp>
        <p:nvSpPr>
          <p:cNvPr id="25" name="Google Shape;25;p46"/>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cxnSp>
        <p:nvCxnSpPr>
          <p:cNvPr id="27" name="Google Shape;27;p47"/>
          <p:cNvCxnSpPr/>
          <p:nvPr/>
        </p:nvCxnSpPr>
        <p:spPr>
          <a:xfrm>
            <a:off x="3303632"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28" name="Google Shape;28;p47"/>
          <p:cNvCxnSpPr/>
          <p:nvPr/>
        </p:nvCxnSpPr>
        <p:spPr>
          <a:xfrm>
            <a:off x="3303632"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29" name="Google Shape;29;p47"/>
          <p:cNvCxnSpPr/>
          <p:nvPr/>
        </p:nvCxnSpPr>
        <p:spPr>
          <a:xfrm>
            <a:off x="566931" y="554200"/>
            <a:ext cx="244400" cy="0"/>
          </a:xfrm>
          <a:prstGeom prst="straightConnector1">
            <a:avLst/>
          </a:prstGeom>
          <a:noFill/>
          <a:ln cap="flat" cmpd="sng" w="19050">
            <a:solidFill>
              <a:schemeClr val="dk2"/>
            </a:solidFill>
            <a:prstDash val="solid"/>
            <a:round/>
            <a:headEnd len="sm" w="sm" type="none"/>
            <a:tailEnd len="sm" w="sm" type="none"/>
          </a:ln>
        </p:spPr>
      </p:cxnSp>
      <p:sp>
        <p:nvSpPr>
          <p:cNvPr id="30" name="Google Shape;30;p47"/>
          <p:cNvSpPr txBox="1"/>
          <p:nvPr>
            <p:ph type="title"/>
          </p:nvPr>
        </p:nvSpPr>
        <p:spPr>
          <a:xfrm>
            <a:off x="3200333" y="767933"/>
            <a:ext cx="8428800" cy="8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47"/>
          <p:cNvSpPr txBox="1"/>
          <p:nvPr>
            <p:ph idx="1" type="body"/>
          </p:nvPr>
        </p:nvSpPr>
        <p:spPr>
          <a:xfrm>
            <a:off x="3213483" y="2127701"/>
            <a:ext cx="8428800" cy="4003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32" name="Google Shape;32;p47"/>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cxnSp>
        <p:nvCxnSpPr>
          <p:cNvPr id="34" name="Google Shape;34;p48"/>
          <p:cNvCxnSpPr/>
          <p:nvPr/>
        </p:nvCxnSpPr>
        <p:spPr>
          <a:xfrm>
            <a:off x="3303632"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35" name="Google Shape;35;p48"/>
          <p:cNvCxnSpPr/>
          <p:nvPr/>
        </p:nvCxnSpPr>
        <p:spPr>
          <a:xfrm>
            <a:off x="3303632"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36" name="Google Shape;36;p48"/>
          <p:cNvCxnSpPr/>
          <p:nvPr/>
        </p:nvCxnSpPr>
        <p:spPr>
          <a:xfrm>
            <a:off x="566931" y="554200"/>
            <a:ext cx="244400" cy="0"/>
          </a:xfrm>
          <a:prstGeom prst="straightConnector1">
            <a:avLst/>
          </a:prstGeom>
          <a:noFill/>
          <a:ln cap="flat" cmpd="sng" w="19050">
            <a:solidFill>
              <a:schemeClr val="dk2"/>
            </a:solidFill>
            <a:prstDash val="solid"/>
            <a:round/>
            <a:headEnd len="sm" w="sm" type="none"/>
            <a:tailEnd len="sm" w="sm" type="none"/>
          </a:ln>
        </p:spPr>
      </p:cxnSp>
      <p:sp>
        <p:nvSpPr>
          <p:cNvPr id="37" name="Google Shape;37;p48"/>
          <p:cNvSpPr txBox="1"/>
          <p:nvPr>
            <p:ph type="title"/>
          </p:nvPr>
        </p:nvSpPr>
        <p:spPr>
          <a:xfrm>
            <a:off x="3200333" y="767933"/>
            <a:ext cx="8428800" cy="8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48"/>
          <p:cNvSpPr txBox="1"/>
          <p:nvPr>
            <p:ph idx="1" type="body"/>
          </p:nvPr>
        </p:nvSpPr>
        <p:spPr>
          <a:xfrm>
            <a:off x="3200404" y="2136900"/>
            <a:ext cx="4095200" cy="4003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39" name="Google Shape;39;p48"/>
          <p:cNvSpPr txBox="1"/>
          <p:nvPr>
            <p:ph idx="2" type="body"/>
          </p:nvPr>
        </p:nvSpPr>
        <p:spPr>
          <a:xfrm>
            <a:off x="7534096" y="2136900"/>
            <a:ext cx="4095200" cy="4003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40" name="Google Shape;40;p48"/>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cxnSp>
        <p:nvCxnSpPr>
          <p:cNvPr id="42" name="Google Shape;42;p49"/>
          <p:cNvCxnSpPr/>
          <p:nvPr/>
        </p:nvCxnSpPr>
        <p:spPr>
          <a:xfrm>
            <a:off x="566931" y="554200"/>
            <a:ext cx="244400" cy="0"/>
          </a:xfrm>
          <a:prstGeom prst="straightConnector1">
            <a:avLst/>
          </a:prstGeom>
          <a:noFill/>
          <a:ln cap="flat" cmpd="sng" w="19050">
            <a:solidFill>
              <a:schemeClr val="dk2"/>
            </a:solidFill>
            <a:prstDash val="solid"/>
            <a:round/>
            <a:headEnd len="sm" w="sm" type="none"/>
            <a:tailEnd len="sm" w="sm" type="none"/>
          </a:ln>
        </p:spPr>
      </p:cxnSp>
      <p:sp>
        <p:nvSpPr>
          <p:cNvPr id="43" name="Google Shape;43;p49"/>
          <p:cNvSpPr txBox="1"/>
          <p:nvPr>
            <p:ph type="title"/>
          </p:nvPr>
        </p:nvSpPr>
        <p:spPr>
          <a:xfrm>
            <a:off x="426000" y="1248800"/>
            <a:ext cx="3744000" cy="10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4" name="Google Shape;44;p49"/>
          <p:cNvSpPr txBox="1"/>
          <p:nvPr>
            <p:ph idx="1" type="body"/>
          </p:nvPr>
        </p:nvSpPr>
        <p:spPr>
          <a:xfrm>
            <a:off x="426000" y="2462405"/>
            <a:ext cx="3744000" cy="3741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45" name="Google Shape;45;p49"/>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6" name="Shape 46"/>
        <p:cNvGrpSpPr/>
        <p:nvPr/>
      </p:nvGrpSpPr>
      <p:grpSpPr>
        <a:xfrm>
          <a:off x="0" y="0"/>
          <a:ext cx="0" cy="0"/>
          <a:chOff x="0" y="0"/>
          <a:chExt cx="0" cy="0"/>
        </a:xfrm>
      </p:grpSpPr>
      <p:cxnSp>
        <p:nvCxnSpPr>
          <p:cNvPr id="47" name="Google Shape;47;p50"/>
          <p:cNvCxnSpPr/>
          <p:nvPr/>
        </p:nvCxnSpPr>
        <p:spPr>
          <a:xfrm>
            <a:off x="566931" y="554200"/>
            <a:ext cx="2444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50"/>
          <p:cNvSpPr txBox="1"/>
          <p:nvPr>
            <p:ph type="title"/>
          </p:nvPr>
        </p:nvSpPr>
        <p:spPr>
          <a:xfrm>
            <a:off x="377471" y="949521"/>
            <a:ext cx="8325600" cy="511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6400">
                <a:solidFill>
                  <a:schemeClr val="lt1"/>
                </a:solidFill>
              </a:defRPr>
            </a:lvl1pPr>
            <a:lvl2pPr lvl="1" algn="l">
              <a:lnSpc>
                <a:spcPct val="100000"/>
              </a:lnSpc>
              <a:spcBef>
                <a:spcPts val="0"/>
              </a:spcBef>
              <a:spcAft>
                <a:spcPts val="0"/>
              </a:spcAft>
              <a:buClr>
                <a:schemeClr val="lt1"/>
              </a:buClr>
              <a:buSzPts val="4800"/>
              <a:buNone/>
              <a:defRPr sz="6400">
                <a:solidFill>
                  <a:schemeClr val="lt1"/>
                </a:solidFill>
              </a:defRPr>
            </a:lvl2pPr>
            <a:lvl3pPr lvl="2" algn="l">
              <a:lnSpc>
                <a:spcPct val="100000"/>
              </a:lnSpc>
              <a:spcBef>
                <a:spcPts val="0"/>
              </a:spcBef>
              <a:spcAft>
                <a:spcPts val="0"/>
              </a:spcAft>
              <a:buClr>
                <a:schemeClr val="lt1"/>
              </a:buClr>
              <a:buSzPts val="4800"/>
              <a:buNone/>
              <a:defRPr sz="6400">
                <a:solidFill>
                  <a:schemeClr val="lt1"/>
                </a:solidFill>
              </a:defRPr>
            </a:lvl3pPr>
            <a:lvl4pPr lvl="3" algn="l">
              <a:lnSpc>
                <a:spcPct val="100000"/>
              </a:lnSpc>
              <a:spcBef>
                <a:spcPts val="0"/>
              </a:spcBef>
              <a:spcAft>
                <a:spcPts val="0"/>
              </a:spcAft>
              <a:buClr>
                <a:schemeClr val="lt1"/>
              </a:buClr>
              <a:buSzPts val="4800"/>
              <a:buNone/>
              <a:defRPr sz="6400">
                <a:solidFill>
                  <a:schemeClr val="lt1"/>
                </a:solidFill>
              </a:defRPr>
            </a:lvl4pPr>
            <a:lvl5pPr lvl="4" algn="l">
              <a:lnSpc>
                <a:spcPct val="100000"/>
              </a:lnSpc>
              <a:spcBef>
                <a:spcPts val="0"/>
              </a:spcBef>
              <a:spcAft>
                <a:spcPts val="0"/>
              </a:spcAft>
              <a:buClr>
                <a:schemeClr val="lt1"/>
              </a:buClr>
              <a:buSzPts val="4800"/>
              <a:buNone/>
              <a:defRPr sz="6400">
                <a:solidFill>
                  <a:schemeClr val="lt1"/>
                </a:solidFill>
              </a:defRPr>
            </a:lvl5pPr>
            <a:lvl6pPr lvl="5" algn="l">
              <a:lnSpc>
                <a:spcPct val="100000"/>
              </a:lnSpc>
              <a:spcBef>
                <a:spcPts val="0"/>
              </a:spcBef>
              <a:spcAft>
                <a:spcPts val="0"/>
              </a:spcAft>
              <a:buClr>
                <a:schemeClr val="lt1"/>
              </a:buClr>
              <a:buSzPts val="4800"/>
              <a:buNone/>
              <a:defRPr sz="6400">
                <a:solidFill>
                  <a:schemeClr val="lt1"/>
                </a:solidFill>
              </a:defRPr>
            </a:lvl6pPr>
            <a:lvl7pPr lvl="6" algn="l">
              <a:lnSpc>
                <a:spcPct val="100000"/>
              </a:lnSpc>
              <a:spcBef>
                <a:spcPts val="0"/>
              </a:spcBef>
              <a:spcAft>
                <a:spcPts val="0"/>
              </a:spcAft>
              <a:buClr>
                <a:schemeClr val="lt1"/>
              </a:buClr>
              <a:buSzPts val="4800"/>
              <a:buNone/>
              <a:defRPr sz="6400">
                <a:solidFill>
                  <a:schemeClr val="lt1"/>
                </a:solidFill>
              </a:defRPr>
            </a:lvl7pPr>
            <a:lvl8pPr lvl="7" algn="l">
              <a:lnSpc>
                <a:spcPct val="100000"/>
              </a:lnSpc>
              <a:spcBef>
                <a:spcPts val="0"/>
              </a:spcBef>
              <a:spcAft>
                <a:spcPts val="0"/>
              </a:spcAft>
              <a:buClr>
                <a:schemeClr val="lt1"/>
              </a:buClr>
              <a:buSzPts val="4800"/>
              <a:buNone/>
              <a:defRPr sz="6400">
                <a:solidFill>
                  <a:schemeClr val="lt1"/>
                </a:solidFill>
              </a:defRPr>
            </a:lvl8pPr>
            <a:lvl9pPr lvl="8" algn="l">
              <a:lnSpc>
                <a:spcPct val="100000"/>
              </a:lnSpc>
              <a:spcBef>
                <a:spcPts val="0"/>
              </a:spcBef>
              <a:spcAft>
                <a:spcPts val="0"/>
              </a:spcAft>
              <a:buClr>
                <a:schemeClr val="lt1"/>
              </a:buClr>
              <a:buSzPts val="4800"/>
              <a:buNone/>
              <a:defRPr sz="6400">
                <a:solidFill>
                  <a:schemeClr val="lt1"/>
                </a:solidFill>
              </a:defRPr>
            </a:lvl9pPr>
          </a:lstStyle>
          <a:p/>
        </p:txBody>
      </p:sp>
      <p:sp>
        <p:nvSpPr>
          <p:cNvPr id="49" name="Google Shape;49;p50"/>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51"/>
          <p:cNvSpPr/>
          <p:nvPr/>
        </p:nvSpPr>
        <p:spPr>
          <a:xfrm>
            <a:off x="6096000" y="167"/>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cxnSp>
        <p:nvCxnSpPr>
          <p:cNvPr id="52" name="Google Shape;52;p51"/>
          <p:cNvCxnSpPr/>
          <p:nvPr/>
        </p:nvCxnSpPr>
        <p:spPr>
          <a:xfrm>
            <a:off x="6706233" y="5994000"/>
            <a:ext cx="6244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51"/>
          <p:cNvSpPr txBox="1"/>
          <p:nvPr>
            <p:ph type="title"/>
          </p:nvPr>
        </p:nvSpPr>
        <p:spPr>
          <a:xfrm>
            <a:off x="354000" y="1863133"/>
            <a:ext cx="5393600" cy="175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4800">
                <a:solidFill>
                  <a:schemeClr val="dk1"/>
                </a:solidFill>
              </a:defRPr>
            </a:lvl1pPr>
            <a:lvl2pPr lvl="1" algn="ctr">
              <a:lnSpc>
                <a:spcPct val="100000"/>
              </a:lnSpc>
              <a:spcBef>
                <a:spcPts val="0"/>
              </a:spcBef>
              <a:spcAft>
                <a:spcPts val="0"/>
              </a:spcAft>
              <a:buClr>
                <a:schemeClr val="dk1"/>
              </a:buClr>
              <a:buSzPts val="3600"/>
              <a:buNone/>
              <a:defRPr sz="4800">
                <a:solidFill>
                  <a:schemeClr val="dk1"/>
                </a:solidFill>
              </a:defRPr>
            </a:lvl2pPr>
            <a:lvl3pPr lvl="2" algn="ctr">
              <a:lnSpc>
                <a:spcPct val="100000"/>
              </a:lnSpc>
              <a:spcBef>
                <a:spcPts val="0"/>
              </a:spcBef>
              <a:spcAft>
                <a:spcPts val="0"/>
              </a:spcAft>
              <a:buClr>
                <a:schemeClr val="dk1"/>
              </a:buClr>
              <a:buSzPts val="3600"/>
              <a:buNone/>
              <a:defRPr sz="4800">
                <a:solidFill>
                  <a:schemeClr val="dk1"/>
                </a:solidFill>
              </a:defRPr>
            </a:lvl3pPr>
            <a:lvl4pPr lvl="3" algn="ctr">
              <a:lnSpc>
                <a:spcPct val="100000"/>
              </a:lnSpc>
              <a:spcBef>
                <a:spcPts val="0"/>
              </a:spcBef>
              <a:spcAft>
                <a:spcPts val="0"/>
              </a:spcAft>
              <a:buClr>
                <a:schemeClr val="dk1"/>
              </a:buClr>
              <a:buSzPts val="3600"/>
              <a:buNone/>
              <a:defRPr sz="4800">
                <a:solidFill>
                  <a:schemeClr val="dk1"/>
                </a:solidFill>
              </a:defRPr>
            </a:lvl4pPr>
            <a:lvl5pPr lvl="4" algn="ctr">
              <a:lnSpc>
                <a:spcPct val="100000"/>
              </a:lnSpc>
              <a:spcBef>
                <a:spcPts val="0"/>
              </a:spcBef>
              <a:spcAft>
                <a:spcPts val="0"/>
              </a:spcAft>
              <a:buClr>
                <a:schemeClr val="dk1"/>
              </a:buClr>
              <a:buSzPts val="3600"/>
              <a:buNone/>
              <a:defRPr sz="4800">
                <a:solidFill>
                  <a:schemeClr val="dk1"/>
                </a:solidFill>
              </a:defRPr>
            </a:lvl5pPr>
            <a:lvl6pPr lvl="5" algn="ctr">
              <a:lnSpc>
                <a:spcPct val="100000"/>
              </a:lnSpc>
              <a:spcBef>
                <a:spcPts val="0"/>
              </a:spcBef>
              <a:spcAft>
                <a:spcPts val="0"/>
              </a:spcAft>
              <a:buClr>
                <a:schemeClr val="dk1"/>
              </a:buClr>
              <a:buSzPts val="3600"/>
              <a:buNone/>
              <a:defRPr sz="4800">
                <a:solidFill>
                  <a:schemeClr val="dk1"/>
                </a:solidFill>
              </a:defRPr>
            </a:lvl6pPr>
            <a:lvl7pPr lvl="6" algn="ctr">
              <a:lnSpc>
                <a:spcPct val="100000"/>
              </a:lnSpc>
              <a:spcBef>
                <a:spcPts val="0"/>
              </a:spcBef>
              <a:spcAft>
                <a:spcPts val="0"/>
              </a:spcAft>
              <a:buClr>
                <a:schemeClr val="dk1"/>
              </a:buClr>
              <a:buSzPts val="3600"/>
              <a:buNone/>
              <a:defRPr sz="4800">
                <a:solidFill>
                  <a:schemeClr val="dk1"/>
                </a:solidFill>
              </a:defRPr>
            </a:lvl7pPr>
            <a:lvl8pPr lvl="7" algn="ctr">
              <a:lnSpc>
                <a:spcPct val="100000"/>
              </a:lnSpc>
              <a:spcBef>
                <a:spcPts val="0"/>
              </a:spcBef>
              <a:spcAft>
                <a:spcPts val="0"/>
              </a:spcAft>
              <a:buClr>
                <a:schemeClr val="dk1"/>
              </a:buClr>
              <a:buSzPts val="3600"/>
              <a:buNone/>
              <a:defRPr sz="4800">
                <a:solidFill>
                  <a:schemeClr val="dk1"/>
                </a:solidFill>
              </a:defRPr>
            </a:lvl8pPr>
            <a:lvl9pPr lvl="8" algn="ctr">
              <a:lnSpc>
                <a:spcPct val="100000"/>
              </a:lnSpc>
              <a:spcBef>
                <a:spcPts val="0"/>
              </a:spcBef>
              <a:spcAft>
                <a:spcPts val="0"/>
              </a:spcAft>
              <a:buClr>
                <a:schemeClr val="dk1"/>
              </a:buClr>
              <a:buSzPts val="3600"/>
              <a:buNone/>
              <a:defRPr sz="4800">
                <a:solidFill>
                  <a:schemeClr val="dk1"/>
                </a:solidFill>
              </a:defRPr>
            </a:lvl9pPr>
          </a:lstStyle>
          <a:p/>
        </p:txBody>
      </p:sp>
      <p:sp>
        <p:nvSpPr>
          <p:cNvPr id="54" name="Google Shape;54;p51"/>
          <p:cNvSpPr txBox="1"/>
          <p:nvPr>
            <p:ph idx="1" type="subTitle"/>
          </p:nvPr>
        </p:nvSpPr>
        <p:spPr>
          <a:xfrm>
            <a:off x="354000" y="3647161"/>
            <a:ext cx="5393600" cy="179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55" name="Google Shape;55;p51"/>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2133"/>
              </a:spcBef>
              <a:spcAft>
                <a:spcPts val="0"/>
              </a:spcAft>
              <a:buClr>
                <a:schemeClr val="lt1"/>
              </a:buClr>
              <a:buSzPts val="1400"/>
              <a:buChar char="○"/>
              <a:defRPr>
                <a:solidFill>
                  <a:schemeClr val="lt1"/>
                </a:solidFill>
              </a:defRPr>
            </a:lvl2pPr>
            <a:lvl3pPr indent="-317500" lvl="2" marL="1371600" algn="l">
              <a:lnSpc>
                <a:spcPct val="115000"/>
              </a:lnSpc>
              <a:spcBef>
                <a:spcPts val="2133"/>
              </a:spcBef>
              <a:spcAft>
                <a:spcPts val="0"/>
              </a:spcAft>
              <a:buClr>
                <a:schemeClr val="lt1"/>
              </a:buClr>
              <a:buSzPts val="1400"/>
              <a:buChar char="■"/>
              <a:defRPr>
                <a:solidFill>
                  <a:schemeClr val="lt1"/>
                </a:solidFill>
              </a:defRPr>
            </a:lvl3pPr>
            <a:lvl4pPr indent="-317500" lvl="3" marL="1828800" algn="l">
              <a:lnSpc>
                <a:spcPct val="115000"/>
              </a:lnSpc>
              <a:spcBef>
                <a:spcPts val="2133"/>
              </a:spcBef>
              <a:spcAft>
                <a:spcPts val="0"/>
              </a:spcAft>
              <a:buClr>
                <a:schemeClr val="lt1"/>
              </a:buClr>
              <a:buSzPts val="1400"/>
              <a:buChar char="●"/>
              <a:defRPr>
                <a:solidFill>
                  <a:schemeClr val="lt1"/>
                </a:solidFill>
              </a:defRPr>
            </a:lvl4pPr>
            <a:lvl5pPr indent="-317500" lvl="4" marL="2286000" algn="l">
              <a:lnSpc>
                <a:spcPct val="115000"/>
              </a:lnSpc>
              <a:spcBef>
                <a:spcPts val="2133"/>
              </a:spcBef>
              <a:spcAft>
                <a:spcPts val="0"/>
              </a:spcAft>
              <a:buClr>
                <a:schemeClr val="lt1"/>
              </a:buClr>
              <a:buSzPts val="1400"/>
              <a:buChar char="○"/>
              <a:defRPr>
                <a:solidFill>
                  <a:schemeClr val="lt1"/>
                </a:solidFill>
              </a:defRPr>
            </a:lvl5pPr>
            <a:lvl6pPr indent="-317500" lvl="5" marL="2743200" algn="l">
              <a:lnSpc>
                <a:spcPct val="115000"/>
              </a:lnSpc>
              <a:spcBef>
                <a:spcPts val="2133"/>
              </a:spcBef>
              <a:spcAft>
                <a:spcPts val="0"/>
              </a:spcAft>
              <a:buClr>
                <a:schemeClr val="lt1"/>
              </a:buClr>
              <a:buSzPts val="1400"/>
              <a:buChar char="■"/>
              <a:defRPr>
                <a:solidFill>
                  <a:schemeClr val="lt1"/>
                </a:solidFill>
              </a:defRPr>
            </a:lvl6pPr>
            <a:lvl7pPr indent="-317500" lvl="6" marL="3200400" algn="l">
              <a:lnSpc>
                <a:spcPct val="115000"/>
              </a:lnSpc>
              <a:spcBef>
                <a:spcPts val="2133"/>
              </a:spcBef>
              <a:spcAft>
                <a:spcPts val="0"/>
              </a:spcAft>
              <a:buClr>
                <a:schemeClr val="lt1"/>
              </a:buClr>
              <a:buSzPts val="1400"/>
              <a:buChar char="●"/>
              <a:defRPr>
                <a:solidFill>
                  <a:schemeClr val="lt1"/>
                </a:solidFill>
              </a:defRPr>
            </a:lvl7pPr>
            <a:lvl8pPr indent="-317500" lvl="7" marL="3657600" algn="l">
              <a:lnSpc>
                <a:spcPct val="115000"/>
              </a:lnSpc>
              <a:spcBef>
                <a:spcPts val="2133"/>
              </a:spcBef>
              <a:spcAft>
                <a:spcPts val="0"/>
              </a:spcAft>
              <a:buClr>
                <a:schemeClr val="lt1"/>
              </a:buClr>
              <a:buSzPts val="1400"/>
              <a:buChar char="○"/>
              <a:defRPr>
                <a:solidFill>
                  <a:schemeClr val="lt1"/>
                </a:solidFill>
              </a:defRPr>
            </a:lvl8pPr>
            <a:lvl9pPr indent="-317500" lvl="8" marL="4114800" algn="l">
              <a:lnSpc>
                <a:spcPct val="115000"/>
              </a:lnSpc>
              <a:spcBef>
                <a:spcPts val="2133"/>
              </a:spcBef>
              <a:spcAft>
                <a:spcPts val="2133"/>
              </a:spcAft>
              <a:buClr>
                <a:schemeClr val="lt1"/>
              </a:buClr>
              <a:buSzPts val="1400"/>
              <a:buChar char="■"/>
              <a:defRPr>
                <a:solidFill>
                  <a:schemeClr val="lt1"/>
                </a:solidFill>
              </a:defRPr>
            </a:lvl9pPr>
          </a:lstStyle>
          <a:p/>
        </p:txBody>
      </p:sp>
      <p:sp>
        <p:nvSpPr>
          <p:cNvPr id="56" name="Google Shape;56;p51"/>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200333" y="767933"/>
            <a:ext cx="8428800" cy="84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42"/>
          <p:cNvSpPr txBox="1"/>
          <p:nvPr>
            <p:ph idx="1" type="body"/>
          </p:nvPr>
        </p:nvSpPr>
        <p:spPr>
          <a:xfrm>
            <a:off x="3213483" y="2127701"/>
            <a:ext cx="8428800" cy="4003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867"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867"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867"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867"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867"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867"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867"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867" u="none" cap="none" strike="noStrike">
                <a:solidFill>
                  <a:schemeClr val="dk2"/>
                </a:solidFill>
                <a:latin typeface="Lato"/>
                <a:ea typeface="Lato"/>
                <a:cs typeface="Lato"/>
                <a:sym typeface="Lato"/>
              </a:defRPr>
            </a:lvl9pPr>
          </a:lstStyle>
          <a:p/>
        </p:txBody>
      </p:sp>
      <p:sp>
        <p:nvSpPr>
          <p:cNvPr id="8" name="Google Shape;8;p42"/>
          <p:cNvSpPr txBox="1"/>
          <p:nvPr>
            <p:ph idx="12" type="sldNum"/>
          </p:nvPr>
        </p:nvSpPr>
        <p:spPr>
          <a:xfrm>
            <a:off x="11330665" y="6251679"/>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nvSpPr>
        <p:spPr>
          <a:xfrm>
            <a:off x="1524000" y="2133947"/>
            <a:ext cx="9144000" cy="1754286"/>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Clr>
                <a:schemeClr val="dk1"/>
              </a:buClr>
              <a:buSzPts val="6000"/>
              <a:buFont typeface="Calibri"/>
              <a:buNone/>
            </a:pPr>
            <a:r>
              <a:rPr b="1" i="0" lang="en-US" sz="6000" u="none" cap="none" strike="noStrike">
                <a:solidFill>
                  <a:schemeClr val="accent1"/>
                </a:solidFill>
                <a:latin typeface="Lato"/>
                <a:ea typeface="Lato"/>
                <a:cs typeface="Lato"/>
                <a:sym typeface="Lato"/>
              </a:rPr>
              <a:t>Problem Solving using Advance SQL</a:t>
            </a:r>
            <a:endParaRPr b="1" i="0" sz="6000" u="none" cap="none" strike="noStrike">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pSp>
        <p:nvGrpSpPr>
          <p:cNvPr id="77" name="Google Shape;77;p25"/>
          <p:cNvGrpSpPr/>
          <p:nvPr/>
        </p:nvGrpSpPr>
        <p:grpSpPr>
          <a:xfrm>
            <a:off x="2640563" y="2399540"/>
            <a:ext cx="6910875" cy="1134002"/>
            <a:chOff x="6389225" y="1006997"/>
            <a:chExt cx="4726281" cy="775533"/>
          </a:xfrm>
        </p:grpSpPr>
        <p:sp>
          <p:nvSpPr>
            <p:cNvPr id="78" name="Google Shape;78;p25"/>
            <p:cNvSpPr/>
            <p:nvPr/>
          </p:nvSpPr>
          <p:spPr>
            <a:xfrm>
              <a:off x="6389225" y="1006998"/>
              <a:ext cx="660817" cy="775532"/>
            </a:xfrm>
            <a:custGeom>
              <a:rect b="b" l="l" r="r" t="t"/>
              <a:pathLst>
                <a:path extrusionOk="0" h="782577" w="4726281">
                  <a:moveTo>
                    <a:pt x="0" y="65817"/>
                  </a:moveTo>
                  <a:cubicBezTo>
                    <a:pt x="0" y="33854"/>
                    <a:pt x="212270" y="3057"/>
                    <a:pt x="244233" y="3057"/>
                  </a:cubicBezTo>
                  <a:lnTo>
                    <a:pt x="4726281" y="0"/>
                  </a:lnTo>
                  <a:cubicBezTo>
                    <a:pt x="4725176" y="250592"/>
                    <a:pt x="4724070" y="531329"/>
                    <a:pt x="4722965" y="781921"/>
                  </a:cubicBezTo>
                  <a:lnTo>
                    <a:pt x="0" y="782577"/>
                  </a:lnTo>
                  <a:lnTo>
                    <a:pt x="0" y="65817"/>
                  </a:lnTo>
                  <a:close/>
                </a:path>
              </a:pathLst>
            </a:cu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9" name="Google Shape;79;p25"/>
            <p:cNvSpPr/>
            <p:nvPr/>
          </p:nvSpPr>
          <p:spPr>
            <a:xfrm>
              <a:off x="6389225" y="1006997"/>
              <a:ext cx="4726281" cy="774635"/>
            </a:xfrm>
            <a:custGeom>
              <a:rect b="b" l="l" r="r" t="t"/>
              <a:pathLst>
                <a:path extrusionOk="0" h="774635" w="4726281">
                  <a:moveTo>
                    <a:pt x="0" y="57875"/>
                  </a:moveTo>
                  <a:cubicBezTo>
                    <a:pt x="0" y="25912"/>
                    <a:pt x="25912" y="0"/>
                    <a:pt x="57875" y="0"/>
                  </a:cubicBezTo>
                  <a:lnTo>
                    <a:pt x="4726281" y="12155"/>
                  </a:lnTo>
                  <a:lnTo>
                    <a:pt x="4722471" y="706055"/>
                  </a:lnTo>
                  <a:cubicBezTo>
                    <a:pt x="4722471" y="738018"/>
                    <a:pt x="4696559" y="763930"/>
                    <a:pt x="4664596" y="763930"/>
                  </a:cubicBezTo>
                  <a:lnTo>
                    <a:pt x="0" y="774635"/>
                  </a:lnTo>
                  <a:lnTo>
                    <a:pt x="0" y="57875"/>
                  </a:lnTo>
                  <a:close/>
                </a:path>
              </a:pathLst>
            </a:custGeom>
            <a:noFill/>
            <a:ln cap="flat" cmpd="sng" w="15875">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0" name="Google Shape;80;p25"/>
            <p:cNvSpPr txBox="1"/>
            <p:nvPr/>
          </p:nvSpPr>
          <p:spPr>
            <a:xfrm>
              <a:off x="6399275" y="1219373"/>
              <a:ext cx="660817" cy="3578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Lato"/>
                  <a:ea typeface="Lato"/>
                  <a:cs typeface="Lato"/>
                  <a:sym typeface="Lato"/>
                </a:rPr>
                <a:t>02</a:t>
              </a:r>
              <a:endParaRPr b="1" i="0" sz="2800" u="none" cap="none" strike="noStrike">
                <a:solidFill>
                  <a:srgbClr val="FFFFFF"/>
                </a:solidFill>
                <a:latin typeface="Lato"/>
                <a:ea typeface="Lato"/>
                <a:cs typeface="Lato"/>
                <a:sym typeface="Lato"/>
              </a:endParaRPr>
            </a:p>
          </p:txBody>
        </p:sp>
        <p:sp>
          <p:nvSpPr>
            <p:cNvPr id="81" name="Google Shape;81;p25"/>
            <p:cNvSpPr txBox="1"/>
            <p:nvPr/>
          </p:nvSpPr>
          <p:spPr>
            <a:xfrm>
              <a:off x="7100477" y="1160981"/>
              <a:ext cx="3910423" cy="466667"/>
            </a:xfrm>
            <a:prstGeom prst="rect">
              <a:avLst/>
            </a:prstGeom>
            <a:noFill/>
            <a:ln>
              <a:noFill/>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Clr>
                  <a:schemeClr val="dk2"/>
                </a:buClr>
                <a:buSzPts val="2000"/>
                <a:buFont typeface="Arial"/>
                <a:buNone/>
              </a:pPr>
              <a:r>
                <a:rPr b="1" i="0" lang="en-US" sz="2000" u="none" cap="none" strike="noStrike">
                  <a:solidFill>
                    <a:schemeClr val="dk2"/>
                  </a:solidFill>
                  <a:latin typeface="Lato"/>
                  <a:ea typeface="Lato"/>
                  <a:cs typeface="Lato"/>
                  <a:sym typeface="Lato"/>
                </a:rPr>
                <a:t>Dataset 2: </a:t>
              </a:r>
              <a:r>
                <a:rPr b="1" i="0" lang="en-US" sz="2000" u="none" cap="none" strike="noStrike">
                  <a:solidFill>
                    <a:srgbClr val="3F3F3F"/>
                  </a:solidFill>
                  <a:latin typeface="Lato"/>
                  <a:ea typeface="Lato"/>
                  <a:cs typeface="Lato"/>
                  <a:sym typeface="Lato"/>
                </a:rPr>
                <a:t>Commodities prices in India</a:t>
              </a:r>
              <a:endParaRPr b="0" i="0" sz="1400" u="none" cap="none" strike="noStrike">
                <a:solidFill>
                  <a:srgbClr val="000000"/>
                </a:solidFill>
                <a:latin typeface="Arial"/>
                <a:ea typeface="Arial"/>
                <a:cs typeface="Arial"/>
                <a:sym typeface="Arial"/>
              </a:endParaRPr>
            </a:p>
          </p:txBody>
        </p:sp>
      </p:grpSp>
      <p:grpSp>
        <p:nvGrpSpPr>
          <p:cNvPr id="82" name="Google Shape;82;p25"/>
          <p:cNvGrpSpPr/>
          <p:nvPr/>
        </p:nvGrpSpPr>
        <p:grpSpPr>
          <a:xfrm>
            <a:off x="2640563" y="1092723"/>
            <a:ext cx="6910875" cy="1134000"/>
            <a:chOff x="6389225" y="1006997"/>
            <a:chExt cx="4726281" cy="775531"/>
          </a:xfrm>
        </p:grpSpPr>
        <p:sp>
          <p:nvSpPr>
            <p:cNvPr id="83" name="Google Shape;83;p25"/>
            <p:cNvSpPr/>
            <p:nvPr/>
          </p:nvSpPr>
          <p:spPr>
            <a:xfrm>
              <a:off x="6389225" y="1006997"/>
              <a:ext cx="660817" cy="775531"/>
            </a:xfrm>
            <a:custGeom>
              <a:rect b="b" l="l" r="r" t="t"/>
              <a:pathLst>
                <a:path extrusionOk="0" h="782577" w="4726281">
                  <a:moveTo>
                    <a:pt x="0" y="65817"/>
                  </a:moveTo>
                  <a:cubicBezTo>
                    <a:pt x="0" y="33854"/>
                    <a:pt x="177331" y="4685"/>
                    <a:pt x="209294" y="4685"/>
                  </a:cubicBezTo>
                  <a:lnTo>
                    <a:pt x="4726281" y="0"/>
                  </a:lnTo>
                  <a:cubicBezTo>
                    <a:pt x="4725176" y="250592"/>
                    <a:pt x="4724070" y="531329"/>
                    <a:pt x="4722965" y="781921"/>
                  </a:cubicBezTo>
                  <a:lnTo>
                    <a:pt x="0" y="782577"/>
                  </a:lnTo>
                  <a:lnTo>
                    <a:pt x="0" y="65817"/>
                  </a:lnTo>
                  <a:close/>
                </a:path>
              </a:pathLst>
            </a:custGeom>
            <a:solidFill>
              <a:srgbClr val="F4AB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4" name="Google Shape;84;p25"/>
            <p:cNvSpPr/>
            <p:nvPr/>
          </p:nvSpPr>
          <p:spPr>
            <a:xfrm>
              <a:off x="6389225" y="1006997"/>
              <a:ext cx="4726281" cy="774635"/>
            </a:xfrm>
            <a:custGeom>
              <a:rect b="b" l="l" r="r" t="t"/>
              <a:pathLst>
                <a:path extrusionOk="0" h="774635" w="4726281">
                  <a:moveTo>
                    <a:pt x="0" y="57875"/>
                  </a:moveTo>
                  <a:cubicBezTo>
                    <a:pt x="0" y="25912"/>
                    <a:pt x="25912" y="0"/>
                    <a:pt x="57875" y="0"/>
                  </a:cubicBezTo>
                  <a:lnTo>
                    <a:pt x="4726281" y="12155"/>
                  </a:lnTo>
                  <a:lnTo>
                    <a:pt x="4722471" y="706055"/>
                  </a:lnTo>
                  <a:cubicBezTo>
                    <a:pt x="4722471" y="738018"/>
                    <a:pt x="4696559" y="763930"/>
                    <a:pt x="4664596" y="763930"/>
                  </a:cubicBezTo>
                  <a:lnTo>
                    <a:pt x="0" y="774635"/>
                  </a:lnTo>
                  <a:lnTo>
                    <a:pt x="0" y="57875"/>
                  </a:lnTo>
                  <a:close/>
                </a:path>
              </a:pathLst>
            </a:custGeom>
            <a:noFill/>
            <a:ln cap="flat" cmpd="sng" w="15875">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25"/>
            <p:cNvSpPr txBox="1"/>
            <p:nvPr/>
          </p:nvSpPr>
          <p:spPr>
            <a:xfrm>
              <a:off x="6399275" y="1219373"/>
              <a:ext cx="660817" cy="3578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Lato"/>
                  <a:ea typeface="Lato"/>
                  <a:cs typeface="Lato"/>
                  <a:sym typeface="Lato"/>
                </a:rPr>
                <a:t>01</a:t>
              </a:r>
              <a:endParaRPr b="1" i="0" sz="2800" u="none" cap="none" strike="noStrike">
                <a:solidFill>
                  <a:srgbClr val="FFFFFF"/>
                </a:solidFill>
                <a:latin typeface="Lato"/>
                <a:ea typeface="Lato"/>
                <a:cs typeface="Lato"/>
                <a:sym typeface="Lato"/>
              </a:endParaRPr>
            </a:p>
          </p:txBody>
        </p:sp>
        <p:sp>
          <p:nvSpPr>
            <p:cNvPr id="86" name="Google Shape;86;p25"/>
            <p:cNvSpPr txBox="1"/>
            <p:nvPr/>
          </p:nvSpPr>
          <p:spPr>
            <a:xfrm>
              <a:off x="7100477" y="1160981"/>
              <a:ext cx="3910423" cy="466667"/>
            </a:xfrm>
            <a:prstGeom prst="rect">
              <a:avLst/>
            </a:prstGeom>
            <a:noFill/>
            <a:ln>
              <a:noFill/>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Clr>
                  <a:schemeClr val="dk2"/>
                </a:buClr>
                <a:buSzPts val="2000"/>
                <a:buFont typeface="Arial"/>
                <a:buNone/>
              </a:pPr>
              <a:r>
                <a:rPr b="1" i="0" lang="en-US" sz="2000" u="none" cap="none" strike="noStrike">
                  <a:solidFill>
                    <a:schemeClr val="dk2"/>
                  </a:solidFill>
                  <a:latin typeface="Lato"/>
                  <a:ea typeface="Lato"/>
                  <a:cs typeface="Lato"/>
                  <a:sym typeface="Lato"/>
                </a:rPr>
                <a:t>Dataset 1: </a:t>
              </a:r>
              <a:r>
                <a:rPr b="1" i="0" lang="en-US" sz="2000" u="none" cap="none" strike="noStrike">
                  <a:solidFill>
                    <a:srgbClr val="3F3F3F"/>
                  </a:solidFill>
                  <a:latin typeface="Lato"/>
                  <a:ea typeface="Lato"/>
                  <a:cs typeface="Lato"/>
                  <a:sym typeface="Lato"/>
                </a:rPr>
                <a:t>Supply Chain Data</a:t>
              </a:r>
              <a:endParaRPr b="0" i="0" sz="1400" u="none" cap="none" strike="noStrike">
                <a:solidFill>
                  <a:srgbClr val="000000"/>
                </a:solidFill>
                <a:latin typeface="Arial"/>
                <a:ea typeface="Arial"/>
                <a:cs typeface="Arial"/>
                <a:sym typeface="Arial"/>
              </a:endParaRPr>
            </a:p>
          </p:txBody>
        </p:sp>
      </p:grpSp>
      <p:sp>
        <p:nvSpPr>
          <p:cNvPr id="87" name="Google Shape;87;p25"/>
          <p:cNvSpPr txBox="1"/>
          <p:nvPr/>
        </p:nvSpPr>
        <p:spPr>
          <a:xfrm>
            <a:off x="2314707" y="201168"/>
            <a:ext cx="7562586"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DATASETS</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p:tgtEl>
                                          <p:spTgt spid="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p:tgtEl>
                                          <p:spTgt spid="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7"/>
                                        </p:tgtEl>
                                      </p:cBhvr>
                                    </p:animEffect>
                                    <p:set>
                                      <p:cBhvr>
                                        <p:cTn dur="1" fill="hold">
                                          <p:stCondLst>
                                            <p:cond delay="500"/>
                                          </p:stCondLst>
                                        </p:cTn>
                                        <p:tgtEl>
                                          <p:spTgt spid="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82"/>
                                        </p:tgtEl>
                                      </p:cBhvr>
                                    </p:animEffect>
                                    <p:set>
                                      <p:cBhvr>
                                        <p:cTn dur="1" fill="hold">
                                          <p:stCondLst>
                                            <p:cond delay="500"/>
                                          </p:stCondLst>
                                        </p:cTn>
                                        <p:tgtEl>
                                          <p:spTgt spid="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7"/>
                                        </p:tgtEl>
                                      </p:cBhvr>
                                    </p:animEffect>
                                    <p:set>
                                      <p:cBhvr>
                                        <p:cTn dur="1" fill="hold">
                                          <p:stCondLst>
                                            <p:cond delay="500"/>
                                          </p:stCondLst>
                                        </p:cTn>
                                        <p:tgtEl>
                                          <p:spTgt spid="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p:nvPr/>
        </p:nvSpPr>
        <p:spPr>
          <a:xfrm>
            <a:off x="2328473" y="5360141"/>
            <a:ext cx="6852955" cy="938183"/>
          </a:xfrm>
          <a:prstGeom prst="roundRect">
            <a:avLst>
              <a:gd fmla="val 50000" name="adj"/>
            </a:avLst>
          </a:prstGeom>
          <a:solidFill>
            <a:schemeClr val="lt1"/>
          </a:solidFill>
          <a:ln cap="flat" cmpd="sng" w="28575">
            <a:solidFill>
              <a:srgbClr val="0EC1C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rPr b="0" i="0" lang="en-US" sz="1799" u="none" cap="none" strike="noStrike">
                <a:solidFill>
                  <a:srgbClr val="FFFFFF"/>
                </a:solidFill>
                <a:latin typeface="Lato"/>
                <a:ea typeface="Lato"/>
                <a:cs typeface="Lato"/>
                <a:sym typeface="Lato"/>
              </a:rPr>
              <a:t>z</a:t>
            </a:r>
            <a:endParaRPr b="0" i="0" sz="1400" u="none" cap="none" strike="noStrike">
              <a:solidFill>
                <a:srgbClr val="000000"/>
              </a:solidFill>
              <a:latin typeface="Arial"/>
              <a:ea typeface="Arial"/>
              <a:cs typeface="Arial"/>
              <a:sym typeface="Arial"/>
            </a:endParaRPr>
          </a:p>
        </p:txBody>
      </p:sp>
      <p:sp>
        <p:nvSpPr>
          <p:cNvPr id="93" name="Google Shape;93;p36"/>
          <p:cNvSpPr txBox="1"/>
          <p:nvPr/>
        </p:nvSpPr>
        <p:spPr>
          <a:xfrm>
            <a:off x="3263715" y="5391775"/>
            <a:ext cx="5930298" cy="882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What is the price variation of commodities for each city from Jan 2019 to Dec 2020. Which commodity has seen the highest price variation and in which city?</a:t>
            </a:r>
            <a:endParaRPr b="0" i="0" sz="1400" u="none" cap="none" strike="noStrike">
              <a:solidFill>
                <a:srgbClr val="000000"/>
              </a:solidFill>
              <a:latin typeface="Arial"/>
              <a:ea typeface="Arial"/>
              <a:cs typeface="Arial"/>
              <a:sym typeface="Arial"/>
            </a:endParaRPr>
          </a:p>
        </p:txBody>
      </p:sp>
      <p:sp>
        <p:nvSpPr>
          <p:cNvPr id="94" name="Google Shape;94;p36"/>
          <p:cNvSpPr/>
          <p:nvPr/>
        </p:nvSpPr>
        <p:spPr>
          <a:xfrm rot="8152625">
            <a:off x="2196437" y="5356123"/>
            <a:ext cx="961594" cy="961594"/>
          </a:xfrm>
          <a:prstGeom prst="ellipse">
            <a:avLst/>
          </a:prstGeom>
          <a:solidFill>
            <a:srgbClr val="0EC1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95" name="Google Shape;95;p36"/>
          <p:cNvSpPr/>
          <p:nvPr/>
        </p:nvSpPr>
        <p:spPr>
          <a:xfrm>
            <a:off x="2328475" y="4288417"/>
            <a:ext cx="6852955" cy="938183"/>
          </a:xfrm>
          <a:prstGeom prst="roundRect">
            <a:avLst>
              <a:gd fmla="val 50000" name="adj"/>
            </a:avLst>
          </a:prstGeom>
          <a:solidFill>
            <a:schemeClr val="lt1"/>
          </a:solidFill>
          <a:ln cap="flat" cmpd="sng" w="28575">
            <a:solidFill>
              <a:srgbClr val="22AF7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96" name="Google Shape;96;p36"/>
          <p:cNvSpPr txBox="1"/>
          <p:nvPr/>
        </p:nvSpPr>
        <p:spPr>
          <a:xfrm>
            <a:off x="3263715" y="4439493"/>
            <a:ext cx="5852559" cy="882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In the state with the least number of data points available, which commodity has the highest number of data points available?</a:t>
            </a:r>
            <a:endParaRPr b="0" i="0" sz="1400" u="none" cap="none" strike="noStrike">
              <a:solidFill>
                <a:srgbClr val="000000"/>
              </a:solidFill>
              <a:latin typeface="Arial"/>
              <a:ea typeface="Arial"/>
              <a:cs typeface="Arial"/>
              <a:sym typeface="Arial"/>
            </a:endParaRPr>
          </a:p>
        </p:txBody>
      </p:sp>
      <p:sp>
        <p:nvSpPr>
          <p:cNvPr id="97" name="Google Shape;97;p36"/>
          <p:cNvSpPr/>
          <p:nvPr/>
        </p:nvSpPr>
        <p:spPr>
          <a:xfrm rot="8152625">
            <a:off x="2196437" y="4277607"/>
            <a:ext cx="961594" cy="961594"/>
          </a:xfrm>
          <a:prstGeom prst="teardrop">
            <a:avLst>
              <a:gd fmla="val 100000" name="adj"/>
            </a:avLst>
          </a:prstGeom>
          <a:solidFill>
            <a:srgbClr val="22AF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98" name="Google Shape;98;p36"/>
          <p:cNvSpPr/>
          <p:nvPr/>
        </p:nvSpPr>
        <p:spPr>
          <a:xfrm>
            <a:off x="2328474" y="3204246"/>
            <a:ext cx="6852955" cy="938183"/>
          </a:xfrm>
          <a:prstGeom prst="roundRect">
            <a:avLst>
              <a:gd fmla="val 50000" name="adj"/>
            </a:avLst>
          </a:prstGeom>
          <a:solidFill>
            <a:schemeClr val="lt1"/>
          </a:solidFill>
          <a:ln cap="flat" cmpd="sng" w="28575">
            <a:solidFill>
              <a:srgbClr val="5A5A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99" name="Google Shape;99;p36"/>
          <p:cNvSpPr/>
          <p:nvPr/>
        </p:nvSpPr>
        <p:spPr>
          <a:xfrm rot="8152625">
            <a:off x="2196437" y="3193437"/>
            <a:ext cx="961594" cy="961594"/>
          </a:xfrm>
          <a:prstGeom prst="teardrop">
            <a:avLst>
              <a:gd fmla="val 100000" name="adj"/>
            </a:avLst>
          </a:prstGeom>
          <a:solidFill>
            <a:srgbClr val="5A5A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00" name="Google Shape;100;p36"/>
          <p:cNvSpPr txBox="1"/>
          <p:nvPr/>
        </p:nvSpPr>
        <p:spPr>
          <a:xfrm>
            <a:off x="3263715" y="3232211"/>
            <a:ext cx="5852559" cy="882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Arrange the commodities in order based on the number of variants in which they are available, with the highest one shown at the top, which is the 3rd commodity in the list.</a:t>
            </a:r>
            <a:endParaRPr b="0" i="0" sz="1400" u="none" cap="none" strike="noStrike">
              <a:solidFill>
                <a:srgbClr val="000000"/>
              </a:solidFill>
              <a:latin typeface="Arial"/>
              <a:ea typeface="Arial"/>
              <a:cs typeface="Arial"/>
              <a:sym typeface="Arial"/>
            </a:endParaRPr>
          </a:p>
        </p:txBody>
      </p:sp>
      <p:sp>
        <p:nvSpPr>
          <p:cNvPr id="101" name="Google Shape;101;p36"/>
          <p:cNvSpPr/>
          <p:nvPr/>
        </p:nvSpPr>
        <p:spPr>
          <a:xfrm>
            <a:off x="2328474" y="2114227"/>
            <a:ext cx="6852955" cy="938183"/>
          </a:xfrm>
          <a:prstGeom prst="roundRect">
            <a:avLst>
              <a:gd fmla="val 50000" name="adj"/>
            </a:avLst>
          </a:prstGeom>
          <a:solidFill>
            <a:schemeClr val="lt1"/>
          </a:solidFill>
          <a:ln cap="flat" cmpd="sng" w="2857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02" name="Google Shape;102;p36"/>
          <p:cNvSpPr/>
          <p:nvPr/>
        </p:nvSpPr>
        <p:spPr>
          <a:xfrm rot="8152625">
            <a:off x="2196437" y="2103417"/>
            <a:ext cx="961594" cy="961594"/>
          </a:xfrm>
          <a:prstGeom prst="teardrop">
            <a:avLst>
              <a:gd fmla="val 100000" name="adj"/>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03" name="Google Shape;103;p36"/>
          <p:cNvSpPr txBox="1"/>
          <p:nvPr/>
        </p:nvSpPr>
        <p:spPr>
          <a:xfrm>
            <a:off x="3263715" y="2142192"/>
            <a:ext cx="5768583" cy="882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What is the maximum difference between the prices of a commodity at one place vs the other for the month of Jun ‘2021? Which commodity was it for?</a:t>
            </a:r>
            <a:endParaRPr b="0" i="0" sz="1400" u="none" cap="none" strike="noStrike">
              <a:solidFill>
                <a:srgbClr val="000000"/>
              </a:solidFill>
              <a:latin typeface="Arial"/>
              <a:ea typeface="Arial"/>
              <a:cs typeface="Arial"/>
              <a:sym typeface="Arial"/>
            </a:endParaRPr>
          </a:p>
        </p:txBody>
      </p:sp>
      <p:sp>
        <p:nvSpPr>
          <p:cNvPr id="104" name="Google Shape;104;p36"/>
          <p:cNvSpPr/>
          <p:nvPr/>
        </p:nvSpPr>
        <p:spPr>
          <a:xfrm>
            <a:off x="2328474" y="1030685"/>
            <a:ext cx="6852955" cy="938183"/>
          </a:xfrm>
          <a:prstGeom prst="roundRect">
            <a:avLst>
              <a:gd fmla="val 50000" name="adj"/>
            </a:avLst>
          </a:prstGeom>
          <a:solidFill>
            <a:schemeClr val="lt1"/>
          </a:solidFill>
          <a:ln cap="flat" cmpd="sng" w="28575">
            <a:solidFill>
              <a:srgbClr val="FAA7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05" name="Google Shape;105;p36"/>
          <p:cNvSpPr/>
          <p:nvPr/>
        </p:nvSpPr>
        <p:spPr>
          <a:xfrm rot="8152625">
            <a:off x="2196437" y="1019876"/>
            <a:ext cx="961594" cy="961594"/>
          </a:xfrm>
          <a:prstGeom prst="teardrop">
            <a:avLst>
              <a:gd fmla="val 100000" name="adj"/>
            </a:avLst>
          </a:prstGeom>
          <a:solidFill>
            <a:srgbClr val="FAA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06" name="Google Shape;106;p36"/>
          <p:cNvSpPr txBox="1"/>
          <p:nvPr/>
        </p:nvSpPr>
        <p:spPr>
          <a:xfrm>
            <a:off x="3263715" y="1181761"/>
            <a:ext cx="5729789" cy="6360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Get the common commodities between the Top 10 costliest commodities of 2019 and 2020.</a:t>
            </a:r>
            <a:endParaRPr b="0" i="0" sz="1400" u="none" cap="none" strike="noStrike">
              <a:solidFill>
                <a:srgbClr val="000000"/>
              </a:solidFill>
              <a:latin typeface="Arial"/>
              <a:ea typeface="Arial"/>
              <a:cs typeface="Arial"/>
              <a:sym typeface="Arial"/>
            </a:endParaRPr>
          </a:p>
        </p:txBody>
      </p:sp>
      <p:sp>
        <p:nvSpPr>
          <p:cNvPr id="107" name="Google Shape;107;p36"/>
          <p:cNvSpPr txBox="1"/>
          <p:nvPr/>
        </p:nvSpPr>
        <p:spPr>
          <a:xfrm>
            <a:off x="2194229" y="1173669"/>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1</a:t>
            </a:r>
            <a:endParaRPr b="1" i="0" sz="3600" u="none" cap="none" strike="noStrike">
              <a:solidFill>
                <a:srgbClr val="FFFFFF"/>
              </a:solidFill>
              <a:latin typeface="Lato"/>
              <a:ea typeface="Lato"/>
              <a:cs typeface="Lato"/>
              <a:sym typeface="Lato"/>
            </a:endParaRPr>
          </a:p>
        </p:txBody>
      </p:sp>
      <p:sp>
        <p:nvSpPr>
          <p:cNvPr id="108" name="Google Shape;108;p36"/>
          <p:cNvSpPr txBox="1"/>
          <p:nvPr/>
        </p:nvSpPr>
        <p:spPr>
          <a:xfrm>
            <a:off x="2194229" y="2291246"/>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2</a:t>
            </a:r>
            <a:endParaRPr b="1" i="0" sz="3600" u="none" cap="none" strike="noStrike">
              <a:solidFill>
                <a:srgbClr val="FFFFFF"/>
              </a:solidFill>
              <a:latin typeface="Lato"/>
              <a:ea typeface="Lato"/>
              <a:cs typeface="Lato"/>
              <a:sym typeface="Lato"/>
            </a:endParaRPr>
          </a:p>
        </p:txBody>
      </p:sp>
      <p:sp>
        <p:nvSpPr>
          <p:cNvPr id="109" name="Google Shape;109;p36"/>
          <p:cNvSpPr txBox="1"/>
          <p:nvPr/>
        </p:nvSpPr>
        <p:spPr>
          <a:xfrm>
            <a:off x="2194229" y="3392302"/>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3</a:t>
            </a:r>
            <a:endParaRPr b="1" i="0" sz="3600" u="none" cap="none" strike="noStrike">
              <a:solidFill>
                <a:srgbClr val="FFFFFF"/>
              </a:solidFill>
              <a:latin typeface="Lato"/>
              <a:ea typeface="Lato"/>
              <a:cs typeface="Lato"/>
              <a:sym typeface="Lato"/>
            </a:endParaRPr>
          </a:p>
        </p:txBody>
      </p:sp>
      <p:sp>
        <p:nvSpPr>
          <p:cNvPr id="110" name="Google Shape;110;p36"/>
          <p:cNvSpPr txBox="1"/>
          <p:nvPr/>
        </p:nvSpPr>
        <p:spPr>
          <a:xfrm>
            <a:off x="2194229" y="4434361"/>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4</a:t>
            </a:r>
            <a:endParaRPr b="1" i="0" sz="3600" u="none" cap="none" strike="noStrike">
              <a:solidFill>
                <a:srgbClr val="FFFFFF"/>
              </a:solidFill>
              <a:latin typeface="Lato"/>
              <a:ea typeface="Lato"/>
              <a:cs typeface="Lato"/>
              <a:sym typeface="Lato"/>
            </a:endParaRPr>
          </a:p>
        </p:txBody>
      </p:sp>
      <p:sp>
        <p:nvSpPr>
          <p:cNvPr id="111" name="Google Shape;111;p36"/>
          <p:cNvSpPr txBox="1"/>
          <p:nvPr/>
        </p:nvSpPr>
        <p:spPr>
          <a:xfrm>
            <a:off x="2194229" y="5498849"/>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5</a:t>
            </a:r>
            <a:endParaRPr b="1" i="0" sz="3600" u="none" cap="none" strike="noStrike">
              <a:solidFill>
                <a:srgbClr val="FFFFFF"/>
              </a:solidFill>
              <a:latin typeface="Lato"/>
              <a:ea typeface="Lato"/>
              <a:cs typeface="Lato"/>
              <a:sym typeface="Lato"/>
            </a:endParaRPr>
          </a:p>
        </p:txBody>
      </p:sp>
      <p:sp>
        <p:nvSpPr>
          <p:cNvPr id="112" name="Google Shape;112;p36"/>
          <p:cNvSpPr txBox="1"/>
          <p:nvPr/>
        </p:nvSpPr>
        <p:spPr>
          <a:xfrm>
            <a:off x="2069441" y="282002"/>
            <a:ext cx="8318845"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COMMODITIES’ PRICES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5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5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5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2"/>
                                        </p:tgtEl>
                                      </p:cBhvr>
                                    </p:animEffect>
                                    <p:set>
                                      <p:cBhvr>
                                        <p:cTn dur="1" fill="hold">
                                          <p:stCondLst>
                                            <p:cond delay="500"/>
                                          </p:stCondLst>
                                        </p:cTn>
                                        <p:tgtEl>
                                          <p:spTgt spid="1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5"/>
                                        </p:tgtEl>
                                      </p:cBhvr>
                                    </p:animEffect>
                                    <p:set>
                                      <p:cBhvr>
                                        <p:cTn dur="1" fill="hold">
                                          <p:stCondLst>
                                            <p:cond delay="500"/>
                                          </p:stCondLst>
                                        </p:cTn>
                                        <p:tgtEl>
                                          <p:spTgt spid="1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7"/>
                                        </p:tgtEl>
                                      </p:cBhvr>
                                    </p:animEffect>
                                    <p:set>
                                      <p:cBhvr>
                                        <p:cTn dur="1" fill="hold">
                                          <p:stCondLst>
                                            <p:cond delay="500"/>
                                          </p:stCondLst>
                                        </p:cTn>
                                        <p:tgtEl>
                                          <p:spTgt spid="1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4"/>
                                        </p:tgtEl>
                                      </p:cBhvr>
                                    </p:animEffect>
                                    <p:set>
                                      <p:cBhvr>
                                        <p:cTn dur="1" fill="hold">
                                          <p:stCondLst>
                                            <p:cond delay="500"/>
                                          </p:stCondLst>
                                        </p:cTn>
                                        <p:tgtEl>
                                          <p:spTgt spid="1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6">
                                            <p:txEl>
                                              <p:pRg end="0" st="0"/>
                                            </p:txEl>
                                          </p:spTgt>
                                        </p:tgtEl>
                                      </p:cBhvr>
                                    </p:animEffect>
                                    <p:set>
                                      <p:cBhvr>
                                        <p:cTn dur="1" fill="hold">
                                          <p:stCondLst>
                                            <p:cond delay="500"/>
                                          </p:stCondLst>
                                        </p:cTn>
                                        <p:tgtEl>
                                          <p:spTgt spid="106">
                                            <p:txEl>
                                              <p:pRg end="0" st="0"/>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2"/>
                                        </p:tgtEl>
                                      </p:cBhvr>
                                    </p:animEffect>
                                    <p:set>
                                      <p:cBhvr>
                                        <p:cTn dur="1" fill="hold">
                                          <p:stCondLst>
                                            <p:cond delay="500"/>
                                          </p:stCondLst>
                                        </p:cTn>
                                        <p:tgtEl>
                                          <p:spTgt spid="1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8"/>
                                        </p:tgtEl>
                                      </p:cBhvr>
                                    </p:animEffect>
                                    <p:set>
                                      <p:cBhvr>
                                        <p:cTn dur="1" fill="hold">
                                          <p:stCondLst>
                                            <p:cond delay="500"/>
                                          </p:stCondLst>
                                        </p:cTn>
                                        <p:tgtEl>
                                          <p:spTgt spid="1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1"/>
                                        </p:tgtEl>
                                      </p:cBhvr>
                                    </p:animEffect>
                                    <p:set>
                                      <p:cBhvr>
                                        <p:cTn dur="1" fill="hold">
                                          <p:stCondLst>
                                            <p:cond delay="500"/>
                                          </p:stCondLst>
                                        </p:cTn>
                                        <p:tgtEl>
                                          <p:spTgt spid="1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3">
                                            <p:txEl>
                                              <p:pRg end="0" st="0"/>
                                            </p:txEl>
                                          </p:spTgt>
                                        </p:tgtEl>
                                      </p:cBhvr>
                                    </p:animEffect>
                                    <p:set>
                                      <p:cBhvr>
                                        <p:cTn dur="1" fill="hold">
                                          <p:stCondLst>
                                            <p:cond delay="500"/>
                                          </p:stCondLst>
                                        </p:cTn>
                                        <p:tgtEl>
                                          <p:spTgt spid="103">
                                            <p:txEl>
                                              <p:pRg end="0" st="0"/>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99"/>
                                        </p:tgtEl>
                                      </p:cBhvr>
                                    </p:animEffect>
                                    <p:set>
                                      <p:cBhvr>
                                        <p:cTn dur="1" fill="hold">
                                          <p:stCondLst>
                                            <p:cond delay="500"/>
                                          </p:stCondLst>
                                        </p:cTn>
                                        <p:tgtEl>
                                          <p:spTgt spid="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9"/>
                                        </p:tgtEl>
                                      </p:cBhvr>
                                    </p:animEffect>
                                    <p:set>
                                      <p:cBhvr>
                                        <p:cTn dur="1" fill="hold">
                                          <p:stCondLst>
                                            <p:cond delay="500"/>
                                          </p:stCondLst>
                                        </p:cTn>
                                        <p:tgtEl>
                                          <p:spTgt spid="1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98"/>
                                        </p:tgtEl>
                                      </p:cBhvr>
                                    </p:animEffect>
                                    <p:set>
                                      <p:cBhvr>
                                        <p:cTn dur="1" fill="hold">
                                          <p:stCondLst>
                                            <p:cond delay="500"/>
                                          </p:stCondLst>
                                        </p:cTn>
                                        <p:tgtEl>
                                          <p:spTgt spid="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0">
                                            <p:txEl>
                                              <p:pRg end="0" st="0"/>
                                            </p:txEl>
                                          </p:spTgt>
                                        </p:tgtEl>
                                      </p:cBhvr>
                                    </p:animEffect>
                                    <p:set>
                                      <p:cBhvr>
                                        <p:cTn dur="1" fill="hold">
                                          <p:stCondLst>
                                            <p:cond delay="500"/>
                                          </p:stCondLst>
                                        </p:cTn>
                                        <p:tgtEl>
                                          <p:spTgt spid="100">
                                            <p:txEl>
                                              <p:pRg end="0" st="0"/>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97"/>
                                        </p:tgtEl>
                                      </p:cBhvr>
                                    </p:animEffect>
                                    <p:set>
                                      <p:cBhvr>
                                        <p:cTn dur="1" fill="hold">
                                          <p:stCondLst>
                                            <p:cond delay="500"/>
                                          </p:stCondLst>
                                        </p:cTn>
                                        <p:tgtEl>
                                          <p:spTgt spid="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0"/>
                                        </p:tgtEl>
                                      </p:cBhvr>
                                    </p:animEffect>
                                    <p:set>
                                      <p:cBhvr>
                                        <p:cTn dur="1" fill="hold">
                                          <p:stCondLst>
                                            <p:cond delay="500"/>
                                          </p:stCondLst>
                                        </p:cTn>
                                        <p:tgtEl>
                                          <p:spTgt spid="1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95"/>
                                        </p:tgtEl>
                                      </p:cBhvr>
                                    </p:animEffect>
                                    <p:set>
                                      <p:cBhvr>
                                        <p:cTn dur="1" fill="hold">
                                          <p:stCondLst>
                                            <p:cond delay="500"/>
                                          </p:stCondLst>
                                        </p:cTn>
                                        <p:tgtEl>
                                          <p:spTgt spid="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96">
                                            <p:txEl>
                                              <p:pRg end="0" st="0"/>
                                            </p:txEl>
                                          </p:spTgt>
                                        </p:tgtEl>
                                      </p:cBhvr>
                                    </p:animEffect>
                                    <p:set>
                                      <p:cBhvr>
                                        <p:cTn dur="1" fill="hold">
                                          <p:stCondLst>
                                            <p:cond delay="500"/>
                                          </p:stCondLst>
                                        </p:cTn>
                                        <p:tgtEl>
                                          <p:spTgt spid="96">
                                            <p:txEl>
                                              <p:pRg end="0" st="0"/>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94"/>
                                        </p:tgtEl>
                                      </p:cBhvr>
                                    </p:animEffect>
                                    <p:set>
                                      <p:cBhvr>
                                        <p:cTn dur="1" fill="hold">
                                          <p:stCondLst>
                                            <p:cond delay="500"/>
                                          </p:stCondLst>
                                        </p:cTn>
                                        <p:tgtEl>
                                          <p:spTgt spid="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1"/>
                                        </p:tgtEl>
                                      </p:cBhvr>
                                    </p:animEffect>
                                    <p:set>
                                      <p:cBhvr>
                                        <p:cTn dur="1" fill="hold">
                                          <p:stCondLst>
                                            <p:cond delay="500"/>
                                          </p:stCondLst>
                                        </p:cTn>
                                        <p:tgtEl>
                                          <p:spTgt spid="1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92"/>
                                        </p:tgtEl>
                                      </p:cBhvr>
                                    </p:animEffect>
                                    <p:set>
                                      <p:cBhvr>
                                        <p:cTn dur="1" fill="hold">
                                          <p:stCondLst>
                                            <p:cond delay="500"/>
                                          </p:stCondLst>
                                        </p:cTn>
                                        <p:tgtEl>
                                          <p:spTgt spid="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93">
                                            <p:txEl>
                                              <p:pRg end="0" st="0"/>
                                            </p:txEl>
                                          </p:spTgt>
                                        </p:tgtEl>
                                      </p:cBhvr>
                                    </p:animEffect>
                                    <p:set>
                                      <p:cBhvr>
                                        <p:cTn dur="1" fill="hold">
                                          <p:stCondLst>
                                            <p:cond delay="500"/>
                                          </p:stCondLst>
                                        </p:cTn>
                                        <p:tgtEl>
                                          <p:spTgt spid="93">
                                            <p:txEl>
                                              <p:pRg end="0" st="0"/>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7"/>
          <p:cNvSpPr/>
          <p:nvPr/>
        </p:nvSpPr>
        <p:spPr>
          <a:xfrm>
            <a:off x="2328474" y="1030685"/>
            <a:ext cx="6852955" cy="938183"/>
          </a:xfrm>
          <a:prstGeom prst="roundRect">
            <a:avLst>
              <a:gd fmla="val 50000" name="adj"/>
            </a:avLst>
          </a:prstGeom>
          <a:solidFill>
            <a:schemeClr val="lt1"/>
          </a:solidFill>
          <a:ln cap="flat" cmpd="sng" w="28575">
            <a:solidFill>
              <a:srgbClr val="FAA7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18" name="Google Shape;118;p37"/>
          <p:cNvSpPr/>
          <p:nvPr/>
        </p:nvSpPr>
        <p:spPr>
          <a:xfrm rot="8152625">
            <a:off x="2196437" y="1019876"/>
            <a:ext cx="961594" cy="961594"/>
          </a:xfrm>
          <a:prstGeom prst="teardrop">
            <a:avLst>
              <a:gd fmla="val 100000" name="adj"/>
            </a:avLst>
          </a:prstGeom>
          <a:solidFill>
            <a:srgbClr val="FAA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19" name="Google Shape;119;p37"/>
          <p:cNvSpPr txBox="1"/>
          <p:nvPr/>
        </p:nvSpPr>
        <p:spPr>
          <a:xfrm>
            <a:off x="3263715" y="1181761"/>
            <a:ext cx="5729789" cy="6360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Get the common commodities between the Top 10 costliest commodities of 2019 and 2020.</a:t>
            </a:r>
            <a:endParaRPr b="0" i="0" sz="1400" u="none" cap="none" strike="noStrike">
              <a:solidFill>
                <a:srgbClr val="000000"/>
              </a:solidFill>
              <a:latin typeface="Arial"/>
              <a:ea typeface="Arial"/>
              <a:cs typeface="Arial"/>
              <a:sym typeface="Arial"/>
            </a:endParaRPr>
          </a:p>
        </p:txBody>
      </p:sp>
      <p:sp>
        <p:nvSpPr>
          <p:cNvPr id="120" name="Google Shape;120;p37"/>
          <p:cNvSpPr txBox="1"/>
          <p:nvPr/>
        </p:nvSpPr>
        <p:spPr>
          <a:xfrm>
            <a:off x="2194229" y="1173669"/>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1</a:t>
            </a:r>
            <a:endParaRPr b="1" i="0" sz="3600" u="none" cap="none" strike="noStrike">
              <a:solidFill>
                <a:srgbClr val="FFFFFF"/>
              </a:solidFill>
              <a:latin typeface="Lato"/>
              <a:ea typeface="Lato"/>
              <a:cs typeface="Lato"/>
              <a:sym typeface="Lato"/>
            </a:endParaRPr>
          </a:p>
        </p:txBody>
      </p:sp>
      <p:sp>
        <p:nvSpPr>
          <p:cNvPr id="121" name="Google Shape;121;p37"/>
          <p:cNvSpPr txBox="1"/>
          <p:nvPr/>
        </p:nvSpPr>
        <p:spPr>
          <a:xfrm>
            <a:off x="2069441" y="282002"/>
            <a:ext cx="8318845"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COMMODITIES’ PRICES QUESTIONS</a:t>
            </a:r>
            <a:endParaRPr b="0" i="0" sz="1400" u="none" cap="none" strike="noStrike">
              <a:solidFill>
                <a:srgbClr val="000000"/>
              </a:solidFill>
              <a:latin typeface="Arial"/>
              <a:ea typeface="Arial"/>
              <a:cs typeface="Arial"/>
              <a:sym typeface="Arial"/>
            </a:endParaRPr>
          </a:p>
        </p:txBody>
      </p:sp>
      <p:sp>
        <p:nvSpPr>
          <p:cNvPr id="122" name="Google Shape;122;p37"/>
          <p:cNvSpPr txBox="1"/>
          <p:nvPr/>
        </p:nvSpPr>
        <p:spPr>
          <a:xfrm>
            <a:off x="1206500" y="2246898"/>
            <a:ext cx="9779000" cy="85933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Input:  price_details: </a:t>
            </a:r>
            <a:r>
              <a:rPr b="0" i="0" lang="en-US" sz="1600" u="none" cap="none" strike="noStrike">
                <a:solidFill>
                  <a:srgbClr val="000000"/>
                </a:solidFill>
                <a:latin typeface="Lato"/>
                <a:ea typeface="Lato"/>
                <a:cs typeface="Lato"/>
                <a:sym typeface="Lato"/>
              </a:rPr>
              <a:t>Id, Commodity_Id, Date, Retail_Price </a:t>
            </a:r>
            <a:r>
              <a:rPr b="1" i="0" lang="en-US" sz="1600" u="none" cap="none" strike="noStrike">
                <a:solidFill>
                  <a:srgbClr val="000000"/>
                </a:solidFill>
                <a:latin typeface="Lato"/>
                <a:ea typeface="Lato"/>
                <a:cs typeface="Lato"/>
                <a:sym typeface="Lato"/>
              </a:rPr>
              <a:t>commodities_info: </a:t>
            </a:r>
            <a:r>
              <a:rPr b="0" i="0" lang="en-US" sz="1600" u="none" cap="none" strike="noStrike">
                <a:solidFill>
                  <a:srgbClr val="000000"/>
                </a:solidFill>
                <a:latin typeface="Lato"/>
                <a:ea typeface="Lato"/>
                <a:cs typeface="Lato"/>
                <a:sym typeface="Lato"/>
              </a:rPr>
              <a:t>Id, Commodity</a:t>
            </a:r>
            <a:endParaRPr b="1" i="0" sz="1600" u="none" cap="none" strike="noStrike">
              <a:solidFill>
                <a:srgbClr val="000000"/>
              </a:solidFill>
              <a:latin typeface="Lato"/>
              <a:ea typeface="Lato"/>
              <a:cs typeface="Lato"/>
              <a:sym typeface="Lato"/>
            </a:endParaRPr>
          </a:p>
          <a:p>
            <a:pPr indent="0" lvl="0" marL="0" marR="0" rtl="0" algn="l">
              <a:lnSpc>
                <a:spcPct val="150000"/>
              </a:lnSpc>
              <a:spcBef>
                <a:spcPts val="60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Expected Output: </a:t>
            </a:r>
            <a:r>
              <a:rPr b="0" i="0" lang="en-US" sz="1600" u="none" cap="none" strike="noStrike">
                <a:solidFill>
                  <a:srgbClr val="000000"/>
                </a:solidFill>
                <a:latin typeface="Lato"/>
                <a:ea typeface="Lato"/>
                <a:cs typeface="Lato"/>
                <a:sym typeface="Lato"/>
              </a:rPr>
              <a:t>Commodity;  Take distinct to remove duplicates</a:t>
            </a:r>
            <a:endParaRPr b="0" i="0" sz="1400" u="none" cap="none" strike="noStrike">
              <a:solidFill>
                <a:srgbClr val="000000"/>
              </a:solidFill>
              <a:latin typeface="Arial"/>
              <a:ea typeface="Arial"/>
              <a:cs typeface="Arial"/>
              <a:sym typeface="Arial"/>
            </a:endParaRPr>
          </a:p>
        </p:txBody>
      </p:sp>
      <p:grpSp>
        <p:nvGrpSpPr>
          <p:cNvPr id="123" name="Google Shape;123;p37"/>
          <p:cNvGrpSpPr/>
          <p:nvPr/>
        </p:nvGrpSpPr>
        <p:grpSpPr>
          <a:xfrm>
            <a:off x="1209516" y="3259239"/>
            <a:ext cx="9772966" cy="3394288"/>
            <a:chOff x="1209516" y="3259239"/>
            <a:chExt cx="9772966" cy="3394288"/>
          </a:xfrm>
        </p:grpSpPr>
        <p:sp>
          <p:nvSpPr>
            <p:cNvPr id="124" name="Google Shape;124;p37"/>
            <p:cNvSpPr/>
            <p:nvPr/>
          </p:nvSpPr>
          <p:spPr>
            <a:xfrm>
              <a:off x="1209516" y="6135454"/>
              <a:ext cx="9772966" cy="518073"/>
            </a:xfrm>
            <a:custGeom>
              <a:rect b="b" l="l" r="r" t="t"/>
              <a:pathLst>
                <a:path extrusionOk="0" h="518073" w="9772966">
                  <a:moveTo>
                    <a:pt x="0" y="51807"/>
                  </a:moveTo>
                  <a:cubicBezTo>
                    <a:pt x="0" y="23195"/>
                    <a:pt x="23195" y="0"/>
                    <a:pt x="51807" y="0"/>
                  </a:cubicBezTo>
                  <a:lnTo>
                    <a:pt x="9721159" y="0"/>
                  </a:lnTo>
                  <a:cubicBezTo>
                    <a:pt x="9749771" y="0"/>
                    <a:pt x="9772966" y="23195"/>
                    <a:pt x="9772966" y="51807"/>
                  </a:cubicBezTo>
                  <a:lnTo>
                    <a:pt x="9772966" y="466266"/>
                  </a:lnTo>
                  <a:cubicBezTo>
                    <a:pt x="9772966" y="494878"/>
                    <a:pt x="9749771" y="518073"/>
                    <a:pt x="9721159" y="518073"/>
                  </a:cubicBezTo>
                  <a:lnTo>
                    <a:pt x="51807" y="518073"/>
                  </a:lnTo>
                  <a:cubicBezTo>
                    <a:pt x="23195" y="518073"/>
                    <a:pt x="0" y="494878"/>
                    <a:pt x="0" y="466266"/>
                  </a:cubicBezTo>
                  <a:lnTo>
                    <a:pt x="0" y="51807"/>
                  </a:lnTo>
                  <a:close/>
                </a:path>
              </a:pathLst>
            </a:custGeom>
            <a:solidFill>
              <a:srgbClr val="F4AB34"/>
            </a:solidFill>
            <a:ln cap="flat" cmpd="sng" w="25400">
              <a:solidFill>
                <a:schemeClr val="lt1"/>
              </a:solidFill>
              <a:prstDash val="solid"/>
              <a:round/>
              <a:headEnd len="sm" w="sm" type="none"/>
              <a:tailEnd len="sm" w="sm" type="none"/>
            </a:ln>
          </p:spPr>
          <p:txBody>
            <a:bodyPr anchorCtr="0" anchor="ctr" bIns="83750" lIns="83750" spcFirstLastPara="1" rIns="83750" wrap="square" tIns="837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Join the 2 datasets to get the final result</a:t>
              </a:r>
              <a:endParaRPr b="0" i="0" sz="1800" u="none" cap="none" strike="noStrike">
                <a:solidFill>
                  <a:schemeClr val="lt1"/>
                </a:solidFill>
                <a:latin typeface="Arial"/>
                <a:ea typeface="Arial"/>
                <a:cs typeface="Arial"/>
                <a:sym typeface="Arial"/>
              </a:endParaRPr>
            </a:p>
          </p:txBody>
        </p:sp>
        <p:sp>
          <p:nvSpPr>
            <p:cNvPr id="125" name="Google Shape;125;p37"/>
            <p:cNvSpPr/>
            <p:nvPr/>
          </p:nvSpPr>
          <p:spPr>
            <a:xfrm>
              <a:off x="1219056" y="5047623"/>
              <a:ext cx="6132872" cy="648000"/>
            </a:xfrm>
            <a:custGeom>
              <a:rect b="b" l="l" r="r" t="t"/>
              <a:pathLst>
                <a:path extrusionOk="0" h="825576" w="6132872">
                  <a:moveTo>
                    <a:pt x="0" y="82558"/>
                  </a:moveTo>
                  <a:cubicBezTo>
                    <a:pt x="0" y="36962"/>
                    <a:pt x="36962" y="0"/>
                    <a:pt x="82558" y="0"/>
                  </a:cubicBezTo>
                  <a:lnTo>
                    <a:pt x="6050314" y="0"/>
                  </a:lnTo>
                  <a:cubicBezTo>
                    <a:pt x="6095910" y="0"/>
                    <a:pt x="6132872" y="36962"/>
                    <a:pt x="6132872" y="82558"/>
                  </a:cubicBezTo>
                  <a:lnTo>
                    <a:pt x="6132872" y="743018"/>
                  </a:lnTo>
                  <a:cubicBezTo>
                    <a:pt x="6132872" y="788614"/>
                    <a:pt x="6095910" y="825576"/>
                    <a:pt x="6050314" y="825576"/>
                  </a:cubicBezTo>
                  <a:lnTo>
                    <a:pt x="82558" y="825576"/>
                  </a:lnTo>
                  <a:cubicBezTo>
                    <a:pt x="36962" y="825576"/>
                    <a:pt x="0" y="788614"/>
                    <a:pt x="0" y="743018"/>
                  </a:cubicBezTo>
                  <a:lnTo>
                    <a:pt x="0" y="82558"/>
                  </a:lnTo>
                  <a:close/>
                </a:path>
              </a:pathLst>
            </a:custGeom>
            <a:solidFill>
              <a:srgbClr val="F4AB34"/>
            </a:solidFill>
            <a:ln cap="flat" cmpd="sng" w="25400">
              <a:solidFill>
                <a:schemeClr val="lt1"/>
              </a:solidFill>
              <a:prstDash val="solid"/>
              <a:round/>
              <a:headEnd len="sm" w="sm" type="none"/>
              <a:tailEnd len="sm" w="sm" type="none"/>
            </a:ln>
          </p:spPr>
          <p:txBody>
            <a:bodyPr anchorCtr="0" anchor="ctr" bIns="92750" lIns="92750" spcFirstLastPara="1" rIns="92750" wrap="square" tIns="927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Perform inner join and remove duplicates to get unique commodity ids from both datasets</a:t>
              </a:r>
              <a:endParaRPr b="0" i="0" sz="1800" u="none" cap="none" strike="noStrike">
                <a:solidFill>
                  <a:schemeClr val="lt1"/>
                </a:solidFill>
                <a:latin typeface="Arial"/>
                <a:ea typeface="Arial"/>
                <a:cs typeface="Arial"/>
                <a:sym typeface="Arial"/>
              </a:endParaRPr>
            </a:p>
          </p:txBody>
        </p:sp>
        <p:sp>
          <p:nvSpPr>
            <p:cNvPr id="126" name="Google Shape;126;p37"/>
            <p:cNvSpPr/>
            <p:nvPr/>
          </p:nvSpPr>
          <p:spPr>
            <a:xfrm>
              <a:off x="1231016" y="4110399"/>
              <a:ext cx="2984595" cy="648000"/>
            </a:xfrm>
            <a:custGeom>
              <a:rect b="b" l="l" r="r" t="t"/>
              <a:pathLst>
                <a:path extrusionOk="0" h="825576" w="2984595">
                  <a:moveTo>
                    <a:pt x="0" y="82558"/>
                  </a:moveTo>
                  <a:cubicBezTo>
                    <a:pt x="0" y="36962"/>
                    <a:pt x="36962" y="0"/>
                    <a:pt x="82558" y="0"/>
                  </a:cubicBezTo>
                  <a:lnTo>
                    <a:pt x="2902037" y="0"/>
                  </a:lnTo>
                  <a:cubicBezTo>
                    <a:pt x="2947633" y="0"/>
                    <a:pt x="2984595" y="36962"/>
                    <a:pt x="2984595" y="82558"/>
                  </a:cubicBezTo>
                  <a:lnTo>
                    <a:pt x="2984595" y="743018"/>
                  </a:lnTo>
                  <a:cubicBezTo>
                    <a:pt x="2984595" y="788614"/>
                    <a:pt x="2947633" y="825576"/>
                    <a:pt x="2902037" y="825576"/>
                  </a:cubicBezTo>
                  <a:lnTo>
                    <a:pt x="82558" y="825576"/>
                  </a:lnTo>
                  <a:cubicBezTo>
                    <a:pt x="36962" y="825576"/>
                    <a:pt x="0" y="788614"/>
                    <a:pt x="0" y="743018"/>
                  </a:cubicBezTo>
                  <a:lnTo>
                    <a:pt x="0" y="82558"/>
                  </a:lnTo>
                  <a:close/>
                </a:path>
              </a:pathLst>
            </a:custGeom>
            <a:solidFill>
              <a:srgbClr val="F4AB34"/>
            </a:solidFill>
            <a:ln cap="flat" cmpd="sng" w="25400">
              <a:solidFill>
                <a:schemeClr val="lt1"/>
              </a:solidFill>
              <a:prstDash val="solid"/>
              <a:round/>
              <a:headEnd len="sm" w="sm" type="none"/>
              <a:tailEnd len="sm" w="sm" type="none"/>
            </a:ln>
          </p:spPr>
          <p:txBody>
            <a:bodyPr anchorCtr="0" anchor="ctr" bIns="92750" lIns="92750" spcFirstLastPara="1" rIns="92750" wrap="square" tIns="927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Get top 10 costliest entries based on price</a:t>
              </a:r>
              <a:endParaRPr b="0" i="0" sz="1800" u="none" cap="none" strike="noStrike">
                <a:solidFill>
                  <a:schemeClr val="lt1"/>
                </a:solidFill>
                <a:latin typeface="Arial"/>
                <a:ea typeface="Arial"/>
                <a:cs typeface="Arial"/>
                <a:sym typeface="Arial"/>
              </a:endParaRPr>
            </a:p>
          </p:txBody>
        </p:sp>
        <p:sp>
          <p:nvSpPr>
            <p:cNvPr id="127" name="Google Shape;127;p37"/>
            <p:cNvSpPr/>
            <p:nvPr/>
          </p:nvSpPr>
          <p:spPr>
            <a:xfrm>
              <a:off x="1231016" y="3259239"/>
              <a:ext cx="2984595" cy="646946"/>
            </a:xfrm>
            <a:custGeom>
              <a:rect b="b" l="l" r="r" t="t"/>
              <a:pathLst>
                <a:path extrusionOk="0" h="825576" w="2984595">
                  <a:moveTo>
                    <a:pt x="0" y="82558"/>
                  </a:moveTo>
                  <a:cubicBezTo>
                    <a:pt x="0" y="36962"/>
                    <a:pt x="36962" y="0"/>
                    <a:pt x="82558" y="0"/>
                  </a:cubicBezTo>
                  <a:lnTo>
                    <a:pt x="2902037" y="0"/>
                  </a:lnTo>
                  <a:cubicBezTo>
                    <a:pt x="2947633" y="0"/>
                    <a:pt x="2984595" y="36962"/>
                    <a:pt x="2984595" y="82558"/>
                  </a:cubicBezTo>
                  <a:lnTo>
                    <a:pt x="2984595" y="743018"/>
                  </a:lnTo>
                  <a:cubicBezTo>
                    <a:pt x="2984595" y="788614"/>
                    <a:pt x="2947633" y="825576"/>
                    <a:pt x="2902037" y="825576"/>
                  </a:cubicBezTo>
                  <a:lnTo>
                    <a:pt x="82558" y="825576"/>
                  </a:lnTo>
                  <a:cubicBezTo>
                    <a:pt x="36962" y="825576"/>
                    <a:pt x="0" y="788614"/>
                    <a:pt x="0" y="743018"/>
                  </a:cubicBezTo>
                  <a:lnTo>
                    <a:pt x="0" y="82558"/>
                  </a:lnTo>
                  <a:close/>
                </a:path>
              </a:pathLst>
            </a:custGeom>
            <a:solidFill>
              <a:srgbClr val="F4AB34"/>
            </a:solidFill>
            <a:ln cap="flat" cmpd="sng" w="25400">
              <a:solidFill>
                <a:schemeClr val="lt1"/>
              </a:solidFill>
              <a:prstDash val="solid"/>
              <a:round/>
              <a:headEnd len="sm" w="sm" type="none"/>
              <a:tailEnd len="sm" w="sm" type="none"/>
            </a:ln>
          </p:spPr>
          <p:txBody>
            <a:bodyPr anchorCtr="0" anchor="ctr" bIns="92750" lIns="92750" spcFirstLastPara="1" rIns="92750" wrap="square" tIns="927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Filter price details for Year(date)=2019</a:t>
              </a:r>
              <a:endParaRPr b="0" i="0" sz="1800" u="none" cap="none" strike="noStrike">
                <a:solidFill>
                  <a:schemeClr val="lt1"/>
                </a:solidFill>
                <a:latin typeface="Arial"/>
                <a:ea typeface="Arial"/>
                <a:cs typeface="Arial"/>
                <a:sym typeface="Arial"/>
              </a:endParaRPr>
            </a:p>
          </p:txBody>
        </p:sp>
        <p:sp>
          <p:nvSpPr>
            <p:cNvPr id="128" name="Google Shape;128;p37"/>
            <p:cNvSpPr/>
            <p:nvPr/>
          </p:nvSpPr>
          <p:spPr>
            <a:xfrm>
              <a:off x="4355373" y="4110399"/>
              <a:ext cx="2984595" cy="648000"/>
            </a:xfrm>
            <a:custGeom>
              <a:rect b="b" l="l" r="r" t="t"/>
              <a:pathLst>
                <a:path extrusionOk="0" h="825576" w="2984595">
                  <a:moveTo>
                    <a:pt x="0" y="82558"/>
                  </a:moveTo>
                  <a:cubicBezTo>
                    <a:pt x="0" y="36962"/>
                    <a:pt x="36962" y="0"/>
                    <a:pt x="82558" y="0"/>
                  </a:cubicBezTo>
                  <a:lnTo>
                    <a:pt x="2902037" y="0"/>
                  </a:lnTo>
                  <a:cubicBezTo>
                    <a:pt x="2947633" y="0"/>
                    <a:pt x="2984595" y="36962"/>
                    <a:pt x="2984595" y="82558"/>
                  </a:cubicBezTo>
                  <a:lnTo>
                    <a:pt x="2984595" y="743018"/>
                  </a:lnTo>
                  <a:cubicBezTo>
                    <a:pt x="2984595" y="788614"/>
                    <a:pt x="2947633" y="825576"/>
                    <a:pt x="2902037" y="825576"/>
                  </a:cubicBezTo>
                  <a:lnTo>
                    <a:pt x="82558" y="825576"/>
                  </a:lnTo>
                  <a:cubicBezTo>
                    <a:pt x="36962" y="825576"/>
                    <a:pt x="0" y="788614"/>
                    <a:pt x="0" y="743018"/>
                  </a:cubicBezTo>
                  <a:lnTo>
                    <a:pt x="0" y="82558"/>
                  </a:lnTo>
                  <a:close/>
                </a:path>
              </a:pathLst>
            </a:custGeom>
            <a:solidFill>
              <a:srgbClr val="F4AB34"/>
            </a:solidFill>
            <a:ln cap="flat" cmpd="sng" w="25400">
              <a:solidFill>
                <a:schemeClr val="lt1"/>
              </a:solidFill>
              <a:prstDash val="solid"/>
              <a:round/>
              <a:headEnd len="sm" w="sm" type="none"/>
              <a:tailEnd len="sm" w="sm" type="none"/>
            </a:ln>
          </p:spPr>
          <p:txBody>
            <a:bodyPr anchorCtr="0" anchor="ctr" bIns="92750" lIns="92750" spcFirstLastPara="1" rIns="92750" wrap="square" tIns="927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Get top 10 costliest entries based on price</a:t>
              </a:r>
              <a:endParaRPr b="0" i="0" sz="1800" u="none" cap="none" strike="noStrike">
                <a:solidFill>
                  <a:schemeClr val="lt1"/>
                </a:solidFill>
                <a:latin typeface="Arial"/>
                <a:ea typeface="Arial"/>
                <a:cs typeface="Arial"/>
                <a:sym typeface="Arial"/>
              </a:endParaRPr>
            </a:p>
          </p:txBody>
        </p:sp>
        <p:sp>
          <p:nvSpPr>
            <p:cNvPr id="129" name="Google Shape;129;p37"/>
            <p:cNvSpPr/>
            <p:nvPr/>
          </p:nvSpPr>
          <p:spPr>
            <a:xfrm>
              <a:off x="4355373" y="3259239"/>
              <a:ext cx="2984595" cy="646946"/>
            </a:xfrm>
            <a:custGeom>
              <a:rect b="b" l="l" r="r" t="t"/>
              <a:pathLst>
                <a:path extrusionOk="0" h="825576" w="2984595">
                  <a:moveTo>
                    <a:pt x="0" y="82558"/>
                  </a:moveTo>
                  <a:cubicBezTo>
                    <a:pt x="0" y="36962"/>
                    <a:pt x="36962" y="0"/>
                    <a:pt x="82558" y="0"/>
                  </a:cubicBezTo>
                  <a:lnTo>
                    <a:pt x="2902037" y="0"/>
                  </a:lnTo>
                  <a:cubicBezTo>
                    <a:pt x="2947633" y="0"/>
                    <a:pt x="2984595" y="36962"/>
                    <a:pt x="2984595" y="82558"/>
                  </a:cubicBezTo>
                  <a:lnTo>
                    <a:pt x="2984595" y="743018"/>
                  </a:lnTo>
                  <a:cubicBezTo>
                    <a:pt x="2984595" y="788614"/>
                    <a:pt x="2947633" y="825576"/>
                    <a:pt x="2902037" y="825576"/>
                  </a:cubicBezTo>
                  <a:lnTo>
                    <a:pt x="82558" y="825576"/>
                  </a:lnTo>
                  <a:cubicBezTo>
                    <a:pt x="36962" y="825576"/>
                    <a:pt x="0" y="788614"/>
                    <a:pt x="0" y="743018"/>
                  </a:cubicBezTo>
                  <a:lnTo>
                    <a:pt x="0" y="82558"/>
                  </a:lnTo>
                  <a:close/>
                </a:path>
              </a:pathLst>
            </a:custGeom>
            <a:solidFill>
              <a:srgbClr val="F4AB34"/>
            </a:solidFill>
            <a:ln cap="flat" cmpd="sng" w="25400">
              <a:solidFill>
                <a:schemeClr val="lt1"/>
              </a:solidFill>
              <a:prstDash val="solid"/>
              <a:round/>
              <a:headEnd len="sm" w="sm" type="none"/>
              <a:tailEnd len="sm" w="sm" type="none"/>
            </a:ln>
          </p:spPr>
          <p:txBody>
            <a:bodyPr anchorCtr="0" anchor="ctr" bIns="92750" lIns="92750" spcFirstLastPara="1" rIns="92750" wrap="square" tIns="927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Filter price details for Year(date)=2020</a:t>
              </a:r>
              <a:endParaRPr b="0" i="0" sz="1800" u="none" cap="none" strike="noStrike">
                <a:solidFill>
                  <a:schemeClr val="lt1"/>
                </a:solidFill>
                <a:latin typeface="Arial"/>
                <a:ea typeface="Arial"/>
                <a:cs typeface="Arial"/>
                <a:sym typeface="Arial"/>
              </a:endParaRPr>
            </a:p>
          </p:txBody>
        </p:sp>
        <p:sp>
          <p:nvSpPr>
            <p:cNvPr id="130" name="Google Shape;130;p37"/>
            <p:cNvSpPr/>
            <p:nvPr/>
          </p:nvSpPr>
          <p:spPr>
            <a:xfrm>
              <a:off x="7632271" y="5047623"/>
              <a:ext cx="3340672" cy="648000"/>
            </a:xfrm>
            <a:custGeom>
              <a:rect b="b" l="l" r="r" t="t"/>
              <a:pathLst>
                <a:path extrusionOk="0" h="825576" w="3340672">
                  <a:moveTo>
                    <a:pt x="0" y="82558"/>
                  </a:moveTo>
                  <a:cubicBezTo>
                    <a:pt x="0" y="36962"/>
                    <a:pt x="36962" y="0"/>
                    <a:pt x="82558" y="0"/>
                  </a:cubicBezTo>
                  <a:lnTo>
                    <a:pt x="3258114" y="0"/>
                  </a:lnTo>
                  <a:cubicBezTo>
                    <a:pt x="3303710" y="0"/>
                    <a:pt x="3340672" y="36962"/>
                    <a:pt x="3340672" y="82558"/>
                  </a:cubicBezTo>
                  <a:lnTo>
                    <a:pt x="3340672" y="743018"/>
                  </a:lnTo>
                  <a:cubicBezTo>
                    <a:pt x="3340672" y="788614"/>
                    <a:pt x="3303710" y="825576"/>
                    <a:pt x="3258114" y="825576"/>
                  </a:cubicBezTo>
                  <a:lnTo>
                    <a:pt x="82558" y="825576"/>
                  </a:lnTo>
                  <a:cubicBezTo>
                    <a:pt x="36962" y="825576"/>
                    <a:pt x="0" y="788614"/>
                    <a:pt x="0" y="743018"/>
                  </a:cubicBezTo>
                  <a:lnTo>
                    <a:pt x="0" y="82558"/>
                  </a:lnTo>
                  <a:close/>
                </a:path>
              </a:pathLst>
            </a:custGeom>
            <a:solidFill>
              <a:srgbClr val="F4AB34"/>
            </a:solidFill>
            <a:ln cap="flat" cmpd="sng" w="25400">
              <a:solidFill>
                <a:schemeClr val="lt1"/>
              </a:solidFill>
              <a:prstDash val="solid"/>
              <a:round/>
              <a:headEnd len="sm" w="sm" type="none"/>
              <a:tailEnd len="sm" w="sm" type="none"/>
            </a:ln>
          </p:spPr>
          <p:txBody>
            <a:bodyPr anchorCtr="0" anchor="ctr" bIns="92750" lIns="92750" spcFirstLastPara="1" rIns="92750" wrap="square" tIns="9275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Id and name of the commodity from commodities_info</a:t>
              </a:r>
              <a:endParaRPr b="0" i="0" sz="1800" u="none" cap="none" strike="noStrike">
                <a:solidFill>
                  <a:schemeClr val="lt1"/>
                </a:solidFill>
                <a:latin typeface="Arial"/>
                <a:ea typeface="Arial"/>
                <a:cs typeface="Arial"/>
                <a:sym typeface="Arial"/>
              </a:endParaRPr>
            </a:p>
          </p:txBody>
        </p:sp>
      </p:grpSp>
      <p:sp>
        <p:nvSpPr>
          <p:cNvPr id="131" name="Google Shape;131;p37"/>
          <p:cNvSpPr/>
          <p:nvPr/>
        </p:nvSpPr>
        <p:spPr>
          <a:xfrm>
            <a:off x="2549562" y="3868929"/>
            <a:ext cx="376518" cy="328257"/>
          </a:xfrm>
          <a:prstGeom prst="downArrow">
            <a:avLst>
              <a:gd fmla="val 50000" name="adj1"/>
              <a:gd fmla="val 50000" name="adj2"/>
            </a:avLst>
          </a:prstGeom>
          <a:solidFill>
            <a:schemeClr val="accent4"/>
          </a:solidFill>
          <a:ln cap="flat" cmpd="sng" w="25400">
            <a:solidFill>
              <a:srgbClr val="197E5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Arial"/>
              <a:ea typeface="Arial"/>
              <a:cs typeface="Arial"/>
              <a:sym typeface="Arial"/>
            </a:endParaRPr>
          </a:p>
        </p:txBody>
      </p:sp>
      <p:sp>
        <p:nvSpPr>
          <p:cNvPr id="132" name="Google Shape;132;p37"/>
          <p:cNvSpPr/>
          <p:nvPr/>
        </p:nvSpPr>
        <p:spPr>
          <a:xfrm>
            <a:off x="5659411" y="3868929"/>
            <a:ext cx="376518" cy="328257"/>
          </a:xfrm>
          <a:prstGeom prst="downArrow">
            <a:avLst>
              <a:gd fmla="val 50000" name="adj1"/>
              <a:gd fmla="val 50000" name="adj2"/>
            </a:avLst>
          </a:prstGeom>
          <a:solidFill>
            <a:schemeClr val="accent4"/>
          </a:solidFill>
          <a:ln cap="flat" cmpd="sng" w="25400">
            <a:solidFill>
              <a:srgbClr val="197E5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Arial"/>
              <a:ea typeface="Arial"/>
              <a:cs typeface="Arial"/>
              <a:sym typeface="Arial"/>
            </a:endParaRPr>
          </a:p>
        </p:txBody>
      </p:sp>
      <p:sp>
        <p:nvSpPr>
          <p:cNvPr id="133" name="Google Shape;133;p37"/>
          <p:cNvSpPr/>
          <p:nvPr/>
        </p:nvSpPr>
        <p:spPr>
          <a:xfrm rot="5400000">
            <a:off x="4092716" y="3366838"/>
            <a:ext cx="328259" cy="3006096"/>
          </a:xfrm>
          <a:prstGeom prst="chevron">
            <a:avLst>
              <a:gd fmla="val 77956" name="adj"/>
            </a:avLst>
          </a:prstGeom>
          <a:solidFill>
            <a:schemeClr val="accent4"/>
          </a:solidFill>
          <a:ln cap="flat" cmpd="sng" w="25400">
            <a:solidFill>
              <a:srgbClr val="197E5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dk1"/>
              </a:solidFill>
              <a:latin typeface="Arial"/>
              <a:ea typeface="Arial"/>
              <a:cs typeface="Arial"/>
              <a:sym typeface="Arial"/>
            </a:endParaRPr>
          </a:p>
        </p:txBody>
      </p:sp>
      <p:sp>
        <p:nvSpPr>
          <p:cNvPr id="134" name="Google Shape;134;p37"/>
          <p:cNvSpPr/>
          <p:nvPr/>
        </p:nvSpPr>
        <p:spPr>
          <a:xfrm rot="5400000">
            <a:off x="6597338" y="3384398"/>
            <a:ext cx="459213" cy="5042900"/>
          </a:xfrm>
          <a:prstGeom prst="chevron">
            <a:avLst>
              <a:gd fmla="val 77956" name="adj"/>
            </a:avLst>
          </a:prstGeom>
          <a:solidFill>
            <a:schemeClr val="accent4"/>
          </a:solidFill>
          <a:ln cap="flat" cmpd="sng" w="25400">
            <a:solidFill>
              <a:srgbClr val="197E5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5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1"/>
                                        </p:tgtEl>
                                      </p:cBhvr>
                                    </p:animEffect>
                                    <p:set>
                                      <p:cBhvr>
                                        <p:cTn dur="1" fill="hold">
                                          <p:stCondLst>
                                            <p:cond delay="500"/>
                                          </p:stCondLst>
                                        </p:cTn>
                                        <p:tgtEl>
                                          <p:spTgt spid="1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8"/>
                                        </p:tgtEl>
                                      </p:cBhvr>
                                    </p:animEffect>
                                    <p:set>
                                      <p:cBhvr>
                                        <p:cTn dur="1" fill="hold">
                                          <p:stCondLst>
                                            <p:cond delay="500"/>
                                          </p:stCondLst>
                                        </p:cTn>
                                        <p:tgtEl>
                                          <p:spTgt spid="1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20"/>
                                        </p:tgtEl>
                                      </p:cBhvr>
                                    </p:animEffect>
                                    <p:set>
                                      <p:cBhvr>
                                        <p:cTn dur="1" fill="hold">
                                          <p:stCondLst>
                                            <p:cond delay="500"/>
                                          </p:stCondLst>
                                        </p:cTn>
                                        <p:tgtEl>
                                          <p:spTgt spid="1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7"/>
                                        </p:tgtEl>
                                      </p:cBhvr>
                                    </p:animEffect>
                                    <p:set>
                                      <p:cBhvr>
                                        <p:cTn dur="1" fill="hold">
                                          <p:stCondLst>
                                            <p:cond delay="500"/>
                                          </p:stCondLst>
                                        </p:cTn>
                                        <p:tgtEl>
                                          <p:spTgt spid="1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9">
                                            <p:txEl>
                                              <p:pRg end="0" st="0"/>
                                            </p:txEl>
                                          </p:spTgt>
                                        </p:tgtEl>
                                      </p:cBhvr>
                                    </p:animEffect>
                                    <p:set>
                                      <p:cBhvr>
                                        <p:cTn dur="1" fill="hold">
                                          <p:stCondLst>
                                            <p:cond delay="500"/>
                                          </p:stCondLst>
                                        </p:cTn>
                                        <p:tgtEl>
                                          <p:spTgt spid="119">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5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500"/>
                                        <p:tgtEl>
                                          <p:spTgt spid="12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8"/>
          <p:cNvSpPr txBox="1"/>
          <p:nvPr/>
        </p:nvSpPr>
        <p:spPr>
          <a:xfrm>
            <a:off x="2069441" y="282002"/>
            <a:ext cx="8318845"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COMMODITIES’ PRICES QUESTIONS</a:t>
            </a:r>
            <a:endParaRPr b="0" i="0" sz="1400" u="none" cap="none" strike="noStrike">
              <a:solidFill>
                <a:srgbClr val="000000"/>
              </a:solidFill>
              <a:latin typeface="Arial"/>
              <a:ea typeface="Arial"/>
              <a:cs typeface="Arial"/>
              <a:sym typeface="Arial"/>
            </a:endParaRPr>
          </a:p>
        </p:txBody>
      </p:sp>
      <p:sp>
        <p:nvSpPr>
          <p:cNvPr id="140" name="Google Shape;140;p38"/>
          <p:cNvSpPr/>
          <p:nvPr/>
        </p:nvSpPr>
        <p:spPr>
          <a:xfrm>
            <a:off x="2328474" y="1027703"/>
            <a:ext cx="6852955" cy="938183"/>
          </a:xfrm>
          <a:prstGeom prst="roundRect">
            <a:avLst>
              <a:gd fmla="val 50000" name="adj"/>
            </a:avLst>
          </a:prstGeom>
          <a:solidFill>
            <a:schemeClr val="lt1"/>
          </a:solidFill>
          <a:ln cap="flat" cmpd="sng" w="2857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41" name="Google Shape;141;p38"/>
          <p:cNvSpPr txBox="1"/>
          <p:nvPr/>
        </p:nvSpPr>
        <p:spPr>
          <a:xfrm>
            <a:off x="3263715" y="1055668"/>
            <a:ext cx="5768583" cy="882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What is the maximum difference between the prices of a commodity at one place vs the other for the month of Jun ‘2021? Which commodity was it for?</a:t>
            </a:r>
            <a:endParaRPr b="0" i="0" sz="1400" u="none" cap="none" strike="noStrike">
              <a:solidFill>
                <a:srgbClr val="000000"/>
              </a:solidFill>
              <a:latin typeface="Arial"/>
              <a:ea typeface="Arial"/>
              <a:cs typeface="Arial"/>
              <a:sym typeface="Arial"/>
            </a:endParaRPr>
          </a:p>
        </p:txBody>
      </p:sp>
      <p:sp>
        <p:nvSpPr>
          <p:cNvPr id="142" name="Google Shape;142;p38"/>
          <p:cNvSpPr/>
          <p:nvPr/>
        </p:nvSpPr>
        <p:spPr>
          <a:xfrm rot="8152625">
            <a:off x="2196437" y="1016893"/>
            <a:ext cx="961594" cy="961594"/>
          </a:xfrm>
          <a:prstGeom prst="teardrop">
            <a:avLst>
              <a:gd fmla="val 100000" name="adj"/>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43" name="Google Shape;143;p38"/>
          <p:cNvSpPr txBox="1"/>
          <p:nvPr/>
        </p:nvSpPr>
        <p:spPr>
          <a:xfrm>
            <a:off x="2194229" y="1204722"/>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2</a:t>
            </a:r>
            <a:endParaRPr b="1" i="0" sz="3600" u="none" cap="none" strike="noStrike">
              <a:solidFill>
                <a:srgbClr val="FFFFFF"/>
              </a:solidFill>
              <a:latin typeface="Lato"/>
              <a:ea typeface="Lato"/>
              <a:cs typeface="Lato"/>
              <a:sym typeface="Lato"/>
            </a:endParaRPr>
          </a:p>
        </p:txBody>
      </p:sp>
      <p:sp>
        <p:nvSpPr>
          <p:cNvPr id="144" name="Google Shape;144;p38"/>
          <p:cNvSpPr txBox="1"/>
          <p:nvPr/>
        </p:nvSpPr>
        <p:spPr>
          <a:xfrm>
            <a:off x="1206500" y="2601907"/>
            <a:ext cx="9779000" cy="30137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Input: price_details: </a:t>
            </a:r>
            <a:r>
              <a:rPr b="0" i="0" lang="en-US" sz="1600" u="none" cap="none" strike="noStrike">
                <a:solidFill>
                  <a:srgbClr val="000000"/>
                </a:solidFill>
                <a:latin typeface="Lato"/>
                <a:ea typeface="Lato"/>
                <a:cs typeface="Lato"/>
                <a:sym typeface="Lato"/>
              </a:rPr>
              <a:t>Id,</a:t>
            </a:r>
            <a:r>
              <a:rPr b="1"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Lato"/>
                <a:ea typeface="Lato"/>
                <a:cs typeface="Lato"/>
                <a:sym typeface="Lato"/>
              </a:rPr>
              <a:t>Region_Id, Commodity_Id, Date and Retail_Price; </a:t>
            </a:r>
            <a:r>
              <a:rPr b="1" i="0" lang="en-US" sz="1600" u="none" cap="none" strike="noStrike">
                <a:solidFill>
                  <a:srgbClr val="000000"/>
                </a:solidFill>
                <a:latin typeface="Lato"/>
                <a:ea typeface="Lato"/>
                <a:cs typeface="Lato"/>
                <a:sym typeface="Lato"/>
              </a:rPr>
              <a:t>commodities_info:</a:t>
            </a:r>
            <a:r>
              <a:rPr b="0" i="0" lang="en-US" sz="1600" u="none" cap="none" strike="noStrike">
                <a:solidFill>
                  <a:srgbClr val="000000"/>
                </a:solidFill>
                <a:latin typeface="Lato"/>
                <a:ea typeface="Lato"/>
                <a:cs typeface="Lato"/>
                <a:sym typeface="Lato"/>
              </a:rPr>
              <a:t> Id and Commodity</a:t>
            </a:r>
            <a:endParaRPr b="0" i="0" sz="1600" u="none" cap="none" strike="noStrike">
              <a:solidFill>
                <a:srgbClr val="000000"/>
              </a:solidFill>
              <a:latin typeface="Lato"/>
              <a:ea typeface="Lato"/>
              <a:cs typeface="Lato"/>
              <a:sym typeface="Lato"/>
            </a:endParaRPr>
          </a:p>
          <a:p>
            <a:pPr indent="0" lvl="0" marL="0" marR="0" rtl="0" algn="l">
              <a:lnSpc>
                <a:spcPct val="150000"/>
              </a:lnSpc>
              <a:spcBef>
                <a:spcPts val="60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Expected Output: </a:t>
            </a:r>
            <a:r>
              <a:rPr b="0" i="0" lang="en-US" sz="1600" u="none" cap="none" strike="noStrike">
                <a:solidFill>
                  <a:srgbClr val="000000"/>
                </a:solidFill>
                <a:latin typeface="Lato"/>
                <a:ea typeface="Lato"/>
                <a:cs typeface="Lato"/>
                <a:sym typeface="Lato"/>
              </a:rPr>
              <a:t>Commodity | price difference;  Retain the info for highest difference</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1: Filter Jun 2021 in Date column of </a:t>
            </a:r>
            <a:r>
              <a:rPr b="1" i="0" lang="en-US" sz="1600" u="none" cap="none" strike="noStrike">
                <a:solidFill>
                  <a:srgbClr val="000000"/>
                </a:solidFill>
                <a:latin typeface="Lato"/>
                <a:ea typeface="Lato"/>
                <a:cs typeface="Lato"/>
                <a:sym typeface="Lato"/>
              </a:rPr>
              <a:t>price_details</a:t>
            </a:r>
            <a:endParaRPr b="1" i="0" sz="1600" u="none" cap="none" strike="noStrike">
              <a:solidFill>
                <a:srgbClr val="000000"/>
              </a:solidFill>
              <a:latin typeface="Lato"/>
              <a:ea typeface="Lato"/>
              <a:cs typeface="Lato"/>
              <a:sym typeface="Lato"/>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2: Aggregation – MIN(retail_price), MAX(retail_price) group by commodity</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3: Compute the difference between the Max and Min retail price</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4:</a:t>
            </a:r>
            <a:r>
              <a:rPr b="1"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Lato"/>
                <a:ea typeface="Lato"/>
                <a:cs typeface="Lato"/>
                <a:sym typeface="Lato"/>
              </a:rPr>
              <a:t>Sort in descending order of price difference; Retain the top most row</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9"/>
                                        </p:tgtEl>
                                      </p:cBhvr>
                                    </p:animEffect>
                                    <p:set>
                                      <p:cBhvr>
                                        <p:cTn dur="1" fill="hold">
                                          <p:stCondLst>
                                            <p:cond delay="500"/>
                                          </p:stCondLst>
                                        </p:cTn>
                                        <p:tgtEl>
                                          <p:spTgt spid="13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500"/>
                                        <p:tgtEl>
                                          <p:spTgt spid="141">
                                            <p:txEl>
                                              <p:pRg end="0" st="0"/>
                                            </p:txEl>
                                          </p:spTgt>
                                        </p:tgtEl>
                                      </p:cBhvr>
                                    </p:animEffect>
                                  </p:childTnLst>
                                </p:cTn>
                              </p:par>
                              <p:par>
                                <p:cTn fill="hold" nodeType="withEffect" presetClass="exit" presetID="10" presetSubtype="0">
                                  <p:stCondLst>
                                    <p:cond delay="0"/>
                                  </p:stCondLst>
                                  <p:childTnLst>
                                    <p:animEffect filter="fade" transition="out">
                                      <p:cBhvr>
                                        <p:cTn dur="500"/>
                                        <p:tgtEl>
                                          <p:spTgt spid="143"/>
                                        </p:tgtEl>
                                      </p:cBhvr>
                                    </p:animEffect>
                                    <p:set>
                                      <p:cBhvr>
                                        <p:cTn dur="1" fill="hold">
                                          <p:stCondLst>
                                            <p:cond delay="500"/>
                                          </p:stCondLst>
                                        </p:cTn>
                                        <p:tgtEl>
                                          <p:spTgt spid="1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0"/>
                                        </p:tgtEl>
                                      </p:cBhvr>
                                    </p:animEffect>
                                    <p:set>
                                      <p:cBhvr>
                                        <p:cTn dur="1" fill="hold">
                                          <p:stCondLst>
                                            <p:cond delay="500"/>
                                          </p:stCondLst>
                                        </p:cTn>
                                        <p:tgtEl>
                                          <p:spTgt spid="1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1">
                                            <p:txEl>
                                              <p:pRg end="0" st="0"/>
                                            </p:txEl>
                                          </p:spTgt>
                                        </p:tgtEl>
                                      </p:cBhvr>
                                    </p:animEffect>
                                    <p:set>
                                      <p:cBhvr>
                                        <p:cTn dur="1" fill="hold">
                                          <p:stCondLst>
                                            <p:cond delay="500"/>
                                          </p:stCondLst>
                                        </p:cTn>
                                        <p:tgtEl>
                                          <p:spTgt spid="141">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xit" presetID="10" presetSubtype="0">
                                  <p:stCondLst>
                                    <p:cond delay="0"/>
                                  </p:stCondLst>
                                  <p:childTnLst>
                                    <p:animEffect filter="fade" transition="out">
                                      <p:cBhvr>
                                        <p:cTn dur="500"/>
                                        <p:tgtEl>
                                          <p:spTgt spid="142"/>
                                        </p:tgtEl>
                                      </p:cBhvr>
                                    </p:animEffect>
                                    <p:set>
                                      <p:cBhvr>
                                        <p:cTn dur="1" fill="hold">
                                          <p:stCondLst>
                                            <p:cond delay="500"/>
                                          </p:stCondLst>
                                        </p:cTn>
                                        <p:tgtEl>
                                          <p:spTgt spid="1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5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5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5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5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5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500"/>
                                        <p:tgtEl>
                                          <p:spTgt spid="14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9"/>
          <p:cNvSpPr txBox="1"/>
          <p:nvPr/>
        </p:nvSpPr>
        <p:spPr>
          <a:xfrm>
            <a:off x="2069441" y="282002"/>
            <a:ext cx="8318845"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COMMODITIES’ PRICES QUESTIONS</a:t>
            </a:r>
            <a:endParaRPr b="0" i="0" sz="1400" u="none" cap="none" strike="noStrike">
              <a:solidFill>
                <a:srgbClr val="000000"/>
              </a:solidFill>
              <a:latin typeface="Arial"/>
              <a:ea typeface="Arial"/>
              <a:cs typeface="Arial"/>
              <a:sym typeface="Arial"/>
            </a:endParaRPr>
          </a:p>
        </p:txBody>
      </p:sp>
      <p:sp>
        <p:nvSpPr>
          <p:cNvPr id="150" name="Google Shape;150;p39"/>
          <p:cNvSpPr/>
          <p:nvPr/>
        </p:nvSpPr>
        <p:spPr>
          <a:xfrm>
            <a:off x="2328474" y="1031196"/>
            <a:ext cx="6852955" cy="938183"/>
          </a:xfrm>
          <a:prstGeom prst="roundRect">
            <a:avLst>
              <a:gd fmla="val 50000" name="adj"/>
            </a:avLst>
          </a:prstGeom>
          <a:solidFill>
            <a:schemeClr val="lt1"/>
          </a:solidFill>
          <a:ln cap="flat" cmpd="sng" w="28575">
            <a:solidFill>
              <a:srgbClr val="5A5A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51" name="Google Shape;151;p39"/>
          <p:cNvSpPr txBox="1"/>
          <p:nvPr/>
        </p:nvSpPr>
        <p:spPr>
          <a:xfrm>
            <a:off x="3263715" y="1059161"/>
            <a:ext cx="5852559" cy="882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Arrange the commodities in order based on the number of varieties in which they are available, with the highest one shown at the top, which is the 3rd commodity in the list.</a:t>
            </a:r>
            <a:endParaRPr b="0" i="0" sz="1400" u="none" cap="none" strike="noStrike">
              <a:solidFill>
                <a:srgbClr val="000000"/>
              </a:solidFill>
              <a:latin typeface="Arial"/>
              <a:ea typeface="Arial"/>
              <a:cs typeface="Arial"/>
              <a:sym typeface="Arial"/>
            </a:endParaRPr>
          </a:p>
        </p:txBody>
      </p:sp>
      <p:sp>
        <p:nvSpPr>
          <p:cNvPr id="152" name="Google Shape;152;p39"/>
          <p:cNvSpPr/>
          <p:nvPr/>
        </p:nvSpPr>
        <p:spPr>
          <a:xfrm rot="8152625">
            <a:off x="2196437" y="1020387"/>
            <a:ext cx="961594" cy="961594"/>
          </a:xfrm>
          <a:prstGeom prst="teardrop">
            <a:avLst>
              <a:gd fmla="val 100000" name="adj"/>
            </a:avLst>
          </a:prstGeom>
          <a:solidFill>
            <a:srgbClr val="5A5A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53" name="Google Shape;153;p39"/>
          <p:cNvSpPr txBox="1"/>
          <p:nvPr/>
        </p:nvSpPr>
        <p:spPr>
          <a:xfrm>
            <a:off x="2194229" y="1219252"/>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3</a:t>
            </a:r>
            <a:endParaRPr b="1" i="0" sz="3600" u="none" cap="none" strike="noStrike">
              <a:solidFill>
                <a:srgbClr val="FFFFFF"/>
              </a:solidFill>
              <a:latin typeface="Lato"/>
              <a:ea typeface="Lato"/>
              <a:cs typeface="Lato"/>
              <a:sym typeface="Lato"/>
            </a:endParaRPr>
          </a:p>
        </p:txBody>
      </p:sp>
      <p:sp>
        <p:nvSpPr>
          <p:cNvPr id="154" name="Google Shape;154;p39"/>
          <p:cNvSpPr txBox="1"/>
          <p:nvPr/>
        </p:nvSpPr>
        <p:spPr>
          <a:xfrm>
            <a:off x="1206500" y="2601907"/>
            <a:ext cx="9779000" cy="17518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Input: commodities_info: </a:t>
            </a:r>
            <a:r>
              <a:rPr b="0" i="0" lang="en-US" sz="1600" u="none" cap="none" strike="noStrike">
                <a:solidFill>
                  <a:srgbClr val="000000"/>
                </a:solidFill>
                <a:latin typeface="Lato"/>
                <a:ea typeface="Lato"/>
                <a:cs typeface="Lato"/>
                <a:sym typeface="Lato"/>
              </a:rPr>
              <a:t>Commodity and Variety</a:t>
            </a:r>
            <a:endParaRPr b="0" i="0" sz="1600" u="none" cap="none" strike="noStrike">
              <a:solidFill>
                <a:srgbClr val="000000"/>
              </a:solidFill>
              <a:latin typeface="Lato"/>
              <a:ea typeface="Lato"/>
              <a:cs typeface="Lato"/>
              <a:sym typeface="Lato"/>
            </a:endParaRPr>
          </a:p>
          <a:p>
            <a:pPr indent="0" lvl="0" marL="0" marR="0" rtl="0" algn="l">
              <a:lnSpc>
                <a:spcPct val="150000"/>
              </a:lnSpc>
              <a:spcBef>
                <a:spcPts val="60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Expected Output: </a:t>
            </a:r>
            <a:r>
              <a:rPr b="0" i="0" lang="en-US" sz="1600" u="none" cap="none" strike="noStrike">
                <a:solidFill>
                  <a:srgbClr val="000000"/>
                </a:solidFill>
                <a:latin typeface="Lato"/>
                <a:ea typeface="Lato"/>
                <a:cs typeface="Lato"/>
                <a:sym typeface="Lato"/>
              </a:rPr>
              <a:t>Commodity | Variety count;  Sort in descending order of Variety count</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1: Aggregation – COUNT(DISTINCT variety), group by Commodity</a:t>
            </a:r>
            <a:endParaRPr b="0" i="0" sz="1600" u="none" cap="none" strike="noStrike">
              <a:solidFill>
                <a:srgbClr val="000000"/>
              </a:solidFill>
              <a:latin typeface="Lato"/>
              <a:ea typeface="Lato"/>
              <a:cs typeface="Lato"/>
              <a:sym typeface="Lato"/>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2: Sort the final table in descending order of Variety count</a:t>
            </a:r>
            <a:endParaRPr b="0" i="0" sz="1600" u="none" cap="none" strike="noStrike">
              <a:solidFill>
                <a:srgbClr val="EE2C3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9"/>
                                        </p:tgtEl>
                                      </p:cBhvr>
                                    </p:animEffect>
                                    <p:set>
                                      <p:cBhvr>
                                        <p:cTn dur="1" fill="hold">
                                          <p:stCondLst>
                                            <p:cond delay="500"/>
                                          </p:stCondLst>
                                        </p:cTn>
                                        <p:tgtEl>
                                          <p:spTgt spid="14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par>
                                <p:cTn fill="hold" nodeType="withEffect" presetClass="exit" presetID="10" presetSubtype="0">
                                  <p:stCondLst>
                                    <p:cond delay="0"/>
                                  </p:stCondLst>
                                  <p:childTnLst>
                                    <p:animEffect filter="fade" transition="out">
                                      <p:cBhvr>
                                        <p:cTn dur="500"/>
                                        <p:tgtEl>
                                          <p:spTgt spid="153"/>
                                        </p:tgtEl>
                                      </p:cBhvr>
                                    </p:animEffect>
                                    <p:set>
                                      <p:cBhvr>
                                        <p:cTn dur="1" fill="hold">
                                          <p:stCondLst>
                                            <p:cond delay="500"/>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0"/>
                                        </p:tgtEl>
                                      </p:cBhvr>
                                    </p:animEffect>
                                    <p:set>
                                      <p:cBhvr>
                                        <p:cTn dur="1" fill="hold">
                                          <p:stCondLst>
                                            <p:cond delay="50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1">
                                            <p:txEl>
                                              <p:pRg end="0" st="0"/>
                                            </p:txEl>
                                          </p:spTgt>
                                        </p:tgtEl>
                                      </p:cBhvr>
                                    </p:animEffect>
                                    <p:set>
                                      <p:cBhvr>
                                        <p:cTn dur="1" fill="hold">
                                          <p:stCondLst>
                                            <p:cond delay="500"/>
                                          </p:stCondLst>
                                        </p:cTn>
                                        <p:tgtEl>
                                          <p:spTgt spid="151">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xit" presetID="10" presetSubtype="0">
                                  <p:stCondLst>
                                    <p:cond delay="0"/>
                                  </p:stCondLst>
                                  <p:childTnLst>
                                    <p:animEffect filter="fade" transition="out">
                                      <p:cBhvr>
                                        <p:cTn dur="500"/>
                                        <p:tgtEl>
                                          <p:spTgt spid="152"/>
                                        </p:tgtEl>
                                      </p:cBhvr>
                                    </p:animEffect>
                                    <p:set>
                                      <p:cBhvr>
                                        <p:cTn dur="1" fill="hold">
                                          <p:stCondLst>
                                            <p:cond delay="500"/>
                                          </p:stCondLst>
                                        </p:cTn>
                                        <p:tgtEl>
                                          <p:spTgt spid="1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5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5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5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500"/>
                                        <p:tgtEl>
                                          <p:spTgt spid="1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0"/>
          <p:cNvSpPr txBox="1"/>
          <p:nvPr/>
        </p:nvSpPr>
        <p:spPr>
          <a:xfrm>
            <a:off x="2069441" y="282002"/>
            <a:ext cx="8318845"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COMMODITIES’ PRICES QUESTIONS</a:t>
            </a:r>
            <a:endParaRPr b="0" i="0" sz="1400" u="none" cap="none" strike="noStrike">
              <a:solidFill>
                <a:srgbClr val="000000"/>
              </a:solidFill>
              <a:latin typeface="Arial"/>
              <a:ea typeface="Arial"/>
              <a:cs typeface="Arial"/>
              <a:sym typeface="Arial"/>
            </a:endParaRPr>
          </a:p>
        </p:txBody>
      </p:sp>
      <p:sp>
        <p:nvSpPr>
          <p:cNvPr id="160" name="Google Shape;160;p40"/>
          <p:cNvSpPr/>
          <p:nvPr/>
        </p:nvSpPr>
        <p:spPr>
          <a:xfrm>
            <a:off x="2328475" y="1028848"/>
            <a:ext cx="6852955" cy="938183"/>
          </a:xfrm>
          <a:prstGeom prst="roundRect">
            <a:avLst>
              <a:gd fmla="val 50000" name="adj"/>
            </a:avLst>
          </a:prstGeom>
          <a:solidFill>
            <a:schemeClr val="lt1"/>
          </a:solidFill>
          <a:ln cap="flat" cmpd="sng" w="28575">
            <a:solidFill>
              <a:srgbClr val="22AF7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61" name="Google Shape;161;p40"/>
          <p:cNvSpPr txBox="1"/>
          <p:nvPr/>
        </p:nvSpPr>
        <p:spPr>
          <a:xfrm>
            <a:off x="3263715" y="1179924"/>
            <a:ext cx="5852559" cy="882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In the state with the least number of data points available, which commodity has the highest number of data points available?</a:t>
            </a:r>
            <a:endParaRPr b="0" i="0" sz="1400" u="none" cap="none" strike="noStrike">
              <a:solidFill>
                <a:srgbClr val="000000"/>
              </a:solidFill>
              <a:latin typeface="Arial"/>
              <a:ea typeface="Arial"/>
              <a:cs typeface="Arial"/>
              <a:sym typeface="Arial"/>
            </a:endParaRPr>
          </a:p>
        </p:txBody>
      </p:sp>
      <p:sp>
        <p:nvSpPr>
          <p:cNvPr id="162" name="Google Shape;162;p40"/>
          <p:cNvSpPr/>
          <p:nvPr/>
        </p:nvSpPr>
        <p:spPr>
          <a:xfrm rot="8152625">
            <a:off x="2196437" y="1018038"/>
            <a:ext cx="961594" cy="961594"/>
          </a:xfrm>
          <a:prstGeom prst="teardrop">
            <a:avLst>
              <a:gd fmla="val 100000" name="adj"/>
            </a:avLst>
          </a:prstGeom>
          <a:solidFill>
            <a:srgbClr val="22AF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63" name="Google Shape;163;p40"/>
          <p:cNvSpPr txBox="1"/>
          <p:nvPr/>
        </p:nvSpPr>
        <p:spPr>
          <a:xfrm>
            <a:off x="2194229" y="1174792"/>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4</a:t>
            </a:r>
            <a:endParaRPr b="1" i="0" sz="3600" u="none" cap="none" strike="noStrike">
              <a:solidFill>
                <a:srgbClr val="FFFFFF"/>
              </a:solidFill>
              <a:latin typeface="Lato"/>
              <a:ea typeface="Lato"/>
              <a:cs typeface="Lato"/>
              <a:sym typeface="Lato"/>
            </a:endParaRPr>
          </a:p>
        </p:txBody>
      </p:sp>
      <p:sp>
        <p:nvSpPr>
          <p:cNvPr id="164" name="Google Shape;164;p40"/>
          <p:cNvSpPr txBox="1"/>
          <p:nvPr/>
        </p:nvSpPr>
        <p:spPr>
          <a:xfrm>
            <a:off x="1206500" y="2268418"/>
            <a:ext cx="9779000" cy="42756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Input: price_details: </a:t>
            </a:r>
            <a:r>
              <a:rPr b="0" i="0" lang="en-US" sz="1600" u="none" cap="none" strike="noStrike">
                <a:solidFill>
                  <a:srgbClr val="000000"/>
                </a:solidFill>
                <a:latin typeface="Lato"/>
                <a:ea typeface="Lato"/>
                <a:cs typeface="Lato"/>
                <a:sym typeface="Lato"/>
              </a:rPr>
              <a:t>Id, region_id, commodity_id </a:t>
            </a:r>
            <a:r>
              <a:rPr b="1" i="0" lang="en-US" sz="1600" u="none" cap="none" strike="noStrike">
                <a:solidFill>
                  <a:srgbClr val="000000"/>
                </a:solidFill>
                <a:latin typeface="Lato"/>
                <a:ea typeface="Lato"/>
                <a:cs typeface="Lato"/>
                <a:sym typeface="Lato"/>
              </a:rPr>
              <a:t>region_info</a:t>
            </a:r>
            <a:r>
              <a:rPr b="0" i="0" lang="en-US" sz="1600" u="none" cap="none" strike="noStrike">
                <a:solidFill>
                  <a:srgbClr val="000000"/>
                </a:solidFill>
                <a:latin typeface="Lato"/>
                <a:ea typeface="Lato"/>
                <a:cs typeface="Lato"/>
                <a:sym typeface="Lato"/>
              </a:rPr>
              <a:t>: Id and State </a:t>
            </a:r>
            <a:r>
              <a:rPr b="1" i="0" lang="en-US" sz="1600" u="none" cap="none" strike="noStrike">
                <a:solidFill>
                  <a:srgbClr val="000000"/>
                </a:solidFill>
                <a:latin typeface="Lato"/>
                <a:ea typeface="Lato"/>
                <a:cs typeface="Lato"/>
                <a:sym typeface="Lato"/>
              </a:rPr>
              <a:t>commodities_info:</a:t>
            </a:r>
            <a:r>
              <a:rPr b="0" i="0" lang="en-US" sz="1600" u="none" cap="none" strike="noStrike">
                <a:solidFill>
                  <a:srgbClr val="000000"/>
                </a:solidFill>
                <a:latin typeface="Lato"/>
                <a:ea typeface="Lato"/>
                <a:cs typeface="Lato"/>
                <a:sym typeface="Lato"/>
              </a:rPr>
              <a:t> Id and Commodity</a:t>
            </a:r>
            <a:endParaRPr b="0" i="0" sz="1600" u="none" cap="none" strike="noStrike">
              <a:solidFill>
                <a:srgbClr val="000000"/>
              </a:solidFill>
              <a:latin typeface="Lato"/>
              <a:ea typeface="Lato"/>
              <a:cs typeface="Lato"/>
              <a:sym typeface="Lato"/>
            </a:endParaRPr>
          </a:p>
          <a:p>
            <a:pPr indent="0" lvl="0" marL="0" marR="0" rtl="0" algn="l">
              <a:lnSpc>
                <a:spcPct val="150000"/>
              </a:lnSpc>
              <a:spcBef>
                <a:spcPts val="60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Expected Output: </a:t>
            </a:r>
            <a:r>
              <a:rPr b="0" i="0" lang="en-US" sz="1600" u="none" cap="none" strike="noStrike">
                <a:solidFill>
                  <a:srgbClr val="000000"/>
                </a:solidFill>
                <a:latin typeface="Lato"/>
                <a:ea typeface="Lato"/>
                <a:cs typeface="Lato"/>
                <a:sym typeface="Lato"/>
              </a:rPr>
              <a:t>commodity;  Expecting only one value as output</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1: Join region info and price details using the Region_Id from price_details with Id from region_info</a:t>
            </a:r>
            <a:endParaRPr b="0" i="0" sz="1600" u="none" cap="none" strike="noStrike">
              <a:solidFill>
                <a:srgbClr val="000000"/>
              </a:solidFill>
              <a:latin typeface="Lato"/>
              <a:ea typeface="Lato"/>
              <a:cs typeface="Lato"/>
              <a:sym typeface="Lato"/>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2: From result of Step 1, perform aggregation – COUNT(Id), group by State; </a:t>
            </a:r>
            <a:endParaRPr b="0" i="0" sz="1600" u="none" cap="none" strike="noStrike">
              <a:solidFill>
                <a:srgbClr val="000000"/>
              </a:solidFill>
              <a:latin typeface="Lato"/>
              <a:ea typeface="Lato"/>
              <a:cs typeface="Lato"/>
              <a:sym typeface="Lato"/>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3: Sort the result based on the record count computed in Step 2 in ascending order; Filter for the top State</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4:</a:t>
            </a:r>
            <a:r>
              <a:rPr b="1"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Lato"/>
                <a:ea typeface="Lato"/>
                <a:cs typeface="Lato"/>
                <a:sym typeface="Lato"/>
              </a:rPr>
              <a:t>Filter for the state identified from Step 3 from the price_details table</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5:</a:t>
            </a:r>
            <a:r>
              <a:rPr b="1"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Lato"/>
                <a:ea typeface="Lato"/>
                <a:cs typeface="Lato"/>
                <a:sym typeface="Lato"/>
              </a:rPr>
              <a:t>Aggregation – COUNT(Id), group by commodity_id; Sort in descending order of count </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6: Filter for top 1 value and join with commodities_info to get the commodity name</a:t>
            </a:r>
            <a:endParaRPr b="0" i="0" sz="1600" u="none" cap="none" strike="noStrike">
              <a:solidFill>
                <a:srgbClr val="EE2C3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9"/>
                                        </p:tgtEl>
                                      </p:cBhvr>
                                    </p:animEffect>
                                    <p:set>
                                      <p:cBhvr>
                                        <p:cTn dur="1" fill="hold">
                                          <p:stCondLst>
                                            <p:cond delay="500"/>
                                          </p:stCondLst>
                                        </p:cTn>
                                        <p:tgtEl>
                                          <p:spTgt spid="15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500"/>
                                        <p:tgtEl>
                                          <p:spTgt spid="161">
                                            <p:txEl>
                                              <p:pRg end="0" st="0"/>
                                            </p:txEl>
                                          </p:spTgt>
                                        </p:tgtEl>
                                      </p:cBhvr>
                                    </p:animEffect>
                                  </p:childTnLst>
                                </p:cTn>
                              </p:par>
                              <p:par>
                                <p:cTn fill="hold" nodeType="withEffect" presetClass="exit" presetID="10" presetSubtype="0">
                                  <p:stCondLst>
                                    <p:cond delay="0"/>
                                  </p:stCondLst>
                                  <p:childTnLst>
                                    <p:animEffect filter="fade" transition="out">
                                      <p:cBhvr>
                                        <p:cTn dur="500"/>
                                        <p:tgtEl>
                                          <p:spTgt spid="163"/>
                                        </p:tgtEl>
                                      </p:cBhvr>
                                    </p:animEffect>
                                    <p:set>
                                      <p:cBhvr>
                                        <p:cTn dur="1" fill="hold">
                                          <p:stCondLst>
                                            <p:cond delay="500"/>
                                          </p:stCondLst>
                                        </p:cTn>
                                        <p:tgtEl>
                                          <p:spTgt spid="1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0"/>
                                        </p:tgtEl>
                                      </p:cBhvr>
                                    </p:animEffect>
                                    <p:set>
                                      <p:cBhvr>
                                        <p:cTn dur="1" fill="hold">
                                          <p:stCondLst>
                                            <p:cond delay="500"/>
                                          </p:stCondLst>
                                        </p:cTn>
                                        <p:tgtEl>
                                          <p:spTgt spid="1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1">
                                            <p:txEl>
                                              <p:pRg end="0" st="0"/>
                                            </p:txEl>
                                          </p:spTgt>
                                        </p:tgtEl>
                                      </p:cBhvr>
                                    </p:animEffect>
                                    <p:set>
                                      <p:cBhvr>
                                        <p:cTn dur="1" fill="hold">
                                          <p:stCondLst>
                                            <p:cond delay="500"/>
                                          </p:stCondLst>
                                        </p:cTn>
                                        <p:tgtEl>
                                          <p:spTgt spid="161">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xit" presetID="10" presetSubtype="0">
                                  <p:stCondLst>
                                    <p:cond delay="0"/>
                                  </p:stCondLst>
                                  <p:childTnLst>
                                    <p:animEffect filter="fade" transition="out">
                                      <p:cBhvr>
                                        <p:cTn dur="500"/>
                                        <p:tgtEl>
                                          <p:spTgt spid="162"/>
                                        </p:tgtEl>
                                      </p:cBhvr>
                                    </p:animEffect>
                                    <p:set>
                                      <p:cBhvr>
                                        <p:cTn dur="1" fill="hold">
                                          <p:stCondLst>
                                            <p:cond delay="500"/>
                                          </p:stCondLst>
                                        </p:cTn>
                                        <p:tgtEl>
                                          <p:spTgt spid="1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5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5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5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5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5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500"/>
                                        <p:tgtEl>
                                          <p:spTgt spid="16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1"/>
          <p:cNvSpPr txBox="1"/>
          <p:nvPr/>
        </p:nvSpPr>
        <p:spPr>
          <a:xfrm>
            <a:off x="2069441" y="282002"/>
            <a:ext cx="8318845"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COMMODITIES’ PRICES QUESTIONS</a:t>
            </a:r>
            <a:endParaRPr b="0" i="0" sz="1400" u="none" cap="none" strike="noStrike">
              <a:solidFill>
                <a:srgbClr val="000000"/>
              </a:solidFill>
              <a:latin typeface="Arial"/>
              <a:ea typeface="Arial"/>
              <a:cs typeface="Arial"/>
              <a:sym typeface="Arial"/>
            </a:endParaRPr>
          </a:p>
        </p:txBody>
      </p:sp>
      <p:sp>
        <p:nvSpPr>
          <p:cNvPr id="170" name="Google Shape;170;p41"/>
          <p:cNvSpPr/>
          <p:nvPr/>
        </p:nvSpPr>
        <p:spPr>
          <a:xfrm>
            <a:off x="2328473" y="1035570"/>
            <a:ext cx="6852955" cy="938183"/>
          </a:xfrm>
          <a:prstGeom prst="roundRect">
            <a:avLst>
              <a:gd fmla="val 50000" name="adj"/>
            </a:avLst>
          </a:prstGeom>
          <a:solidFill>
            <a:schemeClr val="lt1"/>
          </a:solidFill>
          <a:ln cap="flat" cmpd="sng" w="28575">
            <a:solidFill>
              <a:srgbClr val="0EC1C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99"/>
              <a:buFont typeface="Arial"/>
              <a:buNone/>
            </a:pPr>
            <a:r>
              <a:rPr b="0" i="0" lang="en-US" sz="1799" u="none" cap="none" strike="noStrike">
                <a:solidFill>
                  <a:srgbClr val="FFFFFF"/>
                </a:solidFill>
                <a:latin typeface="Lato"/>
                <a:ea typeface="Lato"/>
                <a:cs typeface="Lato"/>
                <a:sym typeface="Lato"/>
              </a:rPr>
              <a:t>z</a:t>
            </a:r>
            <a:endParaRPr b="0" i="0" sz="1400" u="none" cap="none" strike="noStrike">
              <a:solidFill>
                <a:srgbClr val="000000"/>
              </a:solidFill>
              <a:latin typeface="Arial"/>
              <a:ea typeface="Arial"/>
              <a:cs typeface="Arial"/>
              <a:sym typeface="Arial"/>
            </a:endParaRPr>
          </a:p>
        </p:txBody>
      </p:sp>
      <p:sp>
        <p:nvSpPr>
          <p:cNvPr id="171" name="Google Shape;171;p41"/>
          <p:cNvSpPr/>
          <p:nvPr/>
        </p:nvSpPr>
        <p:spPr>
          <a:xfrm rot="8152625">
            <a:off x="2196437" y="1019876"/>
            <a:ext cx="961594" cy="961594"/>
          </a:xfrm>
          <a:prstGeom prst="teardrop">
            <a:avLst>
              <a:gd fmla="val 100000" name="adj"/>
            </a:avLst>
          </a:prstGeom>
          <a:solidFill>
            <a:srgbClr val="0EC1C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99"/>
              <a:buFont typeface="Arial"/>
              <a:buNone/>
            </a:pPr>
            <a:r>
              <a:t/>
            </a:r>
            <a:endParaRPr b="0" i="0" sz="1799" u="none" cap="none" strike="noStrike">
              <a:solidFill>
                <a:srgbClr val="FFFFFF"/>
              </a:solidFill>
              <a:latin typeface="Lato"/>
              <a:ea typeface="Lato"/>
              <a:cs typeface="Lato"/>
              <a:sym typeface="Lato"/>
            </a:endParaRPr>
          </a:p>
        </p:txBody>
      </p:sp>
      <p:sp>
        <p:nvSpPr>
          <p:cNvPr id="172" name="Google Shape;172;p41"/>
          <p:cNvSpPr txBox="1"/>
          <p:nvPr/>
        </p:nvSpPr>
        <p:spPr>
          <a:xfrm>
            <a:off x="3263715" y="1067204"/>
            <a:ext cx="5930298" cy="882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200"/>
              </a:spcBef>
              <a:spcAft>
                <a:spcPts val="200"/>
              </a:spcAft>
              <a:buClr>
                <a:srgbClr val="000000"/>
              </a:buClr>
              <a:buSzPts val="1600"/>
              <a:buFont typeface="Arial"/>
              <a:buNone/>
            </a:pPr>
            <a:r>
              <a:rPr b="0" i="0" lang="en-US" sz="1600" u="none" cap="none" strike="noStrike">
                <a:solidFill>
                  <a:srgbClr val="000000"/>
                </a:solidFill>
                <a:latin typeface="Lato"/>
                <a:ea typeface="Lato"/>
                <a:cs typeface="Lato"/>
                <a:sym typeface="Lato"/>
              </a:rPr>
              <a:t>What is the price variation of commodities for each city from Jan 2019 to Dec 2020. Which commodity has seen the highest price variation and in which city?</a:t>
            </a:r>
            <a:endParaRPr b="0" i="0" sz="1400" u="none" cap="none" strike="noStrike">
              <a:solidFill>
                <a:srgbClr val="000000"/>
              </a:solidFill>
              <a:latin typeface="Arial"/>
              <a:ea typeface="Arial"/>
              <a:cs typeface="Arial"/>
              <a:sym typeface="Arial"/>
            </a:endParaRPr>
          </a:p>
        </p:txBody>
      </p:sp>
      <p:sp>
        <p:nvSpPr>
          <p:cNvPr id="173" name="Google Shape;173;p41"/>
          <p:cNvSpPr txBox="1"/>
          <p:nvPr/>
        </p:nvSpPr>
        <p:spPr>
          <a:xfrm>
            <a:off x="2194229" y="1174278"/>
            <a:ext cx="966010" cy="64629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FFFFFF"/>
                </a:solidFill>
                <a:latin typeface="Lato"/>
                <a:ea typeface="Lato"/>
                <a:cs typeface="Lato"/>
                <a:sym typeface="Lato"/>
              </a:rPr>
              <a:t>5</a:t>
            </a:r>
            <a:endParaRPr b="1" i="0" sz="3600" u="none" cap="none" strike="noStrike">
              <a:solidFill>
                <a:srgbClr val="FFFFFF"/>
              </a:solidFill>
              <a:latin typeface="Lato"/>
              <a:ea typeface="Lato"/>
              <a:cs typeface="Lato"/>
              <a:sym typeface="Lato"/>
            </a:endParaRPr>
          </a:p>
        </p:txBody>
      </p:sp>
      <p:sp>
        <p:nvSpPr>
          <p:cNvPr id="174" name="Google Shape;174;p41"/>
          <p:cNvSpPr txBox="1"/>
          <p:nvPr/>
        </p:nvSpPr>
        <p:spPr>
          <a:xfrm>
            <a:off x="1206500" y="2112461"/>
            <a:ext cx="9779000" cy="46449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Input: price_details: </a:t>
            </a:r>
            <a:r>
              <a:rPr b="0" i="0" lang="en-US" sz="1600" u="none" cap="none" strike="noStrike">
                <a:solidFill>
                  <a:srgbClr val="000000"/>
                </a:solidFill>
                <a:latin typeface="Lato"/>
                <a:ea typeface="Lato"/>
                <a:cs typeface="Lato"/>
                <a:sym typeface="Lato"/>
              </a:rPr>
              <a:t>Id, region_id, commodity_id, date </a:t>
            </a:r>
            <a:r>
              <a:rPr b="1" i="0" lang="en-US" sz="1600" u="none" cap="none" strike="noStrike">
                <a:solidFill>
                  <a:srgbClr val="000000"/>
                </a:solidFill>
                <a:latin typeface="Lato"/>
                <a:ea typeface="Lato"/>
                <a:cs typeface="Lato"/>
                <a:sym typeface="Lato"/>
              </a:rPr>
              <a:t>region_info</a:t>
            </a:r>
            <a:r>
              <a:rPr b="0" i="0" lang="en-US" sz="1600" u="none" cap="none" strike="noStrike">
                <a:solidFill>
                  <a:srgbClr val="000000"/>
                </a:solidFill>
                <a:latin typeface="Lato"/>
                <a:ea typeface="Lato"/>
                <a:cs typeface="Lato"/>
                <a:sym typeface="Lato"/>
              </a:rPr>
              <a:t>: Id and City </a:t>
            </a:r>
            <a:r>
              <a:rPr b="1" i="0" lang="en-US" sz="1600" u="none" cap="none" strike="noStrike">
                <a:solidFill>
                  <a:srgbClr val="000000"/>
                </a:solidFill>
                <a:latin typeface="Lato"/>
                <a:ea typeface="Lato"/>
                <a:cs typeface="Lato"/>
                <a:sym typeface="Lato"/>
              </a:rPr>
              <a:t>commodities_info:</a:t>
            </a:r>
            <a:r>
              <a:rPr b="0" i="0" lang="en-US" sz="1600" u="none" cap="none" strike="noStrike">
                <a:solidFill>
                  <a:srgbClr val="000000"/>
                </a:solidFill>
                <a:latin typeface="Lato"/>
                <a:ea typeface="Lato"/>
                <a:cs typeface="Lato"/>
                <a:sym typeface="Lato"/>
              </a:rPr>
              <a:t> Id and Commodity</a:t>
            </a:r>
            <a:endParaRPr b="0" i="0" sz="1600" u="none" cap="none" strike="noStrike">
              <a:solidFill>
                <a:srgbClr val="000000"/>
              </a:solidFill>
              <a:latin typeface="Lato"/>
              <a:ea typeface="Lato"/>
              <a:cs typeface="Lato"/>
              <a:sym typeface="Lato"/>
            </a:endParaRPr>
          </a:p>
          <a:p>
            <a:pPr indent="0" lvl="0" marL="0" marR="0" rtl="0" algn="l">
              <a:lnSpc>
                <a:spcPct val="150000"/>
              </a:lnSpc>
              <a:spcBef>
                <a:spcPts val="600"/>
              </a:spcBef>
              <a:spcAft>
                <a:spcPts val="0"/>
              </a:spcAft>
              <a:buClr>
                <a:srgbClr val="000000"/>
              </a:buClr>
              <a:buSzPts val="1600"/>
              <a:buFont typeface="Arial"/>
              <a:buNone/>
            </a:pPr>
            <a:r>
              <a:rPr b="1" i="0" lang="en-US" sz="1600" u="none" cap="none" strike="noStrike">
                <a:solidFill>
                  <a:srgbClr val="000000"/>
                </a:solidFill>
                <a:latin typeface="Lato"/>
                <a:ea typeface="Lato"/>
                <a:cs typeface="Lato"/>
                <a:sym typeface="Lato"/>
              </a:rPr>
              <a:t>Expected Output: </a:t>
            </a:r>
            <a:r>
              <a:rPr b="0" i="0" lang="en-US" sz="1600" u="none" cap="none" strike="noStrike">
                <a:solidFill>
                  <a:srgbClr val="000000"/>
                </a:solidFill>
                <a:latin typeface="Lato"/>
                <a:ea typeface="Lato"/>
                <a:cs typeface="Lato"/>
                <a:sym typeface="Lato"/>
              </a:rPr>
              <a:t>Commodity | city | Start Price | End Price | Variation absolute | Variation Percentage;  Sort in descending order of variation %</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1: Filter for Jan 2019 from </a:t>
            </a:r>
            <a:r>
              <a:rPr b="1" i="0" lang="en-US" sz="1600" u="none" cap="none" strike="noStrike">
                <a:solidFill>
                  <a:srgbClr val="000000"/>
                </a:solidFill>
                <a:latin typeface="Lato"/>
                <a:ea typeface="Lato"/>
                <a:cs typeface="Lato"/>
                <a:sym typeface="Lato"/>
              </a:rPr>
              <a:t>Date </a:t>
            </a:r>
            <a:r>
              <a:rPr b="0" i="0" lang="en-US" sz="1600" u="none" cap="none" strike="noStrike">
                <a:solidFill>
                  <a:srgbClr val="000000"/>
                </a:solidFill>
                <a:latin typeface="Lato"/>
                <a:ea typeface="Lato"/>
                <a:cs typeface="Lato"/>
                <a:sym typeface="Lato"/>
              </a:rPr>
              <a:t>column of the price_details table</a:t>
            </a:r>
            <a:endParaRPr b="0" i="0" sz="1600" u="none" cap="none" strike="noStrike">
              <a:solidFill>
                <a:srgbClr val="000000"/>
              </a:solidFill>
              <a:latin typeface="Lato"/>
              <a:ea typeface="Lato"/>
              <a:cs typeface="Lato"/>
              <a:sym typeface="Lato"/>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2: Filter for Dec 202 from </a:t>
            </a:r>
            <a:r>
              <a:rPr b="1" i="0" lang="en-US" sz="1600" u="none" cap="none" strike="noStrike">
                <a:solidFill>
                  <a:srgbClr val="000000"/>
                </a:solidFill>
                <a:latin typeface="Lato"/>
                <a:ea typeface="Lato"/>
                <a:cs typeface="Lato"/>
                <a:sym typeface="Lato"/>
              </a:rPr>
              <a:t>Date </a:t>
            </a:r>
            <a:r>
              <a:rPr b="0" i="0" lang="en-US" sz="1600" u="none" cap="none" strike="noStrike">
                <a:solidFill>
                  <a:srgbClr val="000000"/>
                </a:solidFill>
                <a:latin typeface="Lato"/>
                <a:ea typeface="Lato"/>
                <a:cs typeface="Lato"/>
                <a:sym typeface="Lato"/>
              </a:rPr>
              <a:t>column of the price_details table</a:t>
            </a:r>
            <a:endParaRPr b="0" i="0" sz="1600" u="none" cap="none" strike="noStrike">
              <a:solidFill>
                <a:srgbClr val="000000"/>
              </a:solidFill>
              <a:latin typeface="Lato"/>
              <a:ea typeface="Lato"/>
              <a:cs typeface="Lato"/>
              <a:sym typeface="Lato"/>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3: Do an inner join between the results from Step 1 and Step 2 on region_id and commodity id</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4: Name the price from Step 1 result as Start Price and Step 2 result as End Price</a:t>
            </a:r>
            <a:endParaRPr b="0" i="0" sz="1600" u="none" cap="none" strike="noStrike">
              <a:solidFill>
                <a:srgbClr val="000000"/>
              </a:solidFill>
              <a:latin typeface="Lato"/>
              <a:ea typeface="Lato"/>
              <a:cs typeface="Lato"/>
              <a:sym typeface="Lato"/>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5:</a:t>
            </a:r>
            <a:r>
              <a:rPr b="1"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Lato"/>
                <a:ea typeface="Lato"/>
                <a:cs typeface="Lato"/>
                <a:sym typeface="Lato"/>
              </a:rPr>
              <a:t>Calculate Variations in absolute and percentage; Sort the final table in descending order of Variation Percentage</a:t>
            </a:r>
            <a:endParaRPr b="0" i="0" sz="1400" u="none" cap="none" strike="noStrike">
              <a:solidFill>
                <a:srgbClr val="000000"/>
              </a:solidFill>
              <a:latin typeface="Arial"/>
              <a:ea typeface="Arial"/>
              <a:cs typeface="Arial"/>
              <a:sym typeface="Arial"/>
            </a:endParaRPr>
          </a:p>
          <a:p>
            <a:pPr indent="-342000" lvl="0" marL="342000" marR="0" rtl="0" algn="l">
              <a:lnSpc>
                <a:spcPct val="150000"/>
              </a:lnSpc>
              <a:spcBef>
                <a:spcPts val="600"/>
              </a:spcBef>
              <a:spcAft>
                <a:spcPts val="0"/>
              </a:spcAft>
              <a:buClr>
                <a:srgbClr val="EE2C3C"/>
              </a:buClr>
              <a:buSzPts val="1600"/>
              <a:buFont typeface="Noto Sans Symbols"/>
              <a:buChar char="🞆"/>
            </a:pPr>
            <a:r>
              <a:rPr b="0" i="0" lang="en-US" sz="1600" u="none" cap="none" strike="noStrike">
                <a:solidFill>
                  <a:srgbClr val="000000"/>
                </a:solidFill>
                <a:latin typeface="Lato"/>
                <a:ea typeface="Lato"/>
                <a:cs typeface="Lato"/>
                <a:sym typeface="Lato"/>
              </a:rPr>
              <a:t>Step 6: Filter for 1</a:t>
            </a:r>
            <a:r>
              <a:rPr b="0" baseline="30000" i="0" lang="en-US" sz="1600" u="none" cap="none" strike="noStrike">
                <a:solidFill>
                  <a:srgbClr val="000000"/>
                </a:solidFill>
                <a:latin typeface="Lato"/>
                <a:ea typeface="Lato"/>
                <a:cs typeface="Lato"/>
                <a:sym typeface="Lato"/>
              </a:rPr>
              <a:t>st</a:t>
            </a:r>
            <a:r>
              <a:rPr b="0" i="0" lang="en-US" sz="1600" u="none" cap="none" strike="noStrike">
                <a:solidFill>
                  <a:srgbClr val="000000"/>
                </a:solidFill>
                <a:latin typeface="Lato"/>
                <a:ea typeface="Lato"/>
                <a:cs typeface="Lato"/>
                <a:sym typeface="Lato"/>
              </a:rPr>
              <a:t> record and join with </a:t>
            </a:r>
            <a:r>
              <a:rPr b="1" i="0" lang="en-US" sz="1600" u="none" cap="none" strike="noStrike">
                <a:solidFill>
                  <a:srgbClr val="000000"/>
                </a:solidFill>
                <a:latin typeface="Lato"/>
                <a:ea typeface="Lato"/>
                <a:cs typeface="Lato"/>
                <a:sym typeface="Lato"/>
              </a:rPr>
              <a:t>region_info</a:t>
            </a:r>
            <a:r>
              <a:rPr b="0" i="0" lang="en-US" sz="1600" u="none" cap="none" strike="noStrike">
                <a:solidFill>
                  <a:srgbClr val="000000"/>
                </a:solidFill>
                <a:latin typeface="Lato"/>
                <a:ea typeface="Lato"/>
                <a:cs typeface="Lato"/>
                <a:sym typeface="Lato"/>
              </a:rPr>
              <a:t>, </a:t>
            </a:r>
            <a:r>
              <a:rPr b="1" i="0" lang="en-US" sz="1600" u="none" cap="none" strike="noStrike">
                <a:solidFill>
                  <a:srgbClr val="000000"/>
                </a:solidFill>
                <a:latin typeface="Lato"/>
                <a:ea typeface="Lato"/>
                <a:cs typeface="Lato"/>
                <a:sym typeface="Lato"/>
              </a:rPr>
              <a:t>commodities_info </a:t>
            </a:r>
            <a:r>
              <a:rPr b="0" i="0" lang="en-US" sz="1600" u="none" cap="none" strike="noStrike">
                <a:solidFill>
                  <a:srgbClr val="000000"/>
                </a:solidFill>
                <a:latin typeface="Lato"/>
                <a:ea typeface="Lato"/>
                <a:cs typeface="Lato"/>
                <a:sym typeface="Lato"/>
              </a:rPr>
              <a:t>to get city and commodity name</a:t>
            </a:r>
            <a:endParaRPr b="0" i="0" sz="1600" u="none" cap="none" strike="noStrike">
              <a:solidFill>
                <a:srgbClr val="EE2C3C"/>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9"/>
                                        </p:tgtEl>
                                      </p:cBhvr>
                                    </p:animEffect>
                                    <p:set>
                                      <p:cBhvr>
                                        <p:cTn dur="1" fill="hold">
                                          <p:stCondLst>
                                            <p:cond delay="500"/>
                                          </p:stCondLst>
                                        </p:cTn>
                                        <p:tgtEl>
                                          <p:spTgt spid="1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1"/>
                                        </p:tgtEl>
                                      </p:cBhvr>
                                    </p:animEffect>
                                    <p:set>
                                      <p:cBhvr>
                                        <p:cTn dur="1" fill="hold">
                                          <p:stCondLst>
                                            <p:cond delay="500"/>
                                          </p:stCondLst>
                                        </p:cTn>
                                        <p:tgtEl>
                                          <p:spTgt spid="171"/>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500"/>
                                        <p:tgtEl>
                                          <p:spTgt spid="172">
                                            <p:txEl>
                                              <p:pRg end="0" st="0"/>
                                            </p:txEl>
                                          </p:spTgt>
                                        </p:tgtEl>
                                      </p:cBhvr>
                                    </p:animEffect>
                                  </p:childTnLst>
                                </p:cTn>
                              </p:par>
                              <p:par>
                                <p:cTn fill="hold" nodeType="withEffect" presetClass="exit" presetID="10" presetSubtype="0">
                                  <p:stCondLst>
                                    <p:cond delay="0"/>
                                  </p:stCondLst>
                                  <p:childTnLst>
                                    <p:animEffect filter="fade" transition="out">
                                      <p:cBhvr>
                                        <p:cTn dur="500"/>
                                        <p:tgtEl>
                                          <p:spTgt spid="173"/>
                                        </p:tgtEl>
                                      </p:cBhvr>
                                    </p:animEffect>
                                    <p:set>
                                      <p:cBhvr>
                                        <p:cTn dur="1" fill="hold">
                                          <p:stCondLst>
                                            <p:cond delay="500"/>
                                          </p:stCondLst>
                                        </p:cTn>
                                        <p:tgtEl>
                                          <p:spTgt spid="1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0"/>
                                        </p:tgtEl>
                                      </p:cBhvr>
                                    </p:animEffect>
                                    <p:set>
                                      <p:cBhvr>
                                        <p:cTn dur="1" fill="hold">
                                          <p:stCondLst>
                                            <p:cond delay="500"/>
                                          </p:stCondLst>
                                        </p:cTn>
                                        <p:tgtEl>
                                          <p:spTgt spid="1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2">
                                            <p:txEl>
                                              <p:pRg end="0" st="0"/>
                                            </p:txEl>
                                          </p:spTgt>
                                        </p:tgtEl>
                                      </p:cBhvr>
                                    </p:animEffect>
                                    <p:set>
                                      <p:cBhvr>
                                        <p:cTn dur="1" fill="hold">
                                          <p:stCondLst>
                                            <p:cond delay="500"/>
                                          </p:stCondLst>
                                        </p:cTn>
                                        <p:tgtEl>
                                          <p:spTgt spid="172">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5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5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5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500"/>
                                        <p:tgtEl>
                                          <p:spTgt spid="1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500"/>
                                        <p:tgtEl>
                                          <p:spTgt spid="17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wiss">
  <a:themeElements>
    <a:clrScheme name="UpGrad">
      <a:dk1>
        <a:srgbClr val="000000"/>
      </a:dk1>
      <a:lt1>
        <a:srgbClr val="FFFFFF"/>
      </a:lt1>
      <a:dk2>
        <a:srgbClr val="EE2C3C"/>
      </a:dk2>
      <a:lt2>
        <a:srgbClr val="E7E6E6"/>
      </a:lt2>
      <a:accent1>
        <a:srgbClr val="F4AB35"/>
      </a:accent1>
      <a:accent2>
        <a:srgbClr val="4890E4"/>
      </a:accent2>
      <a:accent3>
        <a:srgbClr val="5A5A5A"/>
      </a:accent3>
      <a:accent4>
        <a:srgbClr val="23AE73"/>
      </a:accent4>
      <a:accent5>
        <a:srgbClr val="0EC1C1"/>
      </a:accent5>
      <a:accent6>
        <a:srgbClr val="CE6E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Sundar Subramani</dc:creator>
</cp:coreProperties>
</file>