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870" y="226695"/>
            <a:ext cx="5739130" cy="3399790"/>
          </a:xfrm>
        </p:spPr>
        <p:txBody>
          <a:bodyPr>
            <a:normAutofit/>
          </a:bodyPr>
          <a:p>
            <a:pPr algn="ctr"/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Commodity Price Intelligence: Analyzing Retail Price Volatility Across Regions (2019–2020)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870" y="5574665"/>
            <a:ext cx="2801620" cy="941705"/>
          </a:xfrm>
        </p:spPr>
        <p:txBody>
          <a:bodyPr/>
          <a:p>
            <a:r>
              <a:rPr lang="en-IN" altLang="en-US" b="1" i="1"/>
              <a:t>Anaya Deshmukh</a:t>
            </a:r>
            <a:endParaRPr lang="en-IN" altLang="en-US" b="1" i="1"/>
          </a:p>
          <a:p>
            <a:r>
              <a:rPr lang="en-IN" altLang="en-US" i="1"/>
              <a:t>June 2025</a:t>
            </a:r>
            <a:endParaRPr lang="en-IN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85" y="116840"/>
            <a:ext cx="10515600" cy="846455"/>
          </a:xfrm>
        </p:spPr>
        <p:txBody>
          <a:bodyPr>
            <a:normAutofit fontScale="90000"/>
          </a:bodyPr>
          <a:p>
            <a:pPr algn="ctr"/>
            <a:r>
              <a:rPr lang="en-IN" altLang="en-US" sz="3110" b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en-US" sz="3110" b="1">
                <a:latin typeface="Times New Roman" panose="02020603050405020304" charset="0"/>
                <a:cs typeface="Times New Roman" panose="02020603050405020304" charset="0"/>
              </a:rPr>
              <a:t>ommon commodities between the Top 10 costliest commodities of 2019 and 2020</a:t>
            </a:r>
            <a:endParaRPr lang="en-US" altLang="en-US" sz="311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35" y="1083945"/>
            <a:ext cx="3870325" cy="562800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 fontScale="25000"/>
          </a:bodyPr>
          <a:p>
            <a:pPr marL="0" indent="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WITH top_2019 AS (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commodity_id, AVG (retail_price)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price_details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WHERE year(date) = 2019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BY commodity_id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 AVG (retail_price) DESC 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 10 </a:t>
            </a:r>
            <a:r>
              <a:rPr lang="en-IN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),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top_2020 AS (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commodity_id, AVG (retail_price)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price_details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WHERE year(date) = 2020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BY commodity_id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 AVG (retail_price) DESC 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 10</a:t>
            </a:r>
            <a:r>
              <a:rPr lang="en-IN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DISTINCT commodity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top_2019 t19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INNER JOIN top_2020 t20 ON t19.commodity_id = t20.commodity_id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INNER JOIN commodities_info ci ON ci.id = t19.commodity_id;</a:t>
            </a:r>
            <a:endParaRPr lang="en-US" altLang="en-US" sz="4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2050" y="2222044"/>
            <a:ext cx="2188210" cy="3351808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p>
            <a:r>
              <a:rPr lang="en-IN" b="1" u="sng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endParaRPr lang="en-IN" b="1" u="sng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endParaRPr lang="en-US" altLang="en-US" b="1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Shoes-Gents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Coffee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Black Pepper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 Cake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Meat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Saree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Ghee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1" animBg="1"/>
      <p:bldP spid="3" grpId="1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85" y="765810"/>
            <a:ext cx="10515600" cy="846455"/>
          </a:xfrm>
        </p:spPr>
        <p:txBody>
          <a:bodyPr>
            <a:normAutofit fontScale="90000"/>
          </a:bodyPr>
          <a:p>
            <a:pPr algn="ctr"/>
            <a:r>
              <a:rPr lang="en-US" altLang="en-US" sz="3110" b="1">
                <a:latin typeface="Times New Roman" panose="02020603050405020304" charset="0"/>
                <a:cs typeface="Times New Roman" panose="02020603050405020304" charset="0"/>
              </a:rPr>
              <a:t>Max price difference for any commodity in June 2020 (which commodity)</a:t>
            </a:r>
            <a:endParaRPr lang="en-US" altLang="en-US" sz="311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35" y="2662555"/>
            <a:ext cx="3870325" cy="247078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ci.commodity, MAX(pd.retail_price) - MIN(pd.retail_price) AS max_diff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price_details pd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JOIN commodities_info ci ON ci.id = pd.commodity_id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WHERE MONTH(pd.date) = 6 AND YEAR(pd.date) = 2020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BY ci.commodity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 max_diff DESC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 1;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2050" y="3079879"/>
            <a:ext cx="3848735" cy="1636137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p>
            <a:r>
              <a:rPr lang="en-IN" b="1" u="sng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endParaRPr lang="en-IN" b="1" u="sng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r>
              <a:rPr lang="en-IN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Max_Difference</a:t>
            </a:r>
            <a:endParaRPr lang="en-US" altLang="en-US" b="1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Coffee	</a:t>
            </a:r>
            <a:r>
              <a:rPr lang="en-IN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2435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0" y="723900"/>
            <a:ext cx="10515600" cy="846455"/>
          </a:xfrm>
        </p:spPr>
        <p:txBody>
          <a:bodyPr>
            <a:normAutofit fontScale="90000"/>
          </a:bodyPr>
          <a:p>
            <a:pPr algn="ctr"/>
            <a:r>
              <a:rPr lang="en-US" altLang="en-US" sz="3110" b="1">
                <a:latin typeface="Times New Roman" panose="02020603050405020304" charset="0"/>
                <a:cs typeface="Times New Roman" panose="02020603050405020304" charset="0"/>
              </a:rPr>
              <a:t>Max price difference for any commodity in June 2020 (which commodity)</a:t>
            </a:r>
            <a:endParaRPr lang="en-US" altLang="en-US" sz="311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35" y="2662555"/>
            <a:ext cx="3870325" cy="247078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ci.commodity, MAX(pd.retail_price) - MIN(pd.retail_price) AS max_diff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price_details pd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JOIN commodities_info ci ON ci.id = pd.commodity_id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WHERE MONTH(pd.date) = 6 AND YEAR(pd.date) = 2020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BY ci.commodity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 max_diff DESC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 1;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2050" y="3079879"/>
            <a:ext cx="3848735" cy="1636137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p>
            <a:r>
              <a:rPr lang="en-IN" b="1" u="sng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endParaRPr lang="en-IN" b="1" u="sng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r>
              <a:rPr lang="en-IN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Max_Difference</a:t>
            </a:r>
            <a:endParaRPr lang="en-US" altLang="en-US" b="1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Coffee	</a:t>
            </a:r>
            <a:r>
              <a:rPr lang="en-IN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2435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0" y="723900"/>
            <a:ext cx="10515600" cy="846455"/>
          </a:xfrm>
        </p:spPr>
        <p:txBody>
          <a:bodyPr>
            <a:normAutofit fontScale="90000"/>
          </a:bodyPr>
          <a:p>
            <a:pPr algn="ctr"/>
            <a:r>
              <a:rPr lang="en-US" altLang="en-US" sz="3110" b="1">
                <a:latin typeface="Times New Roman" panose="02020603050405020304" charset="0"/>
                <a:cs typeface="Times New Roman" panose="02020603050405020304" charset="0"/>
              </a:rPr>
              <a:t>Max price difference for any commodity in June 2020 (which commodity)</a:t>
            </a:r>
            <a:endParaRPr lang="en-US" altLang="en-US" sz="311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35" y="2662555"/>
            <a:ext cx="3870325" cy="247078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ci.commodity, MAX(pd.retail_price) - MIN(pd.retail_price) AS max_diff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price_details pd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JOIN commodities_info ci ON ci.id = pd.commodity_id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WHERE MONTH(pd.date) = 6 AND YEAR(pd.date) = 2020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BY ci.commodity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 max_diff DESC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 1;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2050" y="3079879"/>
            <a:ext cx="3848735" cy="1636137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p>
            <a:r>
              <a:rPr lang="en-IN" b="1" u="sng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endParaRPr lang="en-IN" b="1" u="sng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r>
              <a:rPr lang="en-IN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Max_Difference</a:t>
            </a:r>
            <a:endParaRPr lang="en-US" altLang="en-US" b="1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Coffee	</a:t>
            </a:r>
            <a:r>
              <a:rPr lang="en-IN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2435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0" y="723900"/>
            <a:ext cx="10515600" cy="846455"/>
          </a:xfrm>
        </p:spPr>
        <p:txBody>
          <a:bodyPr>
            <a:normAutofit fontScale="90000"/>
          </a:bodyPr>
          <a:p>
            <a:pPr algn="ctr"/>
            <a:r>
              <a:rPr lang="en-US" altLang="en-US" sz="3110" b="1">
                <a:latin typeface="Times New Roman" panose="02020603050405020304" charset="0"/>
                <a:cs typeface="Times New Roman" panose="02020603050405020304" charset="0"/>
              </a:rPr>
              <a:t>Max price difference for any commodity in June 2020 (which commodity)</a:t>
            </a:r>
            <a:endParaRPr lang="en-US" altLang="en-US" sz="311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235" y="2662555"/>
            <a:ext cx="3870325" cy="2470785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SELECT ci.commodity, MAX(pd.retail_price) - MIN(pd.retail_price) AS max_diff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price_details pd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JOIN commodities_info ci ON ci.id = pd.commodity_id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WHERE MONTH(pd.date) = 6 AND YEAR(pd.date) = 2020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GROUP BY ci.commodity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BY max_diff DESC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 1;</a:t>
            </a:r>
            <a:endParaRPr lang="en-US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2050" y="3079879"/>
            <a:ext cx="3848735" cy="1636137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p>
            <a:r>
              <a:rPr lang="en-IN" b="1" u="sng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endParaRPr lang="en-IN" b="1" u="sng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IN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Commodity</a:t>
            </a:r>
            <a:r>
              <a:rPr lang="en-IN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 b="1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Max_Difference</a:t>
            </a:r>
            <a:endParaRPr lang="en-US" altLang="en-US" b="1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Coffee	</a:t>
            </a:r>
            <a:r>
              <a:rPr lang="en-IN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2435</a:t>
            </a:r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n>
                <a:noFill/>
              </a:ln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555" y="2766060"/>
            <a:ext cx="3310890" cy="1325880"/>
          </a:xfrm>
        </p:spPr>
        <p:txBody>
          <a:bodyPr>
            <a:noAutofit/>
          </a:bodyPr>
          <a:p>
            <a:r>
              <a:rPr lang="en-IN" altLang="en-US" sz="5400" b="1" u="sng">
                <a:sym typeface="+mn-ea"/>
              </a:rPr>
              <a:t>Thank You!</a:t>
            </a:r>
            <a:endParaRPr lang="en-IN" altLang="en-US" sz="5400" b="1" u="sng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2190</Words>
  <Application>WPS Presentation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Commodity Price Intelligence: Analyzing Retail Price Volatility Across Regions (2019–2020)</vt:lpstr>
      <vt:lpstr>Common commodities between the Top 10 costliest commodities of 2019 and 2020</vt:lpstr>
      <vt:lpstr>Max price difference for any commodity in June 2020 (which commodity)</vt:lpstr>
      <vt:lpstr>Max price difference for any commodity in June 2020 (which commodity)</vt:lpstr>
      <vt:lpstr>Max price difference for any commodity in June 2020 (which commodity)</vt:lpstr>
      <vt:lpstr>Max price difference for any commodity in June 2020 (which commodity)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Commodity Price Intelligence: Analyzing Retail Price Volatility Across Regions (2019–2020)</dc:title>
  <dc:creator>anaya</dc:creator>
  <cp:lastModifiedBy>Anaya Deshmukh</cp:lastModifiedBy>
  <cp:revision>7</cp:revision>
  <dcterms:created xsi:type="dcterms:W3CDTF">2025-06-25T09:43:00Z</dcterms:created>
  <dcterms:modified xsi:type="dcterms:W3CDTF">2025-06-26T07:23:37Z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81FE344B443C445D867DD18E8B1897E4_13</vt:lpwstr>
  </property>
  <property fmtid="{D5CDD505-2E9C-101B-9397-08002B2CF9AE}" pid="3" name="KSOProductBuildVer">
    <vt:lpwstr>1033-12.2.0.21546</vt:lpwstr>
  </property>
</Properties>
</file>