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13E-D951-4343-9DE2-8BCB3A34E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3BE6D-C0FF-4090-BC36-F3FF15C7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575D-F43F-493A-AE10-6150FE35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81FA1-303D-4771-A836-68BCCD30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21E-FA6F-414B-B9A7-46422A4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9B55-CE20-4683-A697-9AB896D3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0C90-84D8-4117-B13C-4F98DDD9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E59A-ADA8-441E-A367-37606E10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A890-B7C1-46C2-834C-24EE0A0B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8932-C129-4255-8463-02E2718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C68F-9F70-4114-BA71-9AB7FC03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1C466-901D-4B58-8CB0-2731307AE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30DC-89DE-4440-87CB-5CA343AC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7558-FB10-49AC-8EA8-840E790B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8A4A-DCA3-4B52-B876-4A2F8FFE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7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2D02-C42D-4A4F-9E1A-AB0AF5E2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D6FA-A529-4383-B3EA-A577C6A0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56DB-25B7-4EEA-B487-4AA54D0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7E2A-76BA-41C4-8186-F7F09E5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FABA-E958-4D90-869B-36690845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4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DE21-2CB4-42D1-A4EF-75C309C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3EFD-72A4-45AA-99C3-07D6C7B0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E0DF-ED03-49F2-99F7-F1D34203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21A1-5C24-4CEC-A621-350C47E7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6332-4AF2-4BAB-95D9-44B4EAB5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910-9FEF-4ADE-868D-96E8EBF8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CAD8-0ADC-476E-9605-36ACCDB5B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AD35A-2CFF-4886-9E00-1CEF8B49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DCB9-DE91-4B15-B33A-4448959E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C525-691D-4466-853A-AF7118D0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4F5C-63CD-440C-8F57-B2F63D7D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5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276-1084-4B3A-8A68-0BA686F7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02D00-9DD3-40DC-8D5D-963B86C3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3B319-2106-4A91-A511-B6DD2AE6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A8BF-B02E-4F9C-8E48-53768CC21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71453-3655-4B65-8570-78A06CF8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5A2A-0DA6-4818-9FF7-8627F4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082F1-774E-4B1D-8DB2-DDB25E45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A7B08-2180-47D3-ADB5-2E2DC08D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7D0B-EAB5-415B-85BA-55C0821F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C5728-71D6-428F-95FF-8965F8B4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39B69-5CB5-40E2-8573-6E140528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6D874-BD01-48F7-A00D-5DFFDFE3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0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04A6B-6A24-494B-91BA-3FFF847B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2B44E-E3E0-4145-9F51-F4FB3EB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A03-6F0C-4477-ADA5-68B72CA6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E91F-6B88-4A9E-823E-C5FE0C5E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51B4-7135-4C66-9B5F-A5C12EB4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1371-BAFC-493F-9EAF-9CB6916B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6D8B-5022-41BB-92E1-9B85905C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83BBA-51F7-45BD-A5C4-BDA0730A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7CE6-DB49-48B5-979D-568606C2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B589-5E72-48D0-94C6-A6BB7451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A1376-8B9B-444C-8EC6-CDB74F00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F4B0-BB38-4611-B5F0-7379B478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1A698-ED47-4BD3-A389-BB0F4479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5BD2-FF5C-4E1C-B1A1-C5D68AAD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7DA1-83B5-47B3-983A-3A165334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1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A8F3D-B352-4456-A934-FE8E6C4A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8D5E4-96B2-438D-931C-6AD89D81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006A-E880-4251-8429-466E153A1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7017-1F91-4D3E-8118-63B70869A174}" type="datetimeFigureOut">
              <a:rPr lang="en-IN" smtClean="0"/>
              <a:t>16-01-2020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6550-6018-4955-94BA-16CDDFD5E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7C16-6E20-4E3B-B69E-DE31AE266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036B-E0E7-4000-B70A-91985D7F6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8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0620"/>
          </a:xfrm>
        </p:spPr>
        <p:txBody>
          <a:bodyPr>
            <a:normAutofit/>
          </a:bodyPr>
          <a:lstStyle/>
          <a:p>
            <a:r>
              <a:rPr lang="en-IN" sz="2800" dirty="0"/>
              <a:t>Idea/Approach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44994"/>
            <a:ext cx="9144000" cy="3394817"/>
          </a:xfrm>
        </p:spPr>
        <p:txBody>
          <a:bodyPr/>
          <a:lstStyle/>
          <a:p>
            <a:pPr algn="l"/>
            <a:r>
              <a:rPr lang="en-US" b="1" dirty="0"/>
              <a:t>Ministry/Organization Name:</a:t>
            </a:r>
            <a:r>
              <a:rPr lang="en-US" dirty="0"/>
              <a:t> Government of Uttarakhand</a:t>
            </a:r>
          </a:p>
          <a:p>
            <a:pPr algn="l"/>
            <a:r>
              <a:rPr lang="en-US" b="1" dirty="0"/>
              <a:t>Problem Statement:</a:t>
            </a:r>
            <a:r>
              <a:rPr lang="en-US" dirty="0"/>
              <a:t> </a:t>
            </a:r>
            <a:r>
              <a:rPr lang="en-US" dirty="0">
                <a:effectLst/>
              </a:rPr>
              <a:t>Lack of technological intervention in value addition of agriculture products produced by SHGs /FPGs</a:t>
            </a:r>
          </a:p>
          <a:p>
            <a:pPr algn="l"/>
            <a:r>
              <a:rPr lang="en-US" b="1" dirty="0"/>
              <a:t>Team Name:</a:t>
            </a:r>
            <a:r>
              <a:rPr lang="en-US" dirty="0"/>
              <a:t> Hypertext Assassins</a:t>
            </a:r>
          </a:p>
          <a:p>
            <a:pPr algn="l"/>
            <a:r>
              <a:rPr lang="en-US" b="1" dirty="0">
                <a:effectLst/>
              </a:rPr>
              <a:t>Team Leader Name:</a:t>
            </a:r>
            <a:r>
              <a:rPr lang="en-US" dirty="0">
                <a:effectLst/>
              </a:rPr>
              <a:t> Bhagyashri Sangtani</a:t>
            </a:r>
          </a:p>
          <a:p>
            <a:pPr algn="l"/>
            <a:r>
              <a:rPr lang="en-US" b="1" dirty="0"/>
              <a:t>College code:</a:t>
            </a:r>
            <a:r>
              <a:rPr lang="en-US" dirty="0"/>
              <a:t> 6276</a:t>
            </a:r>
            <a:r>
              <a:rPr lang="en-US" dirty="0">
                <a:effectLst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6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Idea/Approach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Idea: To eliminate the intermediaries between farmers and consumers by developing an e-commerce platform.</a:t>
            </a:r>
          </a:p>
          <a:p>
            <a:r>
              <a:rPr lang="en-US" dirty="0"/>
              <a:t>Technological Interventions: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Webapp for the stakeholders, i.e. farmers and consumers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Barcodes for easy logistics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QR codes for food 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SMS notifications for the farmer</a:t>
            </a:r>
          </a:p>
          <a:p>
            <a:r>
              <a:rPr lang="en-US" dirty="0"/>
              <a:t>Marketing Avenues: </a:t>
            </a:r>
            <a:r>
              <a:rPr lang="en-US" dirty="0" err="1"/>
              <a:t>Television,Radio,Newspaper,Gram</a:t>
            </a:r>
            <a:r>
              <a:rPr lang="en-US" dirty="0"/>
              <a:t> </a:t>
            </a:r>
            <a:r>
              <a:rPr lang="en-US" dirty="0" err="1"/>
              <a:t>Panchayat,NGO’s,School</a:t>
            </a:r>
            <a:r>
              <a:rPr lang="en-US" dirty="0"/>
              <a:t> Campaigns.</a:t>
            </a:r>
          </a:p>
          <a:p>
            <a:r>
              <a:rPr lang="en-US" dirty="0"/>
              <a:t>Technology Stack: HTML, PHP, JavaScript, CSS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3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4775"/>
            <a:ext cx="10353762" cy="6762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Idea/Approach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883" y="1396012"/>
            <a:ext cx="5060497" cy="405875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Use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67725" y="1517976"/>
            <a:ext cx="2799832" cy="4168449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Dependencies</a:t>
            </a:r>
          </a:p>
          <a:p>
            <a:pPr marL="514350" indent="-514350">
              <a:buAutoNum type="arabicPeriod"/>
            </a:pPr>
            <a:r>
              <a:rPr lang="en-IN" sz="2400" dirty="0"/>
              <a:t>Farmer must upload produce details before any consumer can buy.</a:t>
            </a:r>
          </a:p>
          <a:p>
            <a:pPr marL="514350" indent="-514350">
              <a:buAutoNum type="arabicPeriod"/>
            </a:pPr>
            <a:r>
              <a:rPr lang="en-IN" sz="2400" dirty="0"/>
              <a:t>Produce should be delivered.</a:t>
            </a:r>
          </a:p>
          <a:p>
            <a:pPr marL="514350" indent="-514350">
              <a:buAutoNum type="arabicPeriod"/>
            </a:pPr>
            <a:r>
              <a:rPr lang="en-IN" sz="2400" dirty="0"/>
              <a:t>Farmer must receive a message after payment is completed.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83" y="1995126"/>
            <a:ext cx="6213980" cy="4345853"/>
          </a:xfrm>
          <a:prstGeom prst="rect">
            <a:avLst/>
          </a:prstGeom>
          <a:ln>
            <a:noFill/>
          </a:ln>
          <a:effectLst>
            <a:reflection blurRad="6350" stA="50000" endA="300" endPos="5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66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16759-484D-4639-8B6F-C4A72D6A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Idea/Approach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BB91F-8452-4D9F-A74C-C586521CDB05}"/>
              </a:ext>
            </a:extLst>
          </p:cNvPr>
          <p:cNvSpPr txBox="1"/>
          <p:nvPr/>
        </p:nvSpPr>
        <p:spPr>
          <a:xfrm>
            <a:off x="690563" y="750570"/>
            <a:ext cx="1081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Main Idea: </a:t>
            </a:r>
            <a:r>
              <a:rPr lang="en-US" dirty="0"/>
              <a:t>To eliminate the intermediaries between farmers and consumers by developing an e-commerce platform.</a:t>
            </a:r>
          </a:p>
          <a:p>
            <a:r>
              <a:rPr lang="en-US" b="1" dirty="0"/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Addition: Production of  organic fertilizers/pesticides from farm waste. Hence, converting waste to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link between farmers and SHG’s to benefit both.(Diagram)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a platform for FPG formation which in turn provide better value for similar produce.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Technological Interventions: SMS notifications for farmers , audio messages(in local language).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3CC82-1668-4DA3-9884-D533050943DD}"/>
              </a:ext>
            </a:extLst>
          </p:cNvPr>
          <p:cNvSpPr txBox="1"/>
          <p:nvPr/>
        </p:nvSpPr>
        <p:spPr>
          <a:xfrm>
            <a:off x="690563" y="3213954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Technology Stack</a:t>
            </a:r>
            <a:r>
              <a:rPr lang="en-US" dirty="0"/>
              <a:t>: HTML, CSS, JavaScript, PHP, SQL</a:t>
            </a:r>
          </a:p>
        </p:txBody>
      </p:sp>
    </p:spTree>
    <p:extLst>
      <p:ext uri="{BB962C8B-B14F-4D97-AF65-F5344CB8AC3E}">
        <p14:creationId xmlns:p14="http://schemas.microsoft.com/office/powerpoint/2010/main" val="25058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260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Idea/Approach Details</vt:lpstr>
      <vt:lpstr>Idea/Approach Details</vt:lpstr>
      <vt:lpstr>                      Idea/Approach Details</vt:lpstr>
      <vt:lpstr>                     Idea/Approach Details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problem Statement</dc:title>
  <dc:creator>Ramaa Kasande</dc:creator>
  <cp:lastModifiedBy>Anaya</cp:lastModifiedBy>
  <cp:revision>23</cp:revision>
  <dcterms:created xsi:type="dcterms:W3CDTF">2020-01-14T06:23:13Z</dcterms:created>
  <dcterms:modified xsi:type="dcterms:W3CDTF">2020-01-16T12:40:54Z</dcterms:modified>
</cp:coreProperties>
</file>