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6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2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F036-3B0F-40A2-BA26-80054744C3D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DFDB-2E5B-4255-91D8-48538C20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5" y="0"/>
            <a:ext cx="748145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6958"/>
            <a:ext cx="420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Population-weighted national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5" y="0"/>
            <a:ext cx="748145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6958"/>
            <a:ext cx="33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Unweighted national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6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788789"/>
              </p:ext>
            </p:extLst>
          </p:nvPr>
        </p:nvGraphicFramePr>
        <p:xfrm>
          <a:off x="468086" y="996043"/>
          <a:ext cx="11723914" cy="586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8229600" imgH="4114800" progId="Acrobat.Document.DC">
                  <p:embed/>
                </p:oleObj>
              </mc:Choice>
              <mc:Fallback>
                <p:oleObj name="Acrobat Document" r:id="rId3" imgW="8229600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086" y="996043"/>
                        <a:ext cx="11723914" cy="5861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46958"/>
            <a:ext cx="420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Population-weighted national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010632"/>
              </p:ext>
            </p:extLst>
          </p:nvPr>
        </p:nvGraphicFramePr>
        <p:xfrm>
          <a:off x="468086" y="996043"/>
          <a:ext cx="11723914" cy="586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8229600" imgH="4114800" progId="Acrobat.Document.DC">
                  <p:embed/>
                </p:oleObj>
              </mc:Choice>
              <mc:Fallback>
                <p:oleObj name="Acrobat Document" r:id="rId3" imgW="8229600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086" y="996043"/>
                        <a:ext cx="11723914" cy="5861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46958"/>
            <a:ext cx="33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Unweighted national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4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Hoover</dc:creator>
  <cp:lastModifiedBy>Chris Hoover</cp:lastModifiedBy>
  <cp:revision>1</cp:revision>
  <dcterms:created xsi:type="dcterms:W3CDTF">2018-09-11T00:45:11Z</dcterms:created>
  <dcterms:modified xsi:type="dcterms:W3CDTF">2018-09-11T00:45:51Z</dcterms:modified>
</cp:coreProperties>
</file>