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Herbal medicine in South East Asia  is not standardized.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Research culture in SE region does not advocate collaboration.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Create a platform where researchers in herbal medicine are collected and organized.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Introduce openness in research through online  database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Number of users and contributors of the database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A web domain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Programming skills for database construction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An appealing and welcoming design for users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Contributors who register their study on the database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Maintenance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cost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first organized database for herbal medicine accessible by all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Intersection for researchers, clinicians and private sectors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Promotion of openness and sharing culture in South East Asia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Researchers, clinicians, drug companies and general public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AutoNum type="arabicPeriod"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advertisement (conferences, seminar, social media, etc)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Researchers who work on herbal medicines and are willing to share their studies to the community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AutoNum type="arabicPeriod"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Programmers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Public advertisement 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(conferences, seminar, social media, etc)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AutoNum type="arabicPeriod"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Data uploaded by registered contributors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3709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AMRITA - an online database for herbal medicine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