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7" r:id="rId5"/>
    <p:sldId id="256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EE"/>
    <a:srgbClr val="0093C7"/>
    <a:srgbClr val="59666F"/>
    <a:srgbClr val="475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4A37F-2EE5-4AC4-8EBB-C09F6CF54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6BD960-AE4C-43DF-9451-47F6494FB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01180F-6932-4A62-BB19-B893691D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577E-CF81-43DA-B93E-700A6C31923E}" type="datetimeFigureOut">
              <a:rPr lang="es-MX" smtClean="0"/>
              <a:t>03/10/2018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468DD2-0D3D-4B3D-8CA4-2021911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36567-ADDD-4402-91C2-8246474F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126-AC5B-4BC8-AFA5-C9583F76B1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673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DDB2C-EC59-4942-9305-A84CD014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D732BA-D325-47CD-92B6-1EADD15C7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8F2539-D080-411A-8245-E7C80A2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577E-CF81-43DA-B93E-700A6C31923E}" type="datetimeFigureOut">
              <a:rPr lang="es-MX" smtClean="0"/>
              <a:t>03/10/2018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4FE85-DCFB-4D55-A4EE-C7B3DA03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9C8E8D-F344-4B84-951F-6D20692B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126-AC5B-4BC8-AFA5-C9583F76B1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32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3B8775-324B-4D0E-8E1C-CC4D076C4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0A21E4-78C3-4BC3-9C65-2B24E8233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786A4-4CC2-4AB5-A676-4BFC95A1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577E-CF81-43DA-B93E-700A6C31923E}" type="datetimeFigureOut">
              <a:rPr lang="es-MX" smtClean="0"/>
              <a:t>03/10/2018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BD97E-4CE8-47AA-A009-C458875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57ADEF-985A-430D-A350-E8E7763B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126-AC5B-4BC8-AFA5-C9583F76B1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6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BA109-AA1E-47D1-A212-951B5AD6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DEFCB-E6A2-4193-904F-2FD53F5E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1DE870-65A8-4D2A-9844-AE04EAFF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577E-CF81-43DA-B93E-700A6C31923E}" type="datetimeFigureOut">
              <a:rPr lang="es-MX" smtClean="0"/>
              <a:t>03/10/2018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A4939-7040-498C-8181-0832DC53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20B12D-6D02-45D6-B7EA-CC7925A4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126-AC5B-4BC8-AFA5-C9583F76B1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2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89E3A-30F7-4598-A007-241690CA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EE374B-AD28-4155-9E55-68C5A700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B33BA3-74A4-44FD-862F-FAA73D21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577E-CF81-43DA-B93E-700A6C31923E}" type="datetimeFigureOut">
              <a:rPr lang="es-MX" smtClean="0"/>
              <a:t>03/10/2018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E7EF01-F6E7-4825-9DFA-153F476B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82601-E86A-4A69-ABF1-A6C6AB89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126-AC5B-4BC8-AFA5-C9583F76B1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19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B19AC-94D2-4003-9D3E-5A70C8D6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53019-7B62-478C-B2E0-FDCD7625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D7B15D-71BB-432F-8EE3-7D33F34E7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0ADBA8-9A5F-4E87-91F6-AE308653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577E-CF81-43DA-B93E-700A6C31923E}" type="datetimeFigureOut">
              <a:rPr lang="es-MX" smtClean="0"/>
              <a:t>03/10/2018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4DDB29-257E-4163-9D12-E1A141DF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89BFD0-8298-4D62-906F-C7D5E409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126-AC5B-4BC8-AFA5-C9583F76B1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6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AA62-8AE7-4D98-8C72-B2A67EF0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FCB507-C99C-4042-A0D7-A260CE1F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860C6D-251A-4FE6-988F-B4E44D23F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149DEC-36F6-4ED3-93EB-5C144135C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572660-8110-4A1B-9EDB-AB3369688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920DC5-FCAF-4712-8994-E686FEFC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577E-CF81-43DA-B93E-700A6C31923E}" type="datetimeFigureOut">
              <a:rPr lang="es-MX" smtClean="0"/>
              <a:t>03/10/2018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D82DD-C1B4-42FC-82ED-F6FA553C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94BADB-228F-4737-9546-6E79BDEA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126-AC5B-4BC8-AFA5-C9583F76B1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16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7F0E0-E5CD-49FC-9AEC-27BA8E6E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C10D5D-B9DE-46EF-9651-5744C045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577E-CF81-43DA-B93E-700A6C31923E}" type="datetimeFigureOut">
              <a:rPr lang="es-MX" smtClean="0"/>
              <a:t>03/10/2018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9E5D90-4FDF-49EC-9800-A969819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B517E3-DF61-4245-95BB-446426AE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126-AC5B-4BC8-AFA5-C9583F76B1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72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26F4BC-007E-4415-8E11-1BF0C3B1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577E-CF81-43DA-B93E-700A6C31923E}" type="datetimeFigureOut">
              <a:rPr lang="es-MX" smtClean="0"/>
              <a:t>03/10/2018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8E1EBA-CDCE-458A-8ED6-686F38BB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77C69F-4332-4777-8A46-B353E6EF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126-AC5B-4BC8-AFA5-C9583F76B1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66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36C93-E765-46CD-B2DC-F8715991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CBD6E-7624-411A-A6EB-E830D4D40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84E1D4-B46B-4072-980A-0F92E6CBD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9C85CD-2D4A-4B90-9AFB-A42FA06F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577E-CF81-43DA-B93E-700A6C31923E}" type="datetimeFigureOut">
              <a:rPr lang="es-MX" smtClean="0"/>
              <a:t>03/10/2018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EB6410-3C6F-4122-8C0A-64AD788D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88AA5-CFE7-442F-951F-0E4580DA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126-AC5B-4BC8-AFA5-C9583F76B1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07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054C0-DC83-4EE0-A127-B2EF9F5B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0E4657-605C-4149-9154-CC31CF65A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86025-8BEE-4782-805C-674A57646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37DF2A-34A6-424E-807D-D1D76C28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577E-CF81-43DA-B93E-700A6C31923E}" type="datetimeFigureOut">
              <a:rPr lang="es-MX" smtClean="0"/>
              <a:t>03/10/2018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BC5FC1-BE75-4F5C-B167-5A7159BA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FD2B5A-9324-46E0-BA48-67CD25F7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126-AC5B-4BC8-AFA5-C9583F76B1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41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E31269-CC31-47E6-B1C4-4740F8D8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078E93-D82F-4991-9E28-921A6770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1D4EC7-FFB3-43D1-925B-0D078E81D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B577E-CF81-43DA-B93E-700A6C31923E}" type="datetimeFigureOut">
              <a:rPr lang="es-MX" smtClean="0"/>
              <a:t>03/10/2018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EDDA2-BEE9-46B0-99EF-85B084080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4FF86A-1E82-4DF5-A9B5-53914AB1B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4126-AC5B-4BC8-AFA5-C9583F76B1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66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CDF2EEFF-2A73-49EF-B17E-2F60CC7CA4DF}"/>
              </a:ext>
            </a:extLst>
          </p:cNvPr>
          <p:cNvGrpSpPr/>
          <p:nvPr/>
        </p:nvGrpSpPr>
        <p:grpSpPr>
          <a:xfrm>
            <a:off x="4357193" y="1690192"/>
            <a:ext cx="3742921" cy="3477615"/>
            <a:chOff x="4357193" y="1690192"/>
            <a:chExt cx="3742921" cy="3477615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E937641A-F0F9-44E2-88D7-C7AF920AE80C}"/>
                </a:ext>
              </a:extLst>
            </p:cNvPr>
            <p:cNvSpPr/>
            <p:nvPr/>
          </p:nvSpPr>
          <p:spPr>
            <a:xfrm>
              <a:off x="4357193" y="1690192"/>
              <a:ext cx="3477614" cy="3477614"/>
            </a:xfrm>
            <a:prstGeom prst="ellipse">
              <a:avLst/>
            </a:prstGeom>
            <a:solidFill>
              <a:srgbClr val="47525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DABD74F5-D260-46BE-A86D-26E60839931D}"/>
                </a:ext>
              </a:extLst>
            </p:cNvPr>
            <p:cNvSpPr/>
            <p:nvPr/>
          </p:nvSpPr>
          <p:spPr>
            <a:xfrm>
              <a:off x="6095991" y="1690193"/>
              <a:ext cx="1738816" cy="3477614"/>
            </a:xfrm>
            <a:custGeom>
              <a:avLst/>
              <a:gdLst>
                <a:gd name="connsiteX0" fmla="*/ 9 w 1738816"/>
                <a:gd name="connsiteY0" fmla="*/ 0 h 3477614"/>
                <a:gd name="connsiteX1" fmla="*/ 1738816 w 1738816"/>
                <a:gd name="connsiteY1" fmla="*/ 1738807 h 3477614"/>
                <a:gd name="connsiteX2" fmla="*/ 9 w 1738816"/>
                <a:gd name="connsiteY2" fmla="*/ 3477614 h 3477614"/>
                <a:gd name="connsiteX3" fmla="*/ 0 w 1738816"/>
                <a:gd name="connsiteY3" fmla="*/ 3477614 h 3477614"/>
                <a:gd name="connsiteX4" fmla="*/ 0 w 1738816"/>
                <a:gd name="connsiteY4" fmla="*/ 1 h 3477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8816" h="3477614">
                  <a:moveTo>
                    <a:pt x="9" y="0"/>
                  </a:moveTo>
                  <a:cubicBezTo>
                    <a:pt x="960326" y="0"/>
                    <a:pt x="1738816" y="778490"/>
                    <a:pt x="1738816" y="1738807"/>
                  </a:cubicBezTo>
                  <a:cubicBezTo>
                    <a:pt x="1738816" y="2699124"/>
                    <a:pt x="960326" y="3477614"/>
                    <a:pt x="9" y="3477614"/>
                  </a:cubicBezTo>
                  <a:lnTo>
                    <a:pt x="0" y="34776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666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1A2C7241-7C58-4ECE-A598-62DCC201AFE2}"/>
                </a:ext>
              </a:extLst>
            </p:cNvPr>
            <p:cNvSpPr/>
            <p:nvPr/>
          </p:nvSpPr>
          <p:spPr>
            <a:xfrm>
              <a:off x="4892337" y="2225337"/>
              <a:ext cx="2407325" cy="240732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B6EAAC4E-6E95-47E0-9C92-78DD1861FD41}"/>
                </a:ext>
              </a:extLst>
            </p:cNvPr>
            <p:cNvSpPr/>
            <p:nvPr/>
          </p:nvSpPr>
          <p:spPr>
            <a:xfrm flipV="1">
              <a:off x="5829178" y="1690192"/>
              <a:ext cx="533641" cy="533641"/>
            </a:xfrm>
            <a:prstGeom prst="ellipse">
              <a:avLst/>
            </a:prstGeom>
            <a:solidFill>
              <a:srgbClr val="47525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B84AAD7-A48C-49F5-B531-06FFCD874DF9}"/>
                </a:ext>
              </a:extLst>
            </p:cNvPr>
            <p:cNvSpPr/>
            <p:nvPr/>
          </p:nvSpPr>
          <p:spPr>
            <a:xfrm flipV="1">
              <a:off x="5162126" y="3158181"/>
              <a:ext cx="533641" cy="533641"/>
            </a:xfrm>
            <a:prstGeom prst="ellipse">
              <a:avLst/>
            </a:prstGeom>
            <a:solidFill>
              <a:srgbClr val="0093C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C70423C-7084-46AE-951D-75CAC345A6AD}"/>
                </a:ext>
              </a:extLst>
            </p:cNvPr>
            <p:cNvSpPr/>
            <p:nvPr/>
          </p:nvSpPr>
          <p:spPr>
            <a:xfrm flipV="1">
              <a:off x="5829178" y="4632662"/>
              <a:ext cx="533641" cy="533641"/>
            </a:xfrm>
            <a:prstGeom prst="ellipse">
              <a:avLst/>
            </a:prstGeom>
            <a:solidFill>
              <a:srgbClr val="59666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3BC7DC9-397F-4414-BC96-5A5B6234902A}"/>
                </a:ext>
              </a:extLst>
            </p:cNvPr>
            <p:cNvSpPr/>
            <p:nvPr/>
          </p:nvSpPr>
          <p:spPr>
            <a:xfrm rot="13678522">
              <a:off x="5256075" y="3521104"/>
              <a:ext cx="1001048" cy="527734"/>
            </a:xfrm>
            <a:prstGeom prst="rect">
              <a:avLst/>
            </a:prstGeom>
            <a:solidFill>
              <a:srgbClr val="0093C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554BB24-9FD8-48BD-AFD9-D2E1616773A2}"/>
                </a:ext>
              </a:extLst>
            </p:cNvPr>
            <p:cNvSpPr/>
            <p:nvPr/>
          </p:nvSpPr>
          <p:spPr>
            <a:xfrm flipV="1">
              <a:off x="5829170" y="3897419"/>
              <a:ext cx="533641" cy="533641"/>
            </a:xfrm>
            <a:prstGeom prst="ellipse">
              <a:avLst/>
            </a:prstGeom>
            <a:solidFill>
              <a:srgbClr val="00AF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49ECD9D-91BB-4BAA-BBE2-4110E3973107}"/>
                </a:ext>
              </a:extLst>
            </p:cNvPr>
            <p:cNvSpPr/>
            <p:nvPr/>
          </p:nvSpPr>
          <p:spPr>
            <a:xfrm rot="7845410">
              <a:off x="5663773" y="2884421"/>
              <a:ext cx="2624692" cy="527734"/>
            </a:xfrm>
            <a:prstGeom prst="rect">
              <a:avLst/>
            </a:prstGeom>
            <a:solidFill>
              <a:srgbClr val="00AF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16FDCC8-AADC-48E1-ADE7-168CB55FA59B}"/>
                </a:ext>
              </a:extLst>
            </p:cNvPr>
            <p:cNvSpPr/>
            <p:nvPr/>
          </p:nvSpPr>
          <p:spPr>
            <a:xfrm flipV="1">
              <a:off x="7566473" y="1884566"/>
              <a:ext cx="533641" cy="533641"/>
            </a:xfrm>
            <a:prstGeom prst="ellipse">
              <a:avLst/>
            </a:prstGeom>
            <a:solidFill>
              <a:srgbClr val="00AF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00924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A84770E-56FD-4693-93FC-F52CDC86A454}"/>
              </a:ext>
            </a:extLst>
          </p:cNvPr>
          <p:cNvGrpSpPr/>
          <p:nvPr/>
        </p:nvGrpSpPr>
        <p:grpSpPr>
          <a:xfrm rot="2443620">
            <a:off x="4357193" y="1690192"/>
            <a:ext cx="3477614" cy="3477615"/>
            <a:chOff x="4357193" y="1690192"/>
            <a:chExt cx="3477614" cy="3477615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90C49B7C-785D-4D48-BAE2-A9B9923678DB}"/>
                </a:ext>
              </a:extLst>
            </p:cNvPr>
            <p:cNvGrpSpPr/>
            <p:nvPr/>
          </p:nvGrpSpPr>
          <p:grpSpPr>
            <a:xfrm>
              <a:off x="4357193" y="1690192"/>
              <a:ext cx="3477614" cy="3477615"/>
              <a:chOff x="4357193" y="1690192"/>
              <a:chExt cx="3477614" cy="3477615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107C060C-113B-4D7F-9E7B-388C433BEB9B}"/>
                  </a:ext>
                </a:extLst>
              </p:cNvPr>
              <p:cNvSpPr/>
              <p:nvPr/>
            </p:nvSpPr>
            <p:spPr>
              <a:xfrm>
                <a:off x="4357193" y="1690192"/>
                <a:ext cx="3477614" cy="3477614"/>
              </a:xfrm>
              <a:prstGeom prst="ellipse">
                <a:avLst/>
              </a:prstGeom>
              <a:solidFill>
                <a:srgbClr val="47525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" name="Forma libre: forma 3">
                <a:extLst>
                  <a:ext uri="{FF2B5EF4-FFF2-40B4-BE49-F238E27FC236}">
                    <a16:creationId xmlns:a16="http://schemas.microsoft.com/office/drawing/2014/main" id="{B86182A9-8B77-4196-B5D3-82485C1FAA83}"/>
                  </a:ext>
                </a:extLst>
              </p:cNvPr>
              <p:cNvSpPr/>
              <p:nvPr/>
            </p:nvSpPr>
            <p:spPr>
              <a:xfrm>
                <a:off x="6095991" y="1690193"/>
                <a:ext cx="1738816" cy="3477614"/>
              </a:xfrm>
              <a:custGeom>
                <a:avLst/>
                <a:gdLst>
                  <a:gd name="connsiteX0" fmla="*/ 9 w 1738816"/>
                  <a:gd name="connsiteY0" fmla="*/ 0 h 3477614"/>
                  <a:gd name="connsiteX1" fmla="*/ 1738816 w 1738816"/>
                  <a:gd name="connsiteY1" fmla="*/ 1738807 h 3477614"/>
                  <a:gd name="connsiteX2" fmla="*/ 9 w 1738816"/>
                  <a:gd name="connsiteY2" fmla="*/ 3477614 h 3477614"/>
                  <a:gd name="connsiteX3" fmla="*/ 0 w 1738816"/>
                  <a:gd name="connsiteY3" fmla="*/ 3477614 h 3477614"/>
                  <a:gd name="connsiteX4" fmla="*/ 0 w 1738816"/>
                  <a:gd name="connsiteY4" fmla="*/ 1 h 3477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8816" h="3477614">
                    <a:moveTo>
                      <a:pt x="9" y="0"/>
                    </a:moveTo>
                    <a:cubicBezTo>
                      <a:pt x="960326" y="0"/>
                      <a:pt x="1738816" y="778490"/>
                      <a:pt x="1738816" y="1738807"/>
                    </a:cubicBezTo>
                    <a:cubicBezTo>
                      <a:pt x="1738816" y="2699124"/>
                      <a:pt x="960326" y="3477614"/>
                      <a:pt x="9" y="3477614"/>
                    </a:cubicBezTo>
                    <a:lnTo>
                      <a:pt x="0" y="347761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666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1D48D3B-788A-431D-AF18-95CC1FF298C3}"/>
                </a:ext>
              </a:extLst>
            </p:cNvPr>
            <p:cNvSpPr/>
            <p:nvPr/>
          </p:nvSpPr>
          <p:spPr>
            <a:xfrm>
              <a:off x="4892337" y="2225337"/>
              <a:ext cx="2407325" cy="240732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BA9992B-B93B-4514-A94A-71A6D292D249}"/>
                </a:ext>
              </a:extLst>
            </p:cNvPr>
            <p:cNvSpPr/>
            <p:nvPr/>
          </p:nvSpPr>
          <p:spPr>
            <a:xfrm flipV="1">
              <a:off x="5829178" y="1690192"/>
              <a:ext cx="533641" cy="533641"/>
            </a:xfrm>
            <a:prstGeom prst="ellipse">
              <a:avLst/>
            </a:prstGeom>
            <a:solidFill>
              <a:srgbClr val="47525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75EA896-2288-4B2D-82A7-EC7ADFE2710E}"/>
                </a:ext>
              </a:extLst>
            </p:cNvPr>
            <p:cNvSpPr/>
            <p:nvPr/>
          </p:nvSpPr>
          <p:spPr>
            <a:xfrm flipV="1">
              <a:off x="5829178" y="4632662"/>
              <a:ext cx="533641" cy="533641"/>
            </a:xfrm>
            <a:prstGeom prst="ellipse">
              <a:avLst/>
            </a:prstGeom>
            <a:solidFill>
              <a:srgbClr val="59666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1A1BB26-E1DD-4660-9A38-501F32D2EAE9}"/>
              </a:ext>
            </a:extLst>
          </p:cNvPr>
          <p:cNvGrpSpPr/>
          <p:nvPr/>
        </p:nvGrpSpPr>
        <p:grpSpPr>
          <a:xfrm>
            <a:off x="5164392" y="1569242"/>
            <a:ext cx="2937988" cy="2624692"/>
            <a:chOff x="5162126" y="1835942"/>
            <a:chExt cx="2937988" cy="2624692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8E041AA-7246-4717-B9F2-14D029416EEA}"/>
                </a:ext>
              </a:extLst>
            </p:cNvPr>
            <p:cNvSpPr/>
            <p:nvPr/>
          </p:nvSpPr>
          <p:spPr>
            <a:xfrm flipV="1">
              <a:off x="5162126" y="3158181"/>
              <a:ext cx="533641" cy="533641"/>
            </a:xfrm>
            <a:prstGeom prst="ellipse">
              <a:avLst/>
            </a:prstGeom>
            <a:solidFill>
              <a:srgbClr val="0093C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78C968F-F18A-4D2D-8AE2-D56C237973F9}"/>
                </a:ext>
              </a:extLst>
            </p:cNvPr>
            <p:cNvSpPr/>
            <p:nvPr/>
          </p:nvSpPr>
          <p:spPr>
            <a:xfrm rot="13678522">
              <a:off x="5256075" y="3521104"/>
              <a:ext cx="1001048" cy="527734"/>
            </a:xfrm>
            <a:prstGeom prst="rect">
              <a:avLst/>
            </a:prstGeom>
            <a:solidFill>
              <a:srgbClr val="0093C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D2BB473-9F22-4BD6-8AB8-87DF31F5461E}"/>
                </a:ext>
              </a:extLst>
            </p:cNvPr>
            <p:cNvSpPr/>
            <p:nvPr/>
          </p:nvSpPr>
          <p:spPr>
            <a:xfrm flipV="1">
              <a:off x="5829170" y="3897419"/>
              <a:ext cx="533641" cy="533641"/>
            </a:xfrm>
            <a:prstGeom prst="ellipse">
              <a:avLst/>
            </a:prstGeom>
            <a:solidFill>
              <a:srgbClr val="00AF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FBED7DA9-23F4-436F-B3DA-417EADB5C061}"/>
                </a:ext>
              </a:extLst>
            </p:cNvPr>
            <p:cNvSpPr/>
            <p:nvPr/>
          </p:nvSpPr>
          <p:spPr>
            <a:xfrm rot="7845410">
              <a:off x="5663773" y="2884421"/>
              <a:ext cx="2624692" cy="527734"/>
            </a:xfrm>
            <a:prstGeom prst="rect">
              <a:avLst/>
            </a:prstGeom>
            <a:solidFill>
              <a:srgbClr val="00AF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211664B-C25A-4B83-B9D6-6C7DD4FF28A7}"/>
                </a:ext>
              </a:extLst>
            </p:cNvPr>
            <p:cNvSpPr/>
            <p:nvPr/>
          </p:nvSpPr>
          <p:spPr>
            <a:xfrm flipV="1">
              <a:off x="7566473" y="1884566"/>
              <a:ext cx="533641" cy="533641"/>
            </a:xfrm>
            <a:prstGeom prst="ellipse">
              <a:avLst/>
            </a:prstGeom>
            <a:solidFill>
              <a:srgbClr val="00AF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32949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A84770E-56FD-4693-93FC-F52CDC86A454}"/>
              </a:ext>
            </a:extLst>
          </p:cNvPr>
          <p:cNvGrpSpPr/>
          <p:nvPr/>
        </p:nvGrpSpPr>
        <p:grpSpPr>
          <a:xfrm rot="3195899">
            <a:off x="4357193" y="1690192"/>
            <a:ext cx="3477614" cy="3477615"/>
            <a:chOff x="4357193" y="1690192"/>
            <a:chExt cx="3477614" cy="3477615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90C49B7C-785D-4D48-BAE2-A9B9923678DB}"/>
                </a:ext>
              </a:extLst>
            </p:cNvPr>
            <p:cNvGrpSpPr/>
            <p:nvPr/>
          </p:nvGrpSpPr>
          <p:grpSpPr>
            <a:xfrm>
              <a:off x="4357193" y="1690192"/>
              <a:ext cx="3477614" cy="3477615"/>
              <a:chOff x="4357193" y="1690192"/>
              <a:chExt cx="3477614" cy="3477615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107C060C-113B-4D7F-9E7B-388C433BEB9B}"/>
                  </a:ext>
                </a:extLst>
              </p:cNvPr>
              <p:cNvSpPr/>
              <p:nvPr/>
            </p:nvSpPr>
            <p:spPr>
              <a:xfrm>
                <a:off x="4357193" y="1690192"/>
                <a:ext cx="3477614" cy="3477614"/>
              </a:xfrm>
              <a:prstGeom prst="ellipse">
                <a:avLst/>
              </a:prstGeom>
              <a:solidFill>
                <a:srgbClr val="47525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" name="Forma libre: forma 3">
                <a:extLst>
                  <a:ext uri="{FF2B5EF4-FFF2-40B4-BE49-F238E27FC236}">
                    <a16:creationId xmlns:a16="http://schemas.microsoft.com/office/drawing/2014/main" id="{B86182A9-8B77-4196-B5D3-82485C1FAA83}"/>
                  </a:ext>
                </a:extLst>
              </p:cNvPr>
              <p:cNvSpPr/>
              <p:nvPr/>
            </p:nvSpPr>
            <p:spPr>
              <a:xfrm>
                <a:off x="6095991" y="1690193"/>
                <a:ext cx="1738816" cy="3477614"/>
              </a:xfrm>
              <a:custGeom>
                <a:avLst/>
                <a:gdLst>
                  <a:gd name="connsiteX0" fmla="*/ 9 w 1738816"/>
                  <a:gd name="connsiteY0" fmla="*/ 0 h 3477614"/>
                  <a:gd name="connsiteX1" fmla="*/ 1738816 w 1738816"/>
                  <a:gd name="connsiteY1" fmla="*/ 1738807 h 3477614"/>
                  <a:gd name="connsiteX2" fmla="*/ 9 w 1738816"/>
                  <a:gd name="connsiteY2" fmla="*/ 3477614 h 3477614"/>
                  <a:gd name="connsiteX3" fmla="*/ 0 w 1738816"/>
                  <a:gd name="connsiteY3" fmla="*/ 3477614 h 3477614"/>
                  <a:gd name="connsiteX4" fmla="*/ 0 w 1738816"/>
                  <a:gd name="connsiteY4" fmla="*/ 1 h 3477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8816" h="3477614">
                    <a:moveTo>
                      <a:pt x="9" y="0"/>
                    </a:moveTo>
                    <a:cubicBezTo>
                      <a:pt x="960326" y="0"/>
                      <a:pt x="1738816" y="778490"/>
                      <a:pt x="1738816" y="1738807"/>
                    </a:cubicBezTo>
                    <a:cubicBezTo>
                      <a:pt x="1738816" y="2699124"/>
                      <a:pt x="960326" y="3477614"/>
                      <a:pt x="9" y="3477614"/>
                    </a:cubicBezTo>
                    <a:lnTo>
                      <a:pt x="0" y="347761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666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1D48D3B-788A-431D-AF18-95CC1FF298C3}"/>
                </a:ext>
              </a:extLst>
            </p:cNvPr>
            <p:cNvSpPr/>
            <p:nvPr/>
          </p:nvSpPr>
          <p:spPr>
            <a:xfrm>
              <a:off x="4892337" y="2225337"/>
              <a:ext cx="2407325" cy="240732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BA9992B-B93B-4514-A94A-71A6D292D249}"/>
                </a:ext>
              </a:extLst>
            </p:cNvPr>
            <p:cNvSpPr/>
            <p:nvPr/>
          </p:nvSpPr>
          <p:spPr>
            <a:xfrm flipV="1">
              <a:off x="5829178" y="1690192"/>
              <a:ext cx="533641" cy="533641"/>
            </a:xfrm>
            <a:prstGeom prst="ellipse">
              <a:avLst/>
            </a:prstGeom>
            <a:solidFill>
              <a:srgbClr val="47525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75EA896-2288-4B2D-82A7-EC7ADFE2710E}"/>
                </a:ext>
              </a:extLst>
            </p:cNvPr>
            <p:cNvSpPr/>
            <p:nvPr/>
          </p:nvSpPr>
          <p:spPr>
            <a:xfrm flipV="1">
              <a:off x="5829178" y="4632662"/>
              <a:ext cx="533641" cy="533641"/>
            </a:xfrm>
            <a:prstGeom prst="ellipse">
              <a:avLst/>
            </a:prstGeom>
            <a:solidFill>
              <a:srgbClr val="59666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1A1BB26-E1DD-4660-9A38-501F32D2EAE9}"/>
              </a:ext>
            </a:extLst>
          </p:cNvPr>
          <p:cNvGrpSpPr/>
          <p:nvPr/>
        </p:nvGrpSpPr>
        <p:grpSpPr>
          <a:xfrm>
            <a:off x="5164392" y="1569242"/>
            <a:ext cx="2937988" cy="2624692"/>
            <a:chOff x="5162126" y="1835942"/>
            <a:chExt cx="2937988" cy="2624692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8E041AA-7246-4717-B9F2-14D029416EEA}"/>
                </a:ext>
              </a:extLst>
            </p:cNvPr>
            <p:cNvSpPr/>
            <p:nvPr/>
          </p:nvSpPr>
          <p:spPr>
            <a:xfrm flipV="1">
              <a:off x="5162126" y="3158181"/>
              <a:ext cx="533641" cy="533641"/>
            </a:xfrm>
            <a:prstGeom prst="ellipse">
              <a:avLst/>
            </a:prstGeom>
            <a:solidFill>
              <a:srgbClr val="0093C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78C968F-F18A-4D2D-8AE2-D56C237973F9}"/>
                </a:ext>
              </a:extLst>
            </p:cNvPr>
            <p:cNvSpPr/>
            <p:nvPr/>
          </p:nvSpPr>
          <p:spPr>
            <a:xfrm rot="13678522">
              <a:off x="5256075" y="3521104"/>
              <a:ext cx="1001048" cy="527734"/>
            </a:xfrm>
            <a:prstGeom prst="rect">
              <a:avLst/>
            </a:prstGeom>
            <a:solidFill>
              <a:srgbClr val="0093C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D2BB473-9F22-4BD6-8AB8-87DF31F5461E}"/>
                </a:ext>
              </a:extLst>
            </p:cNvPr>
            <p:cNvSpPr/>
            <p:nvPr/>
          </p:nvSpPr>
          <p:spPr>
            <a:xfrm flipV="1">
              <a:off x="5829170" y="3897419"/>
              <a:ext cx="533641" cy="533641"/>
            </a:xfrm>
            <a:prstGeom prst="ellipse">
              <a:avLst/>
            </a:prstGeom>
            <a:solidFill>
              <a:srgbClr val="00AF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FBED7DA9-23F4-436F-B3DA-417EADB5C061}"/>
                </a:ext>
              </a:extLst>
            </p:cNvPr>
            <p:cNvSpPr/>
            <p:nvPr/>
          </p:nvSpPr>
          <p:spPr>
            <a:xfrm rot="7845410">
              <a:off x="5663773" y="2884421"/>
              <a:ext cx="2624692" cy="527734"/>
            </a:xfrm>
            <a:prstGeom prst="rect">
              <a:avLst/>
            </a:prstGeom>
            <a:solidFill>
              <a:srgbClr val="00AF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211664B-C25A-4B83-B9D6-6C7DD4FF28A7}"/>
                </a:ext>
              </a:extLst>
            </p:cNvPr>
            <p:cNvSpPr/>
            <p:nvPr/>
          </p:nvSpPr>
          <p:spPr>
            <a:xfrm flipV="1">
              <a:off x="7566473" y="1884566"/>
              <a:ext cx="533641" cy="533641"/>
            </a:xfrm>
            <a:prstGeom prst="ellipse">
              <a:avLst/>
            </a:prstGeom>
            <a:solidFill>
              <a:srgbClr val="00AF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10972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>
            <a:extLst>
              <a:ext uri="{FF2B5EF4-FFF2-40B4-BE49-F238E27FC236}">
                <a16:creationId xmlns:a16="http://schemas.microsoft.com/office/drawing/2014/main" id="{2F283508-8D76-4605-A060-C37A53A6E95D}"/>
              </a:ext>
            </a:extLst>
          </p:cNvPr>
          <p:cNvSpPr/>
          <p:nvPr/>
        </p:nvSpPr>
        <p:spPr>
          <a:xfrm>
            <a:off x="4357193" y="1690192"/>
            <a:ext cx="3477614" cy="347761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E6D6D95E-2762-4264-A313-3222F87DE8B3}"/>
              </a:ext>
            </a:extLst>
          </p:cNvPr>
          <p:cNvSpPr/>
          <p:nvPr/>
        </p:nvSpPr>
        <p:spPr>
          <a:xfrm>
            <a:off x="6095991" y="1690193"/>
            <a:ext cx="1738816" cy="3477614"/>
          </a:xfrm>
          <a:custGeom>
            <a:avLst/>
            <a:gdLst>
              <a:gd name="connsiteX0" fmla="*/ 9 w 1738816"/>
              <a:gd name="connsiteY0" fmla="*/ 0 h 3477614"/>
              <a:gd name="connsiteX1" fmla="*/ 1738816 w 1738816"/>
              <a:gd name="connsiteY1" fmla="*/ 1738807 h 3477614"/>
              <a:gd name="connsiteX2" fmla="*/ 9 w 1738816"/>
              <a:gd name="connsiteY2" fmla="*/ 3477614 h 3477614"/>
              <a:gd name="connsiteX3" fmla="*/ 0 w 1738816"/>
              <a:gd name="connsiteY3" fmla="*/ 3477614 h 3477614"/>
              <a:gd name="connsiteX4" fmla="*/ 0 w 1738816"/>
              <a:gd name="connsiteY4" fmla="*/ 1 h 347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16" h="3477614">
                <a:moveTo>
                  <a:pt x="9" y="0"/>
                </a:moveTo>
                <a:cubicBezTo>
                  <a:pt x="960326" y="0"/>
                  <a:pt x="1738816" y="778490"/>
                  <a:pt x="1738816" y="1738807"/>
                </a:cubicBezTo>
                <a:cubicBezTo>
                  <a:pt x="1738816" y="2699124"/>
                  <a:pt x="960326" y="3477614"/>
                  <a:pt x="9" y="3477614"/>
                </a:cubicBezTo>
                <a:lnTo>
                  <a:pt x="0" y="3477614"/>
                </a:lnTo>
                <a:lnTo>
                  <a:pt x="0" y="1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19E100CE-AB0A-4733-B588-F151C8541D04}"/>
              </a:ext>
            </a:extLst>
          </p:cNvPr>
          <p:cNvSpPr/>
          <p:nvPr/>
        </p:nvSpPr>
        <p:spPr>
          <a:xfrm>
            <a:off x="2114573" y="856757"/>
            <a:ext cx="1784683" cy="3474607"/>
          </a:xfrm>
          <a:custGeom>
            <a:avLst/>
            <a:gdLst>
              <a:gd name="connsiteX0" fmla="*/ 922789 w 947955"/>
              <a:gd name="connsiteY0" fmla="*/ 0 h 1845578"/>
              <a:gd name="connsiteX1" fmla="*/ 947955 w 947955"/>
              <a:gd name="connsiteY1" fmla="*/ 1271 h 1845578"/>
              <a:gd name="connsiteX2" fmla="*/ 947955 w 947955"/>
              <a:gd name="connsiteY2" fmla="*/ 1844307 h 1845578"/>
              <a:gd name="connsiteX3" fmla="*/ 922789 w 947955"/>
              <a:gd name="connsiteY3" fmla="*/ 1845578 h 1845578"/>
              <a:gd name="connsiteX4" fmla="*/ 0 w 947955"/>
              <a:gd name="connsiteY4" fmla="*/ 922789 h 1845578"/>
              <a:gd name="connsiteX5" fmla="*/ 922789 w 947955"/>
              <a:gd name="connsiteY5" fmla="*/ 0 h 18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7955" h="1845578">
                <a:moveTo>
                  <a:pt x="922789" y="0"/>
                </a:moveTo>
                <a:lnTo>
                  <a:pt x="947955" y="1271"/>
                </a:lnTo>
                <a:lnTo>
                  <a:pt x="947955" y="1844307"/>
                </a:lnTo>
                <a:lnTo>
                  <a:pt x="922789" y="1845578"/>
                </a:lnTo>
                <a:cubicBezTo>
                  <a:pt x="413147" y="1845578"/>
                  <a:pt x="0" y="1432431"/>
                  <a:pt x="0" y="922789"/>
                </a:cubicBezTo>
                <a:cubicBezTo>
                  <a:pt x="0" y="413147"/>
                  <a:pt x="413147" y="0"/>
                  <a:pt x="922789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7DFF19D-C409-498B-91D0-F892993D199B}"/>
              </a:ext>
            </a:extLst>
          </p:cNvPr>
          <p:cNvSpPr/>
          <p:nvPr/>
        </p:nvSpPr>
        <p:spPr>
          <a:xfrm>
            <a:off x="4892337" y="2225337"/>
            <a:ext cx="2407325" cy="24073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3595CC0-4639-4D7C-ABF6-0CD2916E0F34}"/>
              </a:ext>
            </a:extLst>
          </p:cNvPr>
          <p:cNvSpPr/>
          <p:nvPr/>
        </p:nvSpPr>
        <p:spPr>
          <a:xfrm flipV="1">
            <a:off x="5829178" y="1690192"/>
            <a:ext cx="533641" cy="53364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749D8F2-983C-43B4-836B-1AA73A519DC8}"/>
              </a:ext>
            </a:extLst>
          </p:cNvPr>
          <p:cNvSpPr/>
          <p:nvPr/>
        </p:nvSpPr>
        <p:spPr>
          <a:xfrm flipV="1">
            <a:off x="10220273" y="5380291"/>
            <a:ext cx="533641" cy="53364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6C320C7-0CE9-4984-AF80-1E585E7FB1B5}"/>
              </a:ext>
            </a:extLst>
          </p:cNvPr>
          <p:cNvSpPr/>
          <p:nvPr/>
        </p:nvSpPr>
        <p:spPr>
          <a:xfrm flipV="1">
            <a:off x="5829178" y="3160673"/>
            <a:ext cx="533641" cy="53364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E06082D-F519-4FDC-818F-A5864736D3CC}"/>
              </a:ext>
            </a:extLst>
          </p:cNvPr>
          <p:cNvSpPr/>
          <p:nvPr/>
        </p:nvSpPr>
        <p:spPr>
          <a:xfrm flipV="1">
            <a:off x="5162126" y="3158181"/>
            <a:ext cx="533641" cy="53364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C736911-8249-4059-87EC-00F9477A9E8D}"/>
              </a:ext>
            </a:extLst>
          </p:cNvPr>
          <p:cNvSpPr/>
          <p:nvPr/>
        </p:nvSpPr>
        <p:spPr>
          <a:xfrm flipV="1">
            <a:off x="5829170" y="3897419"/>
            <a:ext cx="533641" cy="53364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9E74A85-0B13-4706-B46D-528218175990}"/>
              </a:ext>
            </a:extLst>
          </p:cNvPr>
          <p:cNvSpPr/>
          <p:nvPr/>
        </p:nvSpPr>
        <p:spPr>
          <a:xfrm flipV="1">
            <a:off x="6856569" y="2095391"/>
            <a:ext cx="533641" cy="53364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7CE4675-AD1B-477C-B396-27DA6ACF8C26}"/>
              </a:ext>
            </a:extLst>
          </p:cNvPr>
          <p:cNvSpPr/>
          <p:nvPr/>
        </p:nvSpPr>
        <p:spPr>
          <a:xfrm flipV="1">
            <a:off x="5829178" y="4632662"/>
            <a:ext cx="533641" cy="53364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E2F4151-50A8-4F80-8F66-5A93B42723B9}"/>
              </a:ext>
            </a:extLst>
          </p:cNvPr>
          <p:cNvSpPr/>
          <p:nvPr/>
        </p:nvSpPr>
        <p:spPr>
          <a:xfrm rot="12017861">
            <a:off x="9066544" y="4055259"/>
            <a:ext cx="572244" cy="53054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566FCE5-BEA0-49B1-89FA-3208ADE3636D}"/>
              </a:ext>
            </a:extLst>
          </p:cNvPr>
          <p:cNvSpPr/>
          <p:nvPr/>
        </p:nvSpPr>
        <p:spPr>
          <a:xfrm rot="10800000">
            <a:off x="9404164" y="2393869"/>
            <a:ext cx="1203653" cy="53735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31BAB59-0AF1-40D1-8934-028E547918D5}"/>
              </a:ext>
            </a:extLst>
          </p:cNvPr>
          <p:cNvCxnSpPr>
            <a:cxnSpLocks/>
            <a:stCxn id="8" idx="0"/>
            <a:endCxn id="16" idx="4"/>
          </p:cNvCxnSpPr>
          <p:nvPr/>
        </p:nvCxnSpPr>
        <p:spPr>
          <a:xfrm>
            <a:off x="6095999" y="3694314"/>
            <a:ext cx="0" cy="93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74B55E7-6F87-41EF-8C29-2D5288A787A6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flipH="1">
            <a:off x="4892337" y="3427493"/>
            <a:ext cx="936841" cy="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F9D499D-77EC-4046-AD90-804C7365C68C}"/>
              </a:ext>
            </a:extLst>
          </p:cNvPr>
          <p:cNvCxnSpPr>
            <a:cxnSpLocks/>
            <a:stCxn id="10" idx="3"/>
            <a:endCxn id="14" idx="7"/>
          </p:cNvCxnSpPr>
          <p:nvPr/>
        </p:nvCxnSpPr>
        <p:spPr>
          <a:xfrm>
            <a:off x="5240276" y="3236331"/>
            <a:ext cx="1044385" cy="11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2D3994B-6945-4A94-9BCC-0E3E5DCF6263}"/>
              </a:ext>
            </a:extLst>
          </p:cNvPr>
          <p:cNvCxnSpPr>
            <a:cxnSpLocks/>
            <a:stCxn id="8" idx="5"/>
            <a:endCxn id="4" idx="7"/>
          </p:cNvCxnSpPr>
          <p:nvPr/>
        </p:nvCxnSpPr>
        <p:spPr>
          <a:xfrm flipV="1">
            <a:off x="6284669" y="2577882"/>
            <a:ext cx="662448" cy="66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9000A3D1-9A4A-4FAD-9B87-01F93FDFBA60}"/>
              </a:ext>
            </a:extLst>
          </p:cNvPr>
          <p:cNvSpPr/>
          <p:nvPr/>
        </p:nvSpPr>
        <p:spPr>
          <a:xfrm rot="13678522">
            <a:off x="5256075" y="3521104"/>
            <a:ext cx="1001048" cy="52773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26D7A4F-C867-497D-AA93-5B41937D3CC8}"/>
              </a:ext>
            </a:extLst>
          </p:cNvPr>
          <p:cNvCxnSpPr>
            <a:cxnSpLocks/>
            <a:stCxn id="61" idx="1"/>
          </p:cNvCxnSpPr>
          <p:nvPr/>
        </p:nvCxnSpPr>
        <p:spPr>
          <a:xfrm flipV="1">
            <a:off x="6091675" y="3125785"/>
            <a:ext cx="1173341" cy="103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9F19BAD-EF97-4BDA-ABA4-39455A97EF7A}"/>
              </a:ext>
            </a:extLst>
          </p:cNvPr>
          <p:cNvSpPr/>
          <p:nvPr/>
        </p:nvSpPr>
        <p:spPr>
          <a:xfrm rot="7845410">
            <a:off x="5663773" y="2884421"/>
            <a:ext cx="2624692" cy="52773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3C16E8EC-E95B-42A2-ABCC-A743702B6BFA}"/>
              </a:ext>
            </a:extLst>
          </p:cNvPr>
          <p:cNvSpPr/>
          <p:nvPr/>
        </p:nvSpPr>
        <p:spPr>
          <a:xfrm flipV="1">
            <a:off x="7566473" y="1884566"/>
            <a:ext cx="533641" cy="53364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68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ipse 51">
            <a:extLst>
              <a:ext uri="{FF2B5EF4-FFF2-40B4-BE49-F238E27FC236}">
                <a16:creationId xmlns:a16="http://schemas.microsoft.com/office/drawing/2014/main" id="{20415BF0-30E6-4F90-8E45-D43ABD643480}"/>
              </a:ext>
            </a:extLst>
          </p:cNvPr>
          <p:cNvSpPr/>
          <p:nvPr/>
        </p:nvSpPr>
        <p:spPr>
          <a:xfrm>
            <a:off x="2735861" y="2491297"/>
            <a:ext cx="1369414" cy="1369414"/>
          </a:xfrm>
          <a:prstGeom prst="ellipse">
            <a:avLst/>
          </a:prstGeom>
          <a:solidFill>
            <a:srgbClr val="596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D673649-3623-45CD-B6C4-D6FD292809C5}"/>
              </a:ext>
            </a:extLst>
          </p:cNvPr>
          <p:cNvSpPr/>
          <p:nvPr/>
        </p:nvSpPr>
        <p:spPr>
          <a:xfrm>
            <a:off x="5352178" y="1728131"/>
            <a:ext cx="947955" cy="922789"/>
          </a:xfrm>
          <a:custGeom>
            <a:avLst/>
            <a:gdLst>
              <a:gd name="connsiteX0" fmla="*/ 0 w 947955"/>
              <a:gd name="connsiteY0" fmla="*/ 0 h 922789"/>
              <a:gd name="connsiteX1" fmla="*/ 947955 w 947955"/>
              <a:gd name="connsiteY1" fmla="*/ 0 h 922789"/>
              <a:gd name="connsiteX2" fmla="*/ 947955 w 947955"/>
              <a:gd name="connsiteY2" fmla="*/ 921518 h 922789"/>
              <a:gd name="connsiteX3" fmla="*/ 922789 w 947955"/>
              <a:gd name="connsiteY3" fmla="*/ 922789 h 922789"/>
              <a:gd name="connsiteX4" fmla="*/ 0 w 947955"/>
              <a:gd name="connsiteY4" fmla="*/ 0 h 92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955" h="922789">
                <a:moveTo>
                  <a:pt x="0" y="0"/>
                </a:moveTo>
                <a:lnTo>
                  <a:pt x="947955" y="0"/>
                </a:lnTo>
                <a:lnTo>
                  <a:pt x="947955" y="921518"/>
                </a:lnTo>
                <a:lnTo>
                  <a:pt x="922789" y="922789"/>
                </a:lnTo>
                <a:cubicBezTo>
                  <a:pt x="413147" y="922789"/>
                  <a:pt x="0" y="509642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6283955D-B1DF-403C-ABBC-556919955B9F}"/>
              </a:ext>
            </a:extLst>
          </p:cNvPr>
          <p:cNvSpPr/>
          <p:nvPr/>
        </p:nvSpPr>
        <p:spPr>
          <a:xfrm>
            <a:off x="2735861" y="2492481"/>
            <a:ext cx="702772" cy="1368230"/>
          </a:xfrm>
          <a:custGeom>
            <a:avLst/>
            <a:gdLst>
              <a:gd name="connsiteX0" fmla="*/ 922789 w 947955"/>
              <a:gd name="connsiteY0" fmla="*/ 0 h 1845578"/>
              <a:gd name="connsiteX1" fmla="*/ 947955 w 947955"/>
              <a:gd name="connsiteY1" fmla="*/ 1271 h 1845578"/>
              <a:gd name="connsiteX2" fmla="*/ 947955 w 947955"/>
              <a:gd name="connsiteY2" fmla="*/ 1844307 h 1845578"/>
              <a:gd name="connsiteX3" fmla="*/ 922789 w 947955"/>
              <a:gd name="connsiteY3" fmla="*/ 1845578 h 1845578"/>
              <a:gd name="connsiteX4" fmla="*/ 0 w 947955"/>
              <a:gd name="connsiteY4" fmla="*/ 922789 h 1845578"/>
              <a:gd name="connsiteX5" fmla="*/ 922789 w 947955"/>
              <a:gd name="connsiteY5" fmla="*/ 0 h 18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7955" h="1845578">
                <a:moveTo>
                  <a:pt x="922789" y="0"/>
                </a:moveTo>
                <a:lnTo>
                  <a:pt x="947955" y="1271"/>
                </a:lnTo>
                <a:lnTo>
                  <a:pt x="947955" y="1844307"/>
                </a:lnTo>
                <a:lnTo>
                  <a:pt x="922789" y="1845578"/>
                </a:lnTo>
                <a:cubicBezTo>
                  <a:pt x="413147" y="1845578"/>
                  <a:pt x="0" y="1432431"/>
                  <a:pt x="0" y="922789"/>
                </a:cubicBezTo>
                <a:cubicBezTo>
                  <a:pt x="0" y="413147"/>
                  <a:pt x="413147" y="0"/>
                  <a:pt x="922789" y="0"/>
                </a:cubicBezTo>
                <a:close/>
              </a:path>
            </a:pathLst>
          </a:custGeom>
          <a:solidFill>
            <a:srgbClr val="475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593053F-BEDF-4559-BA33-FA30F849986C}"/>
              </a:ext>
            </a:extLst>
          </p:cNvPr>
          <p:cNvSpPr/>
          <p:nvPr/>
        </p:nvSpPr>
        <p:spPr>
          <a:xfrm>
            <a:off x="2964655" y="2702618"/>
            <a:ext cx="947956" cy="947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0D9E433-6914-4AEA-8CDC-784D42F81F0B}"/>
              </a:ext>
            </a:extLst>
          </p:cNvPr>
          <p:cNvSpPr/>
          <p:nvPr/>
        </p:nvSpPr>
        <p:spPr>
          <a:xfrm flipV="1">
            <a:off x="3333564" y="2492481"/>
            <a:ext cx="210137" cy="210137"/>
          </a:xfrm>
          <a:prstGeom prst="ellipse">
            <a:avLst/>
          </a:prstGeom>
          <a:solidFill>
            <a:srgbClr val="475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56771FA-EE71-48B2-A37B-3A252DA36DF8}"/>
              </a:ext>
            </a:extLst>
          </p:cNvPr>
          <p:cNvSpPr/>
          <p:nvPr/>
        </p:nvSpPr>
        <p:spPr>
          <a:xfrm>
            <a:off x="4329927" y="1430728"/>
            <a:ext cx="500049" cy="1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CAD60A22-39B2-4BB0-B40D-04B51AA3A124}"/>
              </a:ext>
            </a:extLst>
          </p:cNvPr>
          <p:cNvGrpSpPr/>
          <p:nvPr/>
        </p:nvGrpSpPr>
        <p:grpSpPr>
          <a:xfrm>
            <a:off x="7160909" y="3875392"/>
            <a:ext cx="1479757" cy="1479757"/>
            <a:chOff x="8328869" y="1104739"/>
            <a:chExt cx="1845578" cy="1845578"/>
          </a:xfrm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CDAF72A7-D671-4C70-84AE-9E839FC39DBB}"/>
                </a:ext>
              </a:extLst>
            </p:cNvPr>
            <p:cNvSpPr/>
            <p:nvPr/>
          </p:nvSpPr>
          <p:spPr>
            <a:xfrm>
              <a:off x="8328869" y="1104739"/>
              <a:ext cx="1845578" cy="1845578"/>
            </a:xfrm>
            <a:custGeom>
              <a:avLst/>
              <a:gdLst>
                <a:gd name="connsiteX0" fmla="*/ 922789 w 1845578"/>
                <a:gd name="connsiteY0" fmla="*/ 152050 h 1845578"/>
                <a:gd name="connsiteX1" fmla="*/ 152050 w 1845578"/>
                <a:gd name="connsiteY1" fmla="*/ 922789 h 1845578"/>
                <a:gd name="connsiteX2" fmla="*/ 922789 w 1845578"/>
                <a:gd name="connsiteY2" fmla="*/ 1693528 h 1845578"/>
                <a:gd name="connsiteX3" fmla="*/ 1693528 w 1845578"/>
                <a:gd name="connsiteY3" fmla="*/ 922789 h 1845578"/>
                <a:gd name="connsiteX4" fmla="*/ 922789 w 1845578"/>
                <a:gd name="connsiteY4" fmla="*/ 152050 h 1845578"/>
                <a:gd name="connsiteX5" fmla="*/ 922789 w 1845578"/>
                <a:gd name="connsiteY5" fmla="*/ 0 h 1845578"/>
                <a:gd name="connsiteX6" fmla="*/ 1845578 w 1845578"/>
                <a:gd name="connsiteY6" fmla="*/ 922789 h 1845578"/>
                <a:gd name="connsiteX7" fmla="*/ 922789 w 1845578"/>
                <a:gd name="connsiteY7" fmla="*/ 1845578 h 1845578"/>
                <a:gd name="connsiteX8" fmla="*/ 0 w 1845578"/>
                <a:gd name="connsiteY8" fmla="*/ 922789 h 1845578"/>
                <a:gd name="connsiteX9" fmla="*/ 922789 w 1845578"/>
                <a:gd name="connsiteY9" fmla="*/ 0 h 184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5578" h="1845578">
                  <a:moveTo>
                    <a:pt x="922789" y="152050"/>
                  </a:moveTo>
                  <a:cubicBezTo>
                    <a:pt x="497122" y="152050"/>
                    <a:pt x="152050" y="497122"/>
                    <a:pt x="152050" y="922789"/>
                  </a:cubicBezTo>
                  <a:cubicBezTo>
                    <a:pt x="152050" y="1348456"/>
                    <a:pt x="497122" y="1693528"/>
                    <a:pt x="922789" y="1693528"/>
                  </a:cubicBezTo>
                  <a:cubicBezTo>
                    <a:pt x="1348456" y="1693528"/>
                    <a:pt x="1693528" y="1348456"/>
                    <a:pt x="1693528" y="922789"/>
                  </a:cubicBezTo>
                  <a:cubicBezTo>
                    <a:pt x="1693528" y="497122"/>
                    <a:pt x="1348456" y="152050"/>
                    <a:pt x="922789" y="152050"/>
                  </a:cubicBezTo>
                  <a:close/>
                  <a:moveTo>
                    <a:pt x="922789" y="0"/>
                  </a:moveTo>
                  <a:cubicBezTo>
                    <a:pt x="1432431" y="0"/>
                    <a:pt x="1845578" y="413147"/>
                    <a:pt x="1845578" y="922789"/>
                  </a:cubicBezTo>
                  <a:cubicBezTo>
                    <a:pt x="1845578" y="1432431"/>
                    <a:pt x="1432431" y="1845578"/>
                    <a:pt x="922789" y="1845578"/>
                  </a:cubicBezTo>
                  <a:cubicBezTo>
                    <a:pt x="413147" y="1845578"/>
                    <a:pt x="0" y="1432431"/>
                    <a:pt x="0" y="922789"/>
                  </a:cubicBezTo>
                  <a:cubicBezTo>
                    <a:pt x="0" y="413147"/>
                    <a:pt x="413147" y="0"/>
                    <a:pt x="922789" y="0"/>
                  </a:cubicBezTo>
                  <a:close/>
                </a:path>
              </a:pathLst>
            </a:custGeom>
            <a:solidFill>
              <a:srgbClr val="596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C0C8913A-2A91-44FF-8C45-6ADB5962B34E}"/>
                </a:ext>
              </a:extLst>
            </p:cNvPr>
            <p:cNvSpPr/>
            <p:nvPr/>
          </p:nvSpPr>
          <p:spPr>
            <a:xfrm>
              <a:off x="8328869" y="2027528"/>
              <a:ext cx="947955" cy="922789"/>
            </a:xfrm>
            <a:custGeom>
              <a:avLst/>
              <a:gdLst>
                <a:gd name="connsiteX0" fmla="*/ 0 w 947955"/>
                <a:gd name="connsiteY0" fmla="*/ 0 h 922789"/>
                <a:gd name="connsiteX1" fmla="*/ 152050 w 947955"/>
                <a:gd name="connsiteY1" fmla="*/ 0 h 922789"/>
                <a:gd name="connsiteX2" fmla="*/ 922789 w 947955"/>
                <a:gd name="connsiteY2" fmla="*/ 770739 h 922789"/>
                <a:gd name="connsiteX3" fmla="*/ 947955 w 947955"/>
                <a:gd name="connsiteY3" fmla="*/ 769468 h 922789"/>
                <a:gd name="connsiteX4" fmla="*/ 947955 w 947955"/>
                <a:gd name="connsiteY4" fmla="*/ 921518 h 922789"/>
                <a:gd name="connsiteX5" fmla="*/ 922789 w 947955"/>
                <a:gd name="connsiteY5" fmla="*/ 922789 h 922789"/>
                <a:gd name="connsiteX6" fmla="*/ 0 w 947955"/>
                <a:gd name="connsiteY6" fmla="*/ 0 h 92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7955" h="922789">
                  <a:moveTo>
                    <a:pt x="0" y="0"/>
                  </a:moveTo>
                  <a:lnTo>
                    <a:pt x="152050" y="0"/>
                  </a:lnTo>
                  <a:cubicBezTo>
                    <a:pt x="152050" y="425667"/>
                    <a:pt x="497122" y="770739"/>
                    <a:pt x="922789" y="770739"/>
                  </a:cubicBezTo>
                  <a:lnTo>
                    <a:pt x="947955" y="769468"/>
                  </a:lnTo>
                  <a:lnTo>
                    <a:pt x="947955" y="921518"/>
                  </a:lnTo>
                  <a:lnTo>
                    <a:pt x="922789" y="922789"/>
                  </a:lnTo>
                  <a:cubicBezTo>
                    <a:pt x="413147" y="922789"/>
                    <a:pt x="0" y="509642"/>
                    <a:pt x="0" y="0"/>
                  </a:cubicBezTo>
                  <a:close/>
                </a:path>
              </a:pathLst>
            </a:custGeom>
            <a:solidFill>
              <a:srgbClr val="475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AD73B3D-34B1-4DAC-BD9C-A4D0188E8322}"/>
                </a:ext>
              </a:extLst>
            </p:cNvPr>
            <p:cNvSpPr/>
            <p:nvPr/>
          </p:nvSpPr>
          <p:spPr>
            <a:xfrm flipV="1">
              <a:off x="9177932" y="2802896"/>
              <a:ext cx="147421" cy="147421"/>
            </a:xfrm>
            <a:prstGeom prst="ellipse">
              <a:avLst/>
            </a:prstGeom>
            <a:solidFill>
              <a:srgbClr val="596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1172B7D-65A0-494A-927C-489629DF3E4E}"/>
                </a:ext>
              </a:extLst>
            </p:cNvPr>
            <p:cNvSpPr/>
            <p:nvPr/>
          </p:nvSpPr>
          <p:spPr>
            <a:xfrm flipV="1">
              <a:off x="8328869" y="1953817"/>
              <a:ext cx="147421" cy="147421"/>
            </a:xfrm>
            <a:prstGeom prst="ellipse">
              <a:avLst/>
            </a:prstGeom>
            <a:solidFill>
              <a:srgbClr val="475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C92D318-9787-438A-A897-8AF2F1D52B9D}"/>
              </a:ext>
            </a:extLst>
          </p:cNvPr>
          <p:cNvGrpSpPr/>
          <p:nvPr/>
        </p:nvGrpSpPr>
        <p:grpSpPr>
          <a:xfrm rot="2682010">
            <a:off x="7770523" y="3761332"/>
            <a:ext cx="659381" cy="1190829"/>
            <a:chOff x="1087160" y="75908"/>
            <a:chExt cx="659381" cy="1190829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29E3845-61FE-4C2E-AD04-4B023CAD0BCE}"/>
                </a:ext>
              </a:extLst>
            </p:cNvPr>
            <p:cNvSpPr/>
            <p:nvPr/>
          </p:nvSpPr>
          <p:spPr>
            <a:xfrm>
              <a:off x="1170001" y="1101054"/>
              <a:ext cx="500049" cy="165683"/>
            </a:xfrm>
            <a:prstGeom prst="rect">
              <a:avLst/>
            </a:prstGeom>
            <a:solidFill>
              <a:srgbClr val="009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0DA4B30F-8562-431C-839B-0175750FE62E}"/>
                </a:ext>
              </a:extLst>
            </p:cNvPr>
            <p:cNvSpPr/>
            <p:nvPr/>
          </p:nvSpPr>
          <p:spPr>
            <a:xfrm rot="5400000">
              <a:off x="1156672" y="582936"/>
              <a:ext cx="1014054" cy="165683"/>
            </a:xfrm>
            <a:prstGeom prst="rect">
              <a:avLst/>
            </a:prstGeom>
            <a:solidFill>
              <a:srgbClr val="00AF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4407102-D3EB-447E-AA01-E9C360DDC906}"/>
                </a:ext>
              </a:extLst>
            </p:cNvPr>
            <p:cNvSpPr/>
            <p:nvPr/>
          </p:nvSpPr>
          <p:spPr>
            <a:xfrm flipV="1">
              <a:off x="1580858" y="1101053"/>
              <a:ext cx="165683" cy="165683"/>
            </a:xfrm>
            <a:prstGeom prst="ellipse">
              <a:avLst/>
            </a:prstGeom>
            <a:solidFill>
              <a:srgbClr val="00AF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381AA22-9C84-4388-ABC0-320BD644517E}"/>
                </a:ext>
              </a:extLst>
            </p:cNvPr>
            <p:cNvSpPr/>
            <p:nvPr/>
          </p:nvSpPr>
          <p:spPr>
            <a:xfrm flipV="1">
              <a:off x="1087160" y="1101054"/>
              <a:ext cx="165683" cy="165683"/>
            </a:xfrm>
            <a:prstGeom prst="ellipse">
              <a:avLst/>
            </a:prstGeom>
            <a:solidFill>
              <a:srgbClr val="009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D6F4C8B-DA5B-4863-9410-47F92BDE4616}"/>
                </a:ext>
              </a:extLst>
            </p:cNvPr>
            <p:cNvSpPr/>
            <p:nvPr/>
          </p:nvSpPr>
          <p:spPr>
            <a:xfrm flipV="1">
              <a:off x="1580856" y="75908"/>
              <a:ext cx="165683" cy="165683"/>
            </a:xfrm>
            <a:prstGeom prst="ellipse">
              <a:avLst/>
            </a:prstGeom>
            <a:solidFill>
              <a:srgbClr val="00AF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0" name="Elipse 49">
            <a:extLst>
              <a:ext uri="{FF2B5EF4-FFF2-40B4-BE49-F238E27FC236}">
                <a16:creationId xmlns:a16="http://schemas.microsoft.com/office/drawing/2014/main" id="{4131E0A0-A238-41C0-A4CF-AD6FBC5374F0}"/>
              </a:ext>
            </a:extLst>
          </p:cNvPr>
          <p:cNvSpPr/>
          <p:nvPr/>
        </p:nvSpPr>
        <p:spPr>
          <a:xfrm flipV="1">
            <a:off x="3333563" y="3650574"/>
            <a:ext cx="210137" cy="210137"/>
          </a:xfrm>
          <a:prstGeom prst="ellipse">
            <a:avLst/>
          </a:prstGeom>
          <a:solidFill>
            <a:srgbClr val="596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F3936090-0D17-4ADD-9DFA-F6D89DC05F7B}"/>
              </a:ext>
            </a:extLst>
          </p:cNvPr>
          <p:cNvSpPr/>
          <p:nvPr/>
        </p:nvSpPr>
        <p:spPr>
          <a:xfrm flipV="1">
            <a:off x="4851475" y="1817391"/>
            <a:ext cx="210137" cy="210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51F77177-87FC-4E3E-AEC8-D744D650F881}"/>
              </a:ext>
            </a:extLst>
          </p:cNvPr>
          <p:cNvGrpSpPr/>
          <p:nvPr/>
        </p:nvGrpSpPr>
        <p:grpSpPr>
          <a:xfrm rot="1905838">
            <a:off x="5667259" y="2253890"/>
            <a:ext cx="659381" cy="1190829"/>
            <a:chOff x="1087160" y="75908"/>
            <a:chExt cx="659381" cy="1190829"/>
          </a:xfrm>
        </p:grpSpPr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97D165E2-A712-4E78-BE1F-C7C0A4A0F197}"/>
                </a:ext>
              </a:extLst>
            </p:cNvPr>
            <p:cNvSpPr/>
            <p:nvPr/>
          </p:nvSpPr>
          <p:spPr>
            <a:xfrm>
              <a:off x="1170001" y="1101054"/>
              <a:ext cx="500049" cy="165683"/>
            </a:xfrm>
            <a:prstGeom prst="rect">
              <a:avLst/>
            </a:prstGeom>
            <a:solidFill>
              <a:srgbClr val="009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4CAB3D38-08F4-4761-A9F4-85215A76CA2B}"/>
                </a:ext>
              </a:extLst>
            </p:cNvPr>
            <p:cNvSpPr/>
            <p:nvPr/>
          </p:nvSpPr>
          <p:spPr>
            <a:xfrm rot="5400000">
              <a:off x="1156672" y="582936"/>
              <a:ext cx="1014054" cy="165683"/>
            </a:xfrm>
            <a:prstGeom prst="rect">
              <a:avLst/>
            </a:prstGeom>
            <a:solidFill>
              <a:srgbClr val="00AF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8200387A-1E2E-4835-BAC8-C06B6D424E62}"/>
                </a:ext>
              </a:extLst>
            </p:cNvPr>
            <p:cNvSpPr/>
            <p:nvPr/>
          </p:nvSpPr>
          <p:spPr>
            <a:xfrm flipV="1">
              <a:off x="1580858" y="1101053"/>
              <a:ext cx="165683" cy="165683"/>
            </a:xfrm>
            <a:prstGeom prst="ellipse">
              <a:avLst/>
            </a:prstGeom>
            <a:solidFill>
              <a:srgbClr val="00AF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365CE21-4D82-4836-841D-5076B07A81F2}"/>
                </a:ext>
              </a:extLst>
            </p:cNvPr>
            <p:cNvSpPr/>
            <p:nvPr/>
          </p:nvSpPr>
          <p:spPr>
            <a:xfrm flipV="1">
              <a:off x="1087160" y="1101054"/>
              <a:ext cx="165683" cy="165683"/>
            </a:xfrm>
            <a:prstGeom prst="ellipse">
              <a:avLst/>
            </a:prstGeom>
            <a:solidFill>
              <a:srgbClr val="009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9B63CCDB-9E27-4717-A408-C8EB1D8A2EC9}"/>
                </a:ext>
              </a:extLst>
            </p:cNvPr>
            <p:cNvSpPr/>
            <p:nvPr/>
          </p:nvSpPr>
          <p:spPr>
            <a:xfrm flipV="1">
              <a:off x="1580856" y="75908"/>
              <a:ext cx="165683" cy="165683"/>
            </a:xfrm>
            <a:prstGeom prst="ellipse">
              <a:avLst/>
            </a:prstGeom>
            <a:solidFill>
              <a:srgbClr val="00AF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612088BE-D518-4A09-8C30-C4F70934FD2D}"/>
              </a:ext>
            </a:extLst>
          </p:cNvPr>
          <p:cNvGrpSpPr/>
          <p:nvPr/>
        </p:nvGrpSpPr>
        <p:grpSpPr>
          <a:xfrm>
            <a:off x="3108832" y="2793886"/>
            <a:ext cx="800467" cy="635114"/>
            <a:chOff x="3127632" y="2650920"/>
            <a:chExt cx="800467" cy="635114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29B369EC-0458-4974-83D5-E96886CA78C7}"/>
                </a:ext>
              </a:extLst>
            </p:cNvPr>
            <p:cNvSpPr/>
            <p:nvPr/>
          </p:nvSpPr>
          <p:spPr>
            <a:xfrm flipV="1">
              <a:off x="3717962" y="2650920"/>
              <a:ext cx="210137" cy="210137"/>
            </a:xfrm>
            <a:prstGeom prst="ellipse">
              <a:avLst/>
            </a:prstGeom>
            <a:solidFill>
              <a:srgbClr val="00AF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ACC8F378-D46C-47C5-93CE-D8969501BF63}"/>
                </a:ext>
              </a:extLst>
            </p:cNvPr>
            <p:cNvSpPr/>
            <p:nvPr/>
          </p:nvSpPr>
          <p:spPr>
            <a:xfrm rot="13445755">
              <a:off x="3181426" y="2975003"/>
              <a:ext cx="306790" cy="210798"/>
            </a:xfrm>
            <a:prstGeom prst="rect">
              <a:avLst/>
            </a:prstGeom>
            <a:solidFill>
              <a:srgbClr val="009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9A5EE541-5E4E-4ABA-BE2E-F93617CDD675}"/>
                </a:ext>
              </a:extLst>
            </p:cNvPr>
            <p:cNvSpPr/>
            <p:nvPr/>
          </p:nvSpPr>
          <p:spPr>
            <a:xfrm flipV="1">
              <a:off x="3127632" y="2876180"/>
              <a:ext cx="210137" cy="210137"/>
            </a:xfrm>
            <a:prstGeom prst="ellipse">
              <a:avLst/>
            </a:prstGeom>
            <a:solidFill>
              <a:srgbClr val="009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4423BC22-33FA-4EBC-BF64-DB8A5C2AB332}"/>
                </a:ext>
              </a:extLst>
            </p:cNvPr>
            <p:cNvSpPr/>
            <p:nvPr/>
          </p:nvSpPr>
          <p:spPr>
            <a:xfrm flipV="1">
              <a:off x="3333563" y="3075897"/>
              <a:ext cx="210137" cy="210137"/>
            </a:xfrm>
            <a:prstGeom prst="ellipse">
              <a:avLst/>
            </a:prstGeom>
            <a:solidFill>
              <a:srgbClr val="00AF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AEBB2A5A-5245-4940-B6D2-145C930B929E}"/>
                </a:ext>
              </a:extLst>
            </p:cNvPr>
            <p:cNvSpPr/>
            <p:nvPr/>
          </p:nvSpPr>
          <p:spPr>
            <a:xfrm rot="7917269">
              <a:off x="3349710" y="2855898"/>
              <a:ext cx="574861" cy="210798"/>
            </a:xfrm>
            <a:prstGeom prst="rect">
              <a:avLst/>
            </a:prstGeom>
            <a:solidFill>
              <a:srgbClr val="00AF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3" name="Elipse 92">
            <a:extLst>
              <a:ext uri="{FF2B5EF4-FFF2-40B4-BE49-F238E27FC236}">
                <a16:creationId xmlns:a16="http://schemas.microsoft.com/office/drawing/2014/main" id="{7119AF2B-B62D-4ECA-A95F-BAE9BD0CB382}"/>
              </a:ext>
            </a:extLst>
          </p:cNvPr>
          <p:cNvSpPr/>
          <p:nvPr/>
        </p:nvSpPr>
        <p:spPr>
          <a:xfrm>
            <a:off x="804872" y="2584496"/>
            <a:ext cx="1369414" cy="136941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Forma libre: forma 93">
            <a:extLst>
              <a:ext uri="{FF2B5EF4-FFF2-40B4-BE49-F238E27FC236}">
                <a16:creationId xmlns:a16="http://schemas.microsoft.com/office/drawing/2014/main" id="{143C1AC4-6EEF-4035-B452-401DF65FB247}"/>
              </a:ext>
            </a:extLst>
          </p:cNvPr>
          <p:cNvSpPr/>
          <p:nvPr/>
        </p:nvSpPr>
        <p:spPr>
          <a:xfrm>
            <a:off x="804872" y="2585680"/>
            <a:ext cx="702772" cy="1368230"/>
          </a:xfrm>
          <a:custGeom>
            <a:avLst/>
            <a:gdLst>
              <a:gd name="connsiteX0" fmla="*/ 922789 w 947955"/>
              <a:gd name="connsiteY0" fmla="*/ 0 h 1845578"/>
              <a:gd name="connsiteX1" fmla="*/ 947955 w 947955"/>
              <a:gd name="connsiteY1" fmla="*/ 1271 h 1845578"/>
              <a:gd name="connsiteX2" fmla="*/ 947955 w 947955"/>
              <a:gd name="connsiteY2" fmla="*/ 1844307 h 1845578"/>
              <a:gd name="connsiteX3" fmla="*/ 922789 w 947955"/>
              <a:gd name="connsiteY3" fmla="*/ 1845578 h 1845578"/>
              <a:gd name="connsiteX4" fmla="*/ 0 w 947955"/>
              <a:gd name="connsiteY4" fmla="*/ 922789 h 1845578"/>
              <a:gd name="connsiteX5" fmla="*/ 922789 w 947955"/>
              <a:gd name="connsiteY5" fmla="*/ 0 h 18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7955" h="1845578">
                <a:moveTo>
                  <a:pt x="922789" y="0"/>
                </a:moveTo>
                <a:lnTo>
                  <a:pt x="947955" y="1271"/>
                </a:lnTo>
                <a:lnTo>
                  <a:pt x="947955" y="1844307"/>
                </a:lnTo>
                <a:lnTo>
                  <a:pt x="922789" y="1845578"/>
                </a:lnTo>
                <a:cubicBezTo>
                  <a:pt x="413147" y="1845578"/>
                  <a:pt x="0" y="1432431"/>
                  <a:pt x="0" y="922789"/>
                </a:cubicBezTo>
                <a:cubicBezTo>
                  <a:pt x="0" y="413147"/>
                  <a:pt x="413147" y="0"/>
                  <a:pt x="922789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BB5C0466-DE1C-4619-81D6-7ACEE990AD73}"/>
              </a:ext>
            </a:extLst>
          </p:cNvPr>
          <p:cNvSpPr/>
          <p:nvPr/>
        </p:nvSpPr>
        <p:spPr>
          <a:xfrm>
            <a:off x="1033666" y="2795817"/>
            <a:ext cx="947956" cy="9479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26C423C2-6021-4B24-BD66-CEBAB8FAEC5C}"/>
              </a:ext>
            </a:extLst>
          </p:cNvPr>
          <p:cNvSpPr/>
          <p:nvPr/>
        </p:nvSpPr>
        <p:spPr>
          <a:xfrm flipV="1">
            <a:off x="1402575" y="2585680"/>
            <a:ext cx="210137" cy="2101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6FF52D24-EF88-4B03-B45E-7AFD404883D5}"/>
              </a:ext>
            </a:extLst>
          </p:cNvPr>
          <p:cNvSpPr/>
          <p:nvPr/>
        </p:nvSpPr>
        <p:spPr>
          <a:xfrm flipV="1">
            <a:off x="1402574" y="3743773"/>
            <a:ext cx="210137" cy="2101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D87B90BB-1E0F-423E-A1C5-6E5CF3BAA3CD}"/>
              </a:ext>
            </a:extLst>
          </p:cNvPr>
          <p:cNvGrpSpPr/>
          <p:nvPr/>
        </p:nvGrpSpPr>
        <p:grpSpPr>
          <a:xfrm>
            <a:off x="2156390" y="1471483"/>
            <a:ext cx="800467" cy="635114"/>
            <a:chOff x="3127632" y="2650920"/>
            <a:chExt cx="800467" cy="635114"/>
          </a:xfrm>
          <a:solidFill>
            <a:schemeClr val="bg1"/>
          </a:solidFill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40FADCA5-5492-4EF4-8DC0-B256DBA58D9E}"/>
                </a:ext>
              </a:extLst>
            </p:cNvPr>
            <p:cNvSpPr/>
            <p:nvPr/>
          </p:nvSpPr>
          <p:spPr>
            <a:xfrm flipV="1">
              <a:off x="3717962" y="2650920"/>
              <a:ext cx="210137" cy="210137"/>
            </a:xfrm>
            <a:prstGeom prst="ellipse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DE020C02-B099-4EA1-98FC-A614E1F1D24A}"/>
                </a:ext>
              </a:extLst>
            </p:cNvPr>
            <p:cNvSpPr/>
            <p:nvPr/>
          </p:nvSpPr>
          <p:spPr>
            <a:xfrm rot="13445755">
              <a:off x="3181426" y="2975003"/>
              <a:ext cx="306790" cy="210798"/>
            </a:xfrm>
            <a:prstGeom prst="rect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4BA0C84E-1F2F-42F3-A4D5-B7A36FC09EBC}"/>
                </a:ext>
              </a:extLst>
            </p:cNvPr>
            <p:cNvSpPr/>
            <p:nvPr/>
          </p:nvSpPr>
          <p:spPr>
            <a:xfrm flipV="1">
              <a:off x="3127632" y="2876180"/>
              <a:ext cx="210137" cy="210137"/>
            </a:xfrm>
            <a:prstGeom prst="ellipse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DED32884-C378-4B89-9E99-6C36137A31DA}"/>
                </a:ext>
              </a:extLst>
            </p:cNvPr>
            <p:cNvSpPr/>
            <p:nvPr/>
          </p:nvSpPr>
          <p:spPr>
            <a:xfrm flipV="1">
              <a:off x="3333563" y="3075897"/>
              <a:ext cx="210137" cy="210137"/>
            </a:xfrm>
            <a:prstGeom prst="ellipse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51B9FCC0-E8E7-4F4E-83C0-2EB46D984045}"/>
                </a:ext>
              </a:extLst>
            </p:cNvPr>
            <p:cNvSpPr/>
            <p:nvPr/>
          </p:nvSpPr>
          <p:spPr>
            <a:xfrm rot="7917269">
              <a:off x="3349710" y="2855898"/>
              <a:ext cx="574861" cy="210798"/>
            </a:xfrm>
            <a:prstGeom prst="rect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8CCE0296-460F-46C6-AD16-2EAD1827C577}"/>
              </a:ext>
            </a:extLst>
          </p:cNvPr>
          <p:cNvCxnSpPr>
            <a:cxnSpLocks/>
            <a:endCxn id="97" idx="4"/>
          </p:cNvCxnSpPr>
          <p:nvPr/>
        </p:nvCxnSpPr>
        <p:spPr>
          <a:xfrm>
            <a:off x="1507643" y="3374271"/>
            <a:ext cx="0" cy="369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ipse 106">
            <a:extLst>
              <a:ext uri="{FF2B5EF4-FFF2-40B4-BE49-F238E27FC236}">
                <a16:creationId xmlns:a16="http://schemas.microsoft.com/office/drawing/2014/main" id="{C7FA2F4C-9885-4135-BDC4-5AA21030D3D5}"/>
              </a:ext>
            </a:extLst>
          </p:cNvPr>
          <p:cNvSpPr/>
          <p:nvPr/>
        </p:nvSpPr>
        <p:spPr>
          <a:xfrm flipV="1">
            <a:off x="1402573" y="3164134"/>
            <a:ext cx="210137" cy="2101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22DF4191-40BC-4D71-88CA-8965313B4D53}"/>
              </a:ext>
            </a:extLst>
          </p:cNvPr>
          <p:cNvCxnSpPr>
            <a:cxnSpLocks/>
            <a:stCxn id="95" idx="0"/>
            <a:endCxn id="107" idx="4"/>
          </p:cNvCxnSpPr>
          <p:nvPr/>
        </p:nvCxnSpPr>
        <p:spPr>
          <a:xfrm flipH="1">
            <a:off x="1507642" y="2795817"/>
            <a:ext cx="2" cy="36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FB0B4BBC-1E4E-490A-A561-16962834B051}"/>
              </a:ext>
            </a:extLst>
          </p:cNvPr>
          <p:cNvSpPr/>
          <p:nvPr/>
        </p:nvSpPr>
        <p:spPr>
          <a:xfrm flipV="1">
            <a:off x="1402573" y="3434907"/>
            <a:ext cx="210137" cy="2101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AC2AE634-018E-4F53-859E-4850F50F7047}"/>
              </a:ext>
            </a:extLst>
          </p:cNvPr>
          <p:cNvCxnSpPr>
            <a:cxnSpLocks/>
            <a:endCxn id="95" idx="6"/>
          </p:cNvCxnSpPr>
          <p:nvPr/>
        </p:nvCxnSpPr>
        <p:spPr>
          <a:xfrm>
            <a:off x="1612710" y="3269202"/>
            <a:ext cx="368912" cy="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197362BE-EC08-476F-A817-685A47596056}"/>
              </a:ext>
            </a:extLst>
          </p:cNvPr>
          <p:cNvCxnSpPr>
            <a:cxnSpLocks/>
            <a:stCxn id="95" idx="2"/>
            <a:endCxn id="107" idx="2"/>
          </p:cNvCxnSpPr>
          <p:nvPr/>
        </p:nvCxnSpPr>
        <p:spPr>
          <a:xfrm flipV="1">
            <a:off x="1033666" y="3269202"/>
            <a:ext cx="368907" cy="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DF5AEEF-2CB6-4B19-8FEB-9011BFCC9852}"/>
              </a:ext>
            </a:extLst>
          </p:cNvPr>
          <p:cNvCxnSpPr>
            <a:cxnSpLocks/>
            <a:stCxn id="95" idx="3"/>
            <a:endCxn id="107" idx="1"/>
          </p:cNvCxnSpPr>
          <p:nvPr/>
        </p:nvCxnSpPr>
        <p:spPr>
          <a:xfrm flipV="1">
            <a:off x="1172491" y="3343497"/>
            <a:ext cx="260856" cy="261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200A759F-6BD9-45E7-9F61-7965B81D3F6C}"/>
              </a:ext>
            </a:extLst>
          </p:cNvPr>
          <p:cNvSpPr/>
          <p:nvPr/>
        </p:nvSpPr>
        <p:spPr>
          <a:xfrm flipV="1">
            <a:off x="1202499" y="3359155"/>
            <a:ext cx="210137" cy="2101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2123C24A-2E97-4AE6-9CFE-8E8FBBA266B3}"/>
              </a:ext>
            </a:extLst>
          </p:cNvPr>
          <p:cNvSpPr/>
          <p:nvPr/>
        </p:nvSpPr>
        <p:spPr>
          <a:xfrm flipV="1">
            <a:off x="1689891" y="3164133"/>
            <a:ext cx="210137" cy="2101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2E1D2916-89B5-4916-8CE8-E91C1590D563}"/>
              </a:ext>
            </a:extLst>
          </p:cNvPr>
          <p:cNvSpPr/>
          <p:nvPr/>
        </p:nvSpPr>
        <p:spPr>
          <a:xfrm flipV="1">
            <a:off x="1878210" y="2848336"/>
            <a:ext cx="210137" cy="2101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6EB04FA3-22BE-4158-A896-E5706402AA1C}"/>
              </a:ext>
            </a:extLst>
          </p:cNvPr>
          <p:cNvSpPr/>
          <p:nvPr/>
        </p:nvSpPr>
        <p:spPr>
          <a:xfrm rot="11952847">
            <a:off x="1296603" y="3403644"/>
            <a:ext cx="225338" cy="19397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7ED3F74F-7652-487D-A9FC-AD4A152BADDC}"/>
              </a:ext>
            </a:extLst>
          </p:cNvPr>
          <p:cNvCxnSpPr>
            <a:stCxn id="14" idx="0"/>
            <a:endCxn id="21" idx="4"/>
          </p:cNvCxnSpPr>
          <p:nvPr/>
        </p:nvCxnSpPr>
        <p:spPr>
          <a:xfrm flipH="1">
            <a:off x="7900775" y="3997303"/>
            <a:ext cx="13" cy="123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F9937502-A98B-41AA-93EF-1B5FDB8A2D08}"/>
              </a:ext>
            </a:extLst>
          </p:cNvPr>
          <p:cNvCxnSpPr>
            <a:cxnSpLocks/>
            <a:stCxn id="14" idx="3"/>
            <a:endCxn id="22" idx="6"/>
          </p:cNvCxnSpPr>
          <p:nvPr/>
        </p:nvCxnSpPr>
        <p:spPr>
          <a:xfrm flipH="1" flipV="1">
            <a:off x="7279109" y="4615270"/>
            <a:ext cx="12396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043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Anaya Rojo</dc:creator>
  <cp:lastModifiedBy>Raul Anaya Rojo</cp:lastModifiedBy>
  <cp:revision>7</cp:revision>
  <dcterms:created xsi:type="dcterms:W3CDTF">2018-10-04T02:36:27Z</dcterms:created>
  <dcterms:modified xsi:type="dcterms:W3CDTF">2018-10-04T04:42:55Z</dcterms:modified>
</cp:coreProperties>
</file>