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EA35EEE-B536-4BF9-80A4-346C722A310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EC18A2D-CE01-4CCD-A7E0-F2D1B52E483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11/25/2024 7:26:05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6928D257-831F-4DC2-A603-132A6FD26E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2855"/>
            <a:ext cx="12192000" cy="10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2024-11-26T00:26:06Z</dcterms:created>
  <dcterms:modified xsi:type="dcterms:W3CDTF">2024-11-26T00:26:06Z</dcterms:modified>
</cp:coreProperties>
</file>