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73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Admin77</dc:creator>
  <cp:lastModifiedBy>Admin77</cp:lastModifiedBy>
  <cp:revision>1</cp:revision>
  <dcterms:created xsi:type="dcterms:W3CDTF">2020-04-13T07:59:51Z</dcterms:created>
  <dcterms:modified xsi:type="dcterms:W3CDTF">2020-04-13T08:01:06Z</dcterms:modified>
</cp:coreProperties>
</file>