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19"/>
  </p:notesMasterIdLst>
  <p:sldIdLst>
    <p:sldId id="261" r:id="rId4"/>
    <p:sldId id="305" r:id="rId5"/>
    <p:sldId id="306" r:id="rId6"/>
    <p:sldId id="307" r:id="rId7"/>
    <p:sldId id="266" r:id="rId8"/>
    <p:sldId id="297" r:id="rId9"/>
    <p:sldId id="279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  <p14:sldId id="305"/>
            <p14:sldId id="306"/>
            <p14:sldId id="307"/>
          </p14:sldIdLst>
        </p14:section>
        <p14:section name="Общая информация" id="{62774F3D-A9EE-48C0-B395-3817C8B4259F}">
          <p14:sldIdLst>
            <p14:sldId id="266"/>
            <p14:sldId id="297"/>
          </p14:sldIdLst>
        </p14:section>
        <p14:section name="О структуре" id="{F390021E-2D3D-427F-8DB2-874929DC8D0D}">
          <p14:sldIdLst>
            <p14:sldId id="279"/>
            <p14:sldId id="298"/>
            <p14:sldId id="299"/>
          </p14:sldIdLst>
        </p14:section>
        <p14:section name="Точки расширения" id="{291ECAD3-95A7-453F-A543-EB0916DA90A7}">
          <p14:sldIdLst>
            <p14:sldId id="300"/>
            <p14:sldId id="301"/>
            <p14:sldId id="302"/>
            <p14:sldId id="303"/>
            <p14:sldId id="304"/>
          </p14:sldIdLst>
        </p14:section>
        <p14:section name="Итог" id="{F241E8AC-79DD-4F69-A51F-A8063D42E17A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>
      <p:cViewPr varScale="1">
        <p:scale>
          <a:sx n="76" d="100"/>
          <a:sy n="76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2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1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5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2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7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4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8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2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7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CloudMerger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89432" cy="1655762"/>
          </a:xfrm>
        </p:spPr>
        <p:txBody>
          <a:bodyPr>
            <a:normAutofit/>
          </a:bodyPr>
          <a:lstStyle/>
          <a:p>
            <a:r>
              <a:rPr lang="ru-RU" sz="3200" dirty="0"/>
              <a:t>система интеграции сетевых файловых хранилищ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3701" y="6332686"/>
            <a:ext cx="746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 </a:t>
            </a:r>
            <a:r>
              <a:rPr lang="ru-RU" sz="2400" dirty="0"/>
              <a:t>Антон Толстов</a:t>
            </a:r>
            <a:r>
              <a:rPr lang="en-US" sz="2400" dirty="0"/>
              <a:t>,</a:t>
            </a:r>
            <a:r>
              <a:rPr lang="ru-RU" sz="2400" dirty="0"/>
              <a:t> Евгений Пешков</a:t>
            </a:r>
            <a:r>
              <a:rPr lang="en-US" sz="2400" dirty="0"/>
              <a:t>,</a:t>
            </a:r>
            <a:r>
              <a:rPr lang="ru-RU" sz="2400" dirty="0"/>
              <a:t> Артем </a:t>
            </a:r>
            <a:r>
              <a:rPr lang="ru-RU" sz="2400" dirty="0" err="1"/>
              <a:t>Гайнанов</a:t>
            </a:r>
            <a:r>
              <a:rPr lang="en-US" sz="2400" dirty="0"/>
              <a:t>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16" y="0"/>
            <a:ext cx="8218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2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6253" y="264206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FileHostingClient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list of nested files and directories (root directory)"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list of nested files and directories"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path)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list of nested files and directories (matched by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regexp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path,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pattern)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"upload file to cloud"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Upload(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"download file from cloud"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Download(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info about free disk space"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Info()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info about file or directory"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Info(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path)</a:t>
            </a:r>
            <a:r>
              <a:rPr lang="ru-RU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37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5524" y="57757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kernel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StandardKernel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FromAssembliesInPath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hostings.FullName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.Select(t =&gt;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IsAssignableFrom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BindAllInterfaces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FromAssembliesInPath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hostings.FullName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.Select(t =&gt;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IMultiHostingManager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IsAssignableFrom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BindAllInterfaces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ServicesCollection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TopologyConfigurator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HostingTreeBuilder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CredentialsFormatter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189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2"/>
          <a:stretch/>
        </p:blipFill>
        <p:spPr>
          <a:xfrm>
            <a:off x="1123247" y="0"/>
            <a:ext cx="9907005" cy="68628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42710" y="3090852"/>
            <a:ext cx="10337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merged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? ?</a:t>
            </a:r>
          </a:p>
          <a:p>
            <a:r>
              <a:rPr lang="ru-RU" dirty="0"/>
              <a:t>	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test.for.cloudmerger@atolstov.com AQAEA709kxsa-bv4ho</a:t>
            </a:r>
          </a:p>
          <a:p>
            <a:r>
              <a:rPr lang="ru-RU" dirty="0"/>
              <a:t>	</a:t>
            </a:r>
            <a:r>
              <a:rPr lang="ru-RU" dirty="0" err="1"/>
              <a:t>merged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? ?</a:t>
            </a:r>
          </a:p>
          <a:p>
            <a:r>
              <a:rPr lang="ru-RU" dirty="0"/>
              <a:t>		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test1@atolstov.com AQAEA7qiBTLvvAtAwLxM</a:t>
            </a:r>
          </a:p>
        </p:txBody>
      </p:sp>
    </p:spTree>
    <p:extLst>
      <p:ext uri="{BB962C8B-B14F-4D97-AF65-F5344CB8AC3E}">
        <p14:creationId xmlns:p14="http://schemas.microsoft.com/office/powerpoint/2010/main" val="10303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506" y="994015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TestFixture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DirectoryListRequest_Should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HostingTestBase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ReturnCorrectAnswer_ForNonEmptyDirectory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Hosting.GetDirectoryListAsync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"Non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ShouldBeEquivalentTo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Горы.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jpg"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Зима.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jpg«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ThrowsException_WhenPathToFile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AssertThrows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UnexpectedItemType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Hosting.GetDirectoryListAsync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"file.jpg"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5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5007" y="0"/>
            <a:ext cx="9144000" cy="23876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5007" y="253526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</a:t>
            </a:r>
            <a:r>
              <a:rPr lang="en-US" dirty="0"/>
              <a:t>anaym/CloudMerger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9" y="3005734"/>
            <a:ext cx="2665896" cy="26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50" y="394397"/>
            <a:ext cx="7821503" cy="5866127"/>
          </a:xfrm>
        </p:spPr>
      </p:pic>
    </p:spTree>
    <p:extLst>
      <p:ext uri="{BB962C8B-B14F-4D97-AF65-F5344CB8AC3E}">
        <p14:creationId xmlns:p14="http://schemas.microsoft.com/office/powerpoint/2010/main" val="356045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5" y="521572"/>
            <a:ext cx="5663441" cy="32767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07" y="-15126"/>
            <a:ext cx="4350099" cy="43500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35" y="4140549"/>
            <a:ext cx="2857500" cy="2857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56" y="4140549"/>
            <a:ext cx="4593199" cy="20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64" y="492683"/>
            <a:ext cx="6893169" cy="38774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67" y="4370091"/>
            <a:ext cx="7353300" cy="1885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13201" r="48091" b="31798"/>
          <a:stretch/>
        </p:blipFill>
        <p:spPr>
          <a:xfrm>
            <a:off x="251209" y="893674"/>
            <a:ext cx="5207007" cy="28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95" y="502820"/>
            <a:ext cx="6448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255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5011" y="392032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token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"application-token"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start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.StartAuthenticationUrlFormat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token));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credentials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AuthorizationBrowser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.CreateNewAsync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start,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content)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accessTokenRegex.IsMatch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uri.AbsoluteUri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17" y="2946577"/>
            <a:ext cx="3533194" cy="37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525" y="657511"/>
            <a:ext cx="112294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IEquatable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…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Service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Login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Token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SerializeToString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other)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2140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196" y="409670"/>
            <a:ext cx="100872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IHostingManager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GetFileHostingFor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credentials);</a:t>
            </a:r>
          </a:p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	Task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2196" y="3814880"/>
            <a:ext cx="87910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IMultiHostingManager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GetFileHostingFor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395806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1584</TotalTime>
  <Words>275</Words>
  <Application>Microsoft Office PowerPoint</Application>
  <PresentationFormat>Широкоэкранный</PresentationFormat>
  <Paragraphs>119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CloudMerger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epeshk</cp:lastModifiedBy>
  <cp:revision>111</cp:revision>
  <dcterms:created xsi:type="dcterms:W3CDTF">2017-05-09T09:22:31Z</dcterms:created>
  <dcterms:modified xsi:type="dcterms:W3CDTF">2017-06-10T04:45:16Z</dcterms:modified>
</cp:coreProperties>
</file>