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8" r:id="rId2"/>
    <p:sldMasterId id="2147483750" r:id="rId3"/>
  </p:sldMasterIdLst>
  <p:notesMasterIdLst>
    <p:notesMasterId r:id="rId16"/>
  </p:notesMasterIdLst>
  <p:sldIdLst>
    <p:sldId id="261" r:id="rId4"/>
    <p:sldId id="266" r:id="rId5"/>
    <p:sldId id="297" r:id="rId6"/>
    <p:sldId id="279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8A4D08-A0C0-4B43-B894-2BE6CAAF371A}">
          <p14:sldIdLst>
            <p14:sldId id="261"/>
          </p14:sldIdLst>
        </p14:section>
        <p14:section name="Общая информация" id="{62774F3D-A9EE-48C0-B395-3817C8B4259F}">
          <p14:sldIdLst>
            <p14:sldId id="266"/>
            <p14:sldId id="297"/>
          </p14:sldIdLst>
        </p14:section>
        <p14:section name="О структуре" id="{F390021E-2D3D-427F-8DB2-874929DC8D0D}">
          <p14:sldIdLst>
            <p14:sldId id="279"/>
            <p14:sldId id="298"/>
            <p14:sldId id="299"/>
          </p14:sldIdLst>
        </p14:section>
        <p14:section name="Точки расширения" id="{291ECAD3-95A7-453F-A543-EB0916DA90A7}">
          <p14:sldIdLst>
            <p14:sldId id="300"/>
            <p14:sldId id="301"/>
            <p14:sldId id="302"/>
            <p14:sldId id="303"/>
            <p14:sldId id="304"/>
          </p14:sldIdLst>
        </p14:section>
        <p14:section name="Итог" id="{F241E8AC-79DD-4F69-A51F-A8063D42E17A}">
          <p14:sldIdLst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51" autoAdjust="0"/>
  </p:normalViewPr>
  <p:slideViewPr>
    <p:cSldViewPr snapToGrid="0">
      <p:cViewPr varScale="1">
        <p:scale>
          <a:sx n="99" d="100"/>
          <a:sy n="99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6B0A3-8829-454C-82AD-7C02CFF2BB29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DE472-856A-4C5F-90D1-1F8917732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54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629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214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13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55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826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076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17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547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684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822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566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27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57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34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44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5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196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949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350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4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40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8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38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3557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040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785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164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1506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454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092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4403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16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53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5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5636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539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9425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6620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05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44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9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2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5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34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82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46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77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509BED-3442-45B2-9A11-390A0AF5BB8F}" type="datetimeFigureOut">
              <a:rPr lang="ru-RU" smtClean="0"/>
              <a:t>09.06.2017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46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CloudMerger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689432" cy="1655762"/>
          </a:xfrm>
        </p:spPr>
        <p:txBody>
          <a:bodyPr>
            <a:normAutofit/>
          </a:bodyPr>
          <a:lstStyle/>
          <a:p>
            <a:r>
              <a:rPr lang="ru-RU" sz="3200" dirty="0"/>
              <a:t>система интеграции сетевых файловых хранилищ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3701" y="6332686"/>
            <a:ext cx="746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{ </a:t>
            </a:r>
            <a:r>
              <a:rPr lang="ru-RU" sz="2400" dirty="0"/>
              <a:t>Антон Толстов</a:t>
            </a:r>
            <a:r>
              <a:rPr lang="en-US" sz="2400" dirty="0"/>
              <a:t>,</a:t>
            </a:r>
            <a:r>
              <a:rPr lang="ru-RU" sz="2400" dirty="0"/>
              <a:t> Евгений Пешков</a:t>
            </a:r>
            <a:r>
              <a:rPr lang="en-US" sz="2400" dirty="0"/>
              <a:t>,</a:t>
            </a:r>
            <a:r>
              <a:rPr lang="ru-RU" sz="2400" dirty="0"/>
              <a:t> Артем </a:t>
            </a:r>
            <a:r>
              <a:rPr lang="ru-RU" sz="2400" dirty="0" err="1"/>
              <a:t>Гайнанов</a:t>
            </a:r>
            <a:r>
              <a:rPr lang="en-US" sz="2400" dirty="0"/>
              <a:t>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8054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2"/>
          <a:stretch/>
        </p:blipFill>
        <p:spPr>
          <a:xfrm>
            <a:off x="1123247" y="0"/>
            <a:ext cx="9907005" cy="686281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642710" y="3090852"/>
            <a:ext cx="103375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merged</a:t>
            </a:r>
            <a:r>
              <a:rPr lang="ru-RU" dirty="0"/>
              <a:t> </a:t>
            </a:r>
            <a:r>
              <a:rPr lang="ru-RU" dirty="0" err="1"/>
              <a:t>hosting</a:t>
            </a:r>
            <a:r>
              <a:rPr lang="ru-RU" dirty="0"/>
              <a:t> ? ?</a:t>
            </a:r>
          </a:p>
          <a:p>
            <a:r>
              <a:rPr lang="ru-RU" dirty="0"/>
              <a:t>	</a:t>
            </a:r>
            <a:r>
              <a:rPr lang="ru-RU" dirty="0" err="1"/>
              <a:t>yandex</a:t>
            </a:r>
            <a:r>
              <a:rPr lang="ru-RU" dirty="0"/>
              <a:t> </a:t>
            </a:r>
            <a:r>
              <a:rPr lang="ru-RU" dirty="0" err="1"/>
              <a:t>disk</a:t>
            </a:r>
            <a:r>
              <a:rPr lang="ru-RU" dirty="0"/>
              <a:t> test.for.cloudmerger@atolstov.com AQAEA709kxsa-bv4ho</a:t>
            </a:r>
          </a:p>
          <a:p>
            <a:r>
              <a:rPr lang="ru-RU" dirty="0"/>
              <a:t>	</a:t>
            </a:r>
            <a:r>
              <a:rPr lang="ru-RU" dirty="0" err="1"/>
              <a:t>merged</a:t>
            </a:r>
            <a:r>
              <a:rPr lang="ru-RU" dirty="0"/>
              <a:t> </a:t>
            </a:r>
            <a:r>
              <a:rPr lang="ru-RU" dirty="0" err="1"/>
              <a:t>hosting</a:t>
            </a:r>
            <a:r>
              <a:rPr lang="ru-RU" dirty="0"/>
              <a:t> ? ?</a:t>
            </a:r>
          </a:p>
          <a:p>
            <a:r>
              <a:rPr lang="ru-RU" dirty="0"/>
              <a:t>		</a:t>
            </a:r>
            <a:r>
              <a:rPr lang="ru-RU" dirty="0" err="1"/>
              <a:t>yandex</a:t>
            </a:r>
            <a:r>
              <a:rPr lang="ru-RU" dirty="0"/>
              <a:t> </a:t>
            </a:r>
            <a:r>
              <a:rPr lang="ru-RU" dirty="0" err="1"/>
              <a:t>disk</a:t>
            </a:r>
            <a:r>
              <a:rPr lang="ru-RU" dirty="0"/>
              <a:t> test1@atolstov.com AQAEA7qiBTLvvAtAwLxM</a:t>
            </a:r>
          </a:p>
        </p:txBody>
      </p:sp>
    </p:spTree>
    <p:extLst>
      <p:ext uri="{BB962C8B-B14F-4D97-AF65-F5344CB8AC3E}">
        <p14:creationId xmlns:p14="http://schemas.microsoft.com/office/powerpoint/2010/main" val="1030370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9506" y="994015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TestFixture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DirectoryListRequest_Should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HostingTestBase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ReturnCorrectAnswer_ForNonEmptyDirectory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Hosting.GetDirectoryListAsync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"Non empty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dir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.Select(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ShouldBeEquivalentTo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[] {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Горы.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jpg"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Зима.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jpg«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ThrowsException_WhenPathToFile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AssertThrows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UnexpectedItemType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Hosting.GetDirectoryListAsync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"file.jpg"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   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65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5007" y="0"/>
            <a:ext cx="9144000" cy="238760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5007" y="2535260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https://github.com/</a:t>
            </a:r>
            <a:r>
              <a:rPr lang="en-US" dirty="0"/>
              <a:t>anaym/CloudMerger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059" y="3005734"/>
            <a:ext cx="2665896" cy="266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4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795" y="502820"/>
            <a:ext cx="64484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9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0"/>
            <a:ext cx="11255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4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85011" y="392032"/>
            <a:ext cx="1219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token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"application-token"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start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Uri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Resource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.StartAuthenticationUrlFormat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token));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credentials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AuthorizationBrowser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.CreateNewAsync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start,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uri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content)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accessTokenRegex.IsMatch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uri.AbsoluteUri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617" y="2946577"/>
            <a:ext cx="3533194" cy="378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8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62525" y="657511"/>
            <a:ext cx="1122947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OAuthCredentials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IEquatable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OAuthCredentials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OAuthCredentials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FromString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s)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…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Service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Login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Token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SerializeToString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{ … }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{ … }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Equals(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{ … }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Equals(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OAuthCredentials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other) { … }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GetHashCode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{ … }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42140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42196" y="409670"/>
            <a:ext cx="1008727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IHostingManager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IHosting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GetFileHostingFor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OAuthCredentials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credentials);</a:t>
            </a:r>
          </a:p>
          <a:p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	Task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OAuthCredentials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AuthorizeAsync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42196" y="3814880"/>
            <a:ext cx="879107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IMultiHostingManager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IHosting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GetFileHostingFor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IHosting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hostings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23958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716" y="0"/>
            <a:ext cx="8218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2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6253" y="264206"/>
            <a:ext cx="1219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FileHostingClient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"show list of nested files and directories (root directory)"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 … 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"show list of nested files and directories"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List(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path)</a:t>
            </a:r>
            <a:r>
              <a:rPr lang="ru-RU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 … 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"show list of nested files and directories (matched by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regexp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List(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path,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pattern)</a:t>
            </a:r>
            <a:r>
              <a:rPr lang="ru-RU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 … 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"upload file to cloud"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Upload(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from,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 … 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"download file from cloud"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Download(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from,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 … 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"show info about free disk space"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Info()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 … 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"show info about file or directory"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Info(</a:t>
            </a:r>
            <a:r>
              <a:rPr lang="en-US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path)</a:t>
            </a:r>
            <a:r>
              <a:rPr lang="ru-RU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 …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837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85524" y="577572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kernel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StandardKernel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kernel.Bind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scaner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FromAssembliesInPath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hostings.FullName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.Select(t =&gt;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IHostingManager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IsAssignableFrom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(t))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BindAllInterfaces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kernel.Bind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scaner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scaner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FromAssembliesInPath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hostings.FullName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.Select(t =&gt;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IMultiHostingManager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IsAssignableFrom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(t))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BindAllInterfaces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kernel.Bind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ServicesCollection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ToSelf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InSingletonScope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kernel.Bind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TopologyConfigurator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ToSelf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InSingletonScope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kernel.Bind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HostingTreeBuilder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ToSelf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InSingletonScope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kernel.Bind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CredentialsFormatter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ToSelf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InSingletonScope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5189796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G.K.R">
      <a:dk1>
        <a:srgbClr val="0070C0"/>
      </a:dk1>
      <a:lt1>
        <a:srgbClr val="FFFFFF"/>
      </a:lt1>
      <a:dk2>
        <a:srgbClr val="44546A"/>
      </a:dk2>
      <a:lt2>
        <a:srgbClr val="E7E6E6"/>
      </a:lt2>
      <a:accent1>
        <a:srgbClr val="9CC3E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B0F0"/>
      </a:hlink>
      <a:folHlink>
        <a:srgbClr val="FF0000"/>
      </a:folHlink>
    </a:clrScheme>
    <a:fontScheme name="G.K.R">
      <a:majorFont>
        <a:latin typeface="Segoe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1564</TotalTime>
  <Words>309</Words>
  <Application>Microsoft Office PowerPoint</Application>
  <PresentationFormat>Широкоэкранный</PresentationFormat>
  <Paragraphs>119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Segoe UI</vt:lpstr>
      <vt:lpstr>SegoeUI Light</vt:lpstr>
      <vt:lpstr>Wingdings 2</vt:lpstr>
      <vt:lpstr>HDOfficeLightV0</vt:lpstr>
      <vt:lpstr>1_HDOfficeLightV0</vt:lpstr>
      <vt:lpstr>2_HDOfficeLightV0</vt:lpstr>
      <vt:lpstr>CloudMerger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7</dc:title>
  <dc:creator>Anton Tolstov</dc:creator>
  <cp:lastModifiedBy>Anton Tolstov</cp:lastModifiedBy>
  <cp:revision>109</cp:revision>
  <dcterms:created xsi:type="dcterms:W3CDTF">2017-05-09T09:22:31Z</dcterms:created>
  <dcterms:modified xsi:type="dcterms:W3CDTF">2017-06-09T09:41:55Z</dcterms:modified>
</cp:coreProperties>
</file>