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28"/>
  </p:notesMasterIdLst>
  <p:sldIdLst>
    <p:sldId id="261" r:id="rId4"/>
    <p:sldId id="266" r:id="rId5"/>
    <p:sldId id="279" r:id="rId6"/>
    <p:sldId id="280" r:id="rId7"/>
    <p:sldId id="281" r:id="rId8"/>
    <p:sldId id="282" r:id="rId9"/>
    <p:sldId id="260" r:id="rId10"/>
    <p:sldId id="262" r:id="rId11"/>
    <p:sldId id="263" r:id="rId12"/>
    <p:sldId id="264" r:id="rId13"/>
    <p:sldId id="269" r:id="rId14"/>
    <p:sldId id="271" r:id="rId15"/>
    <p:sldId id="272" r:id="rId16"/>
    <p:sldId id="273" r:id="rId17"/>
    <p:sldId id="283" r:id="rId18"/>
    <p:sldId id="284" r:id="rId19"/>
    <p:sldId id="285" r:id="rId20"/>
    <p:sldId id="267" r:id="rId21"/>
    <p:sldId id="268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79"/>
            <p14:sldId id="280"/>
            <p14:sldId id="281"/>
            <p14:sldId id="282"/>
            <p14:sldId id="260"/>
            <p14:sldId id="262"/>
            <p14:sldId id="263"/>
            <p14:sldId id="264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Pattern matching" id="{E78919EF-6CCB-4E9E-9057-622250B0A90B}">
          <p14:sldIdLst>
            <p14:sldId id="283"/>
            <p14:sldId id="284"/>
            <p14:sldId id="285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83" autoAdjust="0"/>
  </p:normalViewPr>
  <p:slideViewPr>
    <p:cSldViewPr snapToGrid="0">
      <p:cViewPr varScale="1">
        <p:scale>
          <a:sx n="88" d="100"/>
          <a:sy n="88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дополнить примерами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использования – проверка аргументов в методе  «родителе», а в локальном методе можно не тратить на это ресурсы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0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 том, что нового появилось </a:t>
            </a:r>
            <a:br>
              <a:rPr lang="ru-RU" sz="3200" dirty="0"/>
            </a:br>
            <a:r>
              <a:rPr lang="ru-RU" sz="3200" dirty="0"/>
              <a:t>и что с этим делать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Даже если это </a:t>
            </a:r>
            <a:r>
              <a:rPr lang="en-US" dirty="0">
                <a:solidFill>
                  <a:srgbClr val="0070C0"/>
                </a:solidFill>
              </a:rPr>
              <a:t>extension-</a:t>
            </a:r>
            <a:r>
              <a:rPr lang="ru-RU" dirty="0">
                <a:solidFill>
                  <a:srgbClr val="0070C0"/>
                </a:solidFill>
              </a:rPr>
              <a:t>метод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5127" y="2944901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hash)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hash ^= 0b1010_1100;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6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Method()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 = 10;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&lt;= 1 ? weight : weight*n*Factorial(n - 1);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909352" y="1474611"/>
            <a:ext cx="6522292" cy="1747983"/>
            <a:chOff x="3648723" y="1771003"/>
            <a:chExt cx="6522292" cy="1747983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4714043" y="2364889"/>
              <a:ext cx="10653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648723" y="2364889"/>
              <a:ext cx="2130640" cy="1154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049126">
              <a:off x="5785647" y="1771003"/>
              <a:ext cx="4385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Можно объявить внутри метода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323425" y="2275855"/>
            <a:ext cx="6748857" cy="1466298"/>
            <a:chOff x="2750598" y="1822053"/>
            <a:chExt cx="6748857" cy="1466298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2750598" y="2364889"/>
              <a:ext cx="302876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3904695" y="2364889"/>
              <a:ext cx="1874668" cy="923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049126">
              <a:off x="5832810" y="1822053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>
                  <a:solidFill>
                    <a:srgbClr val="00B0F0"/>
                  </a:solidFill>
                </a:rPr>
                <a:t>Поддерживают 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634613" y="4904255"/>
            <a:ext cx="5631519" cy="1553302"/>
            <a:chOff x="4390280" y="1301960"/>
            <a:chExt cx="5631519" cy="1553302"/>
          </a:xfrm>
        </p:grpSpPr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 flipV="1">
              <a:off x="4390280" y="1301960"/>
              <a:ext cx="1902529" cy="1153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17756" y="2455152"/>
              <a:ext cx="5404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= Range;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0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94254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CastToArray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sequence)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4224" y="5519763"/>
            <a:ext cx="3229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:</a:t>
            </a:r>
          </a:p>
          <a:p>
            <a:r>
              <a:rPr lang="ru-RU" sz="2400" dirty="0"/>
              <a:t>ПРОСТО ВЕРНЕМ ЕГО</a:t>
            </a: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>
            <a:off x="6096000" y="1534886"/>
            <a:ext cx="0" cy="1407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6096000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12" y="1055915"/>
            <a:ext cx="578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 ИЛИ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519763"/>
            <a:ext cx="599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  <a:r>
              <a:rPr lang="ru-RU" sz="2400" dirty="0"/>
              <a:t>: СОЗДАДИМ НОВЫЙ МАССИВ</a:t>
            </a:r>
          </a:p>
        </p:txBody>
      </p:sp>
    </p:spTree>
    <p:extLst>
      <p:ext uri="{BB962C8B-B14F-4D97-AF65-F5344CB8AC3E}">
        <p14:creationId xmlns:p14="http://schemas.microsoft.com/office/powerpoint/2010/main" val="81772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&gt;)sequence;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sequence.ToList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C#7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sequence.ToList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17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Взять старое и сделать его идеальным</a:t>
            </a:r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523767"/>
            <a:chOff x="953768" y="1480416"/>
            <a:chExt cx="10718431" cy="2523767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45127" y="818627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878564"/>
            <a:ext cx="10718431" cy="1415772"/>
            <a:chOff x="953768" y="1480416"/>
            <a:chExt cx="10718431" cy="141577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(z,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 tuple;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8427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Подстановочный символ «игнорирование»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45127" y="2410151"/>
            <a:ext cx="10718431" cy="1046440"/>
            <a:chOff x="953768" y="1480416"/>
            <a:chExt cx="10718431" cy="104644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Обратная совместимость </a:t>
            </a:r>
            <a:r>
              <a:rPr lang="en-US" dirty="0"/>
              <a:t>&amp; </a:t>
            </a:r>
            <a:r>
              <a:rPr lang="ru-RU" dirty="0"/>
              <a:t>бесконечные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  <a:r>
              <a:rPr lang="ru-RU" dirty="0"/>
              <a:t>7 </a:t>
            </a:r>
            <a:r>
              <a:rPr lang="ru-RU" dirty="0" err="1"/>
              <a:t>бинарно</a:t>
            </a:r>
            <a:r>
              <a:rPr lang="ru-RU" dirty="0"/>
              <a:t> совместим с </a:t>
            </a:r>
            <a:r>
              <a:rPr lang="en-US" dirty="0"/>
              <a:t>C#6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Проблема </a:t>
            </a:r>
            <a:r>
              <a:rPr lang="ru-RU" dirty="0">
                <a:solidFill>
                  <a:srgbClr val="00B0F0"/>
                </a:solidFill>
              </a:rPr>
              <a:t>– нужно вернуть несколько значений, а новый класс – избыточен</a:t>
            </a:r>
          </a:p>
        </p:txBody>
      </p:sp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Find(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seq, 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183907" y="1182199"/>
            <a:ext cx="7997298" cy="1726535"/>
            <a:chOff x="2947387" y="1567081"/>
            <a:chExt cx="7997298" cy="1726535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681485">
              <a:off x="5780130" y="1567081"/>
              <a:ext cx="5164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Легко запутаться, где </a:t>
              </a:r>
              <a:r>
                <a:rPr lang="en-US" sz="2200" dirty="0"/>
                <a:t>Value, </a:t>
              </a:r>
              <a:r>
                <a:rPr lang="ru-RU" sz="2200" dirty="0"/>
                <a:t>а где </a:t>
              </a:r>
              <a:r>
                <a:rPr lang="en-US" sz="2200" dirty="0"/>
                <a:t>index</a:t>
              </a:r>
              <a:endParaRPr lang="ru-RU" sz="2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7206568" y="1247313"/>
              <a:ext cx="724269" cy="19803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Громоздкий синтаксис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6620641" y="1238436"/>
              <a:ext cx="1310196" cy="1989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Гораздо короче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0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83907" y="1443476"/>
            <a:ext cx="6148572" cy="1465258"/>
            <a:chOff x="2947387" y="1828358"/>
            <a:chExt cx="6148572" cy="1465258"/>
          </a:xfrm>
        </p:grpSpPr>
        <p:cxnSp>
          <p:nvCxnSpPr>
            <p:cNvPr id="9" name="Прямая со стрелкой 8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0681485">
              <a:off x="5813522" y="1828358"/>
              <a:ext cx="3282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Поля можно именовать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845127" y="5573604"/>
            <a:ext cx="9664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Find(sequence,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 2);</a:t>
            </a:r>
          </a:p>
          <a:p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516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можем делать с кортежами?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953768" y="1480416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3169873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53768" y="4859330"/>
            <a:ext cx="10718431" cy="1415772"/>
            <a:chOff x="953768" y="1480416"/>
            <a:chExt cx="10718431" cy="141577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(x, y) = tuple;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 y) = named</a:t>
              </a:r>
              <a:endParaRPr lang="ru-RU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3768" y="1480416"/>
              <a:ext cx="3011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распаковывать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кортежи в </a:t>
            </a:r>
            <a:r>
              <a:rPr lang="en-US" dirty="0"/>
              <a:t>C#7</a:t>
            </a:r>
            <a:r>
              <a:rPr lang="ru-RU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ru-RU" sz="3200" dirty="0">
                <a:solidFill>
                  <a:srgbClr val="00B0F0"/>
                </a:solidFill>
              </a:rPr>
              <a:t>в отличии от </a:t>
            </a:r>
            <a:r>
              <a:rPr lang="en-US" sz="3200" dirty="0">
                <a:solidFill>
                  <a:srgbClr val="00B0F0"/>
                </a:solidFill>
              </a:rPr>
              <a:t>C#6)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Изменяемы</a:t>
            </a:r>
          </a:p>
          <a:p>
            <a:r>
              <a:rPr lang="ru-RU" dirty="0"/>
              <a:t>Поля можно именовать</a:t>
            </a:r>
          </a:p>
          <a:p>
            <a:r>
              <a:rPr lang="ru-RU" dirty="0"/>
              <a:t>Могут быть неограниченно большого размера</a:t>
            </a:r>
          </a:p>
          <a:p>
            <a:r>
              <a:rPr lang="ru-RU" dirty="0"/>
              <a:t>Можно распаковывать</a:t>
            </a:r>
          </a:p>
        </p:txBody>
      </p:sp>
    </p:spTree>
    <p:extLst>
      <p:ext uri="{BB962C8B-B14F-4D97-AF65-F5344CB8AC3E}">
        <p14:creationId xmlns:p14="http://schemas.microsoft.com/office/powerpoint/2010/main" val="36205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Распаковывать объекты любых типов, содержащих метод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Deconstruct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6147" y="2518773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513</TotalTime>
  <Words>1228</Words>
  <Application>Microsoft Office PowerPoint</Application>
  <PresentationFormat>Широкоэкранный</PresentationFormat>
  <Paragraphs>190</Paragraphs>
  <Slides>24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Проблема – нужно вернуть несколько значений, а новый класс – избыточен</vt:lpstr>
      <vt:lpstr>Решение на C#6</vt:lpstr>
      <vt:lpstr>Решение на C#7</vt:lpstr>
      <vt:lpstr>Решение на C#7</vt:lpstr>
      <vt:lpstr>Что мы можем делать с кортежами?</vt:lpstr>
      <vt:lpstr>Итак, кортежи в C#7 (в отличии от C#6)</vt:lpstr>
      <vt:lpstr>Еще пара слов о распаковке</vt:lpstr>
      <vt:lpstr>Еще пара слов о распаковке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Pattern matching</vt:lpstr>
      <vt:lpstr>Презентация PowerPoint</vt:lpstr>
      <vt:lpstr>Презентация PowerPoint</vt:lpstr>
      <vt:lpstr>Коротко о сахаре</vt:lpstr>
      <vt:lpstr>out var – на строчку короче</vt:lpstr>
      <vt:lpstr>throw как часть выражения</vt:lpstr>
      <vt:lpstr>Больше «однострочников»</vt:lpstr>
      <vt:lpstr>Презентация PowerPoint</vt:lpstr>
      <vt:lpstr>А как внутри?</vt:lpstr>
      <vt:lpstr>Обратная совместимость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53</cp:revision>
  <dcterms:created xsi:type="dcterms:W3CDTF">2017-05-09T09:22:31Z</dcterms:created>
  <dcterms:modified xsi:type="dcterms:W3CDTF">2017-05-10T10:33:00Z</dcterms:modified>
</cp:coreProperties>
</file>