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9" d="100"/>
          <a:sy n="59" d="100"/>
        </p:scale>
        <p:origin x="752" y="52"/>
      </p:cViewPr>
      <p:guideLst>
        <p:guide orient="horz" pos="2160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gs" Target="tags/tag1.xml"/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 userDrawn="1"/>
        </p:nvSpPr>
        <p:spPr>
          <a:xfrm>
            <a:off x="-8478" y="2616288"/>
            <a:ext cx="12192000" cy="177371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9" name="任意多边形: 形状 8"/>
          <p:cNvSpPr/>
          <p:nvPr userDrawn="1"/>
        </p:nvSpPr>
        <p:spPr>
          <a:xfrm>
            <a:off x="1368172" y="1276362"/>
            <a:ext cx="9438700" cy="4448060"/>
          </a:xfrm>
          <a:custGeom>
            <a:avLst/>
            <a:gdLst>
              <a:gd name="connsiteX0" fmla="*/ 1158606 w 8097397"/>
              <a:gd name="connsiteY0" fmla="*/ 0 h 3844887"/>
              <a:gd name="connsiteX1" fmla="*/ 6938793 w 8097397"/>
              <a:gd name="connsiteY1" fmla="*/ 0 h 3844887"/>
              <a:gd name="connsiteX2" fmla="*/ 8097397 w 8097397"/>
              <a:gd name="connsiteY2" fmla="*/ 3844877 h 3844887"/>
              <a:gd name="connsiteX3" fmla="*/ 8097397 w 8097397"/>
              <a:gd name="connsiteY3" fmla="*/ 3844887 h 3844887"/>
              <a:gd name="connsiteX4" fmla="*/ 0 w 8097397"/>
              <a:gd name="connsiteY4" fmla="*/ 3844887 h 3844887"/>
              <a:gd name="connsiteX5" fmla="*/ 0 w 8097397"/>
              <a:gd name="connsiteY5" fmla="*/ 3844884 h 3844887"/>
              <a:gd name="connsiteX0-1" fmla="*/ 853539 w 8097397"/>
              <a:gd name="connsiteY0-2" fmla="*/ 4391 h 3844887"/>
              <a:gd name="connsiteX1-3" fmla="*/ 6938793 w 8097397"/>
              <a:gd name="connsiteY1-4" fmla="*/ 0 h 3844887"/>
              <a:gd name="connsiteX2-5" fmla="*/ 8097397 w 8097397"/>
              <a:gd name="connsiteY2-6" fmla="*/ 3844877 h 3844887"/>
              <a:gd name="connsiteX3-7" fmla="*/ 8097397 w 8097397"/>
              <a:gd name="connsiteY3-8" fmla="*/ 3844887 h 3844887"/>
              <a:gd name="connsiteX4-9" fmla="*/ 0 w 8097397"/>
              <a:gd name="connsiteY4-10" fmla="*/ 3844887 h 3844887"/>
              <a:gd name="connsiteX5-11" fmla="*/ 0 w 8097397"/>
              <a:gd name="connsiteY5-12" fmla="*/ 3844884 h 3844887"/>
              <a:gd name="connsiteX6" fmla="*/ 853539 w 8097397"/>
              <a:gd name="connsiteY6" fmla="*/ 4391 h 3844887"/>
              <a:gd name="connsiteX0-13" fmla="*/ 853539 w 8097397"/>
              <a:gd name="connsiteY0-14" fmla="*/ 13173 h 3853669"/>
              <a:gd name="connsiteX1-15" fmla="*/ 7178489 w 8097397"/>
              <a:gd name="connsiteY1-16" fmla="*/ 0 h 3853669"/>
              <a:gd name="connsiteX2-17" fmla="*/ 8097397 w 8097397"/>
              <a:gd name="connsiteY2-18" fmla="*/ 3853659 h 3853669"/>
              <a:gd name="connsiteX3-19" fmla="*/ 8097397 w 8097397"/>
              <a:gd name="connsiteY3-20" fmla="*/ 3853669 h 3853669"/>
              <a:gd name="connsiteX4-21" fmla="*/ 0 w 8097397"/>
              <a:gd name="connsiteY4-22" fmla="*/ 3853669 h 3853669"/>
              <a:gd name="connsiteX5-23" fmla="*/ 0 w 8097397"/>
              <a:gd name="connsiteY5-24" fmla="*/ 3853666 h 3853669"/>
              <a:gd name="connsiteX6-25" fmla="*/ 853539 w 8097397"/>
              <a:gd name="connsiteY6-26" fmla="*/ 13173 h 3853669"/>
              <a:gd name="connsiteX0-27" fmla="*/ 853539 w 8097397"/>
              <a:gd name="connsiteY0-28" fmla="*/ 4391 h 3844887"/>
              <a:gd name="connsiteX1-29" fmla="*/ 7200280 w 8097397"/>
              <a:gd name="connsiteY1-30" fmla="*/ 0 h 3844887"/>
              <a:gd name="connsiteX2-31" fmla="*/ 8097397 w 8097397"/>
              <a:gd name="connsiteY2-32" fmla="*/ 3844877 h 3844887"/>
              <a:gd name="connsiteX3-33" fmla="*/ 8097397 w 8097397"/>
              <a:gd name="connsiteY3-34" fmla="*/ 3844887 h 3844887"/>
              <a:gd name="connsiteX4-35" fmla="*/ 0 w 8097397"/>
              <a:gd name="connsiteY4-36" fmla="*/ 3844887 h 3844887"/>
              <a:gd name="connsiteX5-37" fmla="*/ 0 w 8097397"/>
              <a:gd name="connsiteY5-38" fmla="*/ 3844884 h 3844887"/>
              <a:gd name="connsiteX6-39" fmla="*/ 853539 w 8097397"/>
              <a:gd name="connsiteY6-40" fmla="*/ 4391 h 3844887"/>
              <a:gd name="connsiteX0-41" fmla="*/ 853539 w 8097397"/>
              <a:gd name="connsiteY0-42" fmla="*/ 4391 h 3844887"/>
              <a:gd name="connsiteX1-43" fmla="*/ 7200280 w 8097397"/>
              <a:gd name="connsiteY1-44" fmla="*/ 0 h 3844887"/>
              <a:gd name="connsiteX2-45" fmla="*/ 8097397 w 8097397"/>
              <a:gd name="connsiteY2-46" fmla="*/ 3844877 h 3844887"/>
              <a:gd name="connsiteX3-47" fmla="*/ 8097397 w 8097397"/>
              <a:gd name="connsiteY3-48" fmla="*/ 3844887 h 3844887"/>
              <a:gd name="connsiteX4-49" fmla="*/ 0 w 8097397"/>
              <a:gd name="connsiteY4-50" fmla="*/ 3844887 h 3844887"/>
              <a:gd name="connsiteX5-51" fmla="*/ 0 w 8097397"/>
              <a:gd name="connsiteY5-52" fmla="*/ 3844884 h 3844887"/>
              <a:gd name="connsiteX6-53" fmla="*/ 853539 w 8097397"/>
              <a:gd name="connsiteY6-54" fmla="*/ 4391 h 3844887"/>
              <a:gd name="connsiteX0-55" fmla="*/ 853539 w 8097397"/>
              <a:gd name="connsiteY0-56" fmla="*/ 4391 h 3844887"/>
              <a:gd name="connsiteX1-57" fmla="*/ 7200280 w 8097397"/>
              <a:gd name="connsiteY1-58" fmla="*/ 0 h 3844887"/>
              <a:gd name="connsiteX2-59" fmla="*/ 8097397 w 8097397"/>
              <a:gd name="connsiteY2-60" fmla="*/ 3844877 h 3844887"/>
              <a:gd name="connsiteX3-61" fmla="*/ 8097397 w 8097397"/>
              <a:gd name="connsiteY3-62" fmla="*/ 3844887 h 3844887"/>
              <a:gd name="connsiteX4-63" fmla="*/ 0 w 8097397"/>
              <a:gd name="connsiteY4-64" fmla="*/ 3844887 h 3844887"/>
              <a:gd name="connsiteX5-65" fmla="*/ 0 w 8097397"/>
              <a:gd name="connsiteY5-66" fmla="*/ 3844884 h 3844887"/>
              <a:gd name="connsiteX6-67" fmla="*/ 853539 w 8097397"/>
              <a:gd name="connsiteY6-68" fmla="*/ 4391 h 3844887"/>
              <a:gd name="connsiteX0-69" fmla="*/ 853539 w 8097397"/>
              <a:gd name="connsiteY0-70" fmla="*/ 4391 h 3844887"/>
              <a:gd name="connsiteX1-71" fmla="*/ 7200280 w 8097397"/>
              <a:gd name="connsiteY1-72" fmla="*/ 0 h 3844887"/>
              <a:gd name="connsiteX2-73" fmla="*/ 8097397 w 8097397"/>
              <a:gd name="connsiteY2-74" fmla="*/ 3844877 h 3844887"/>
              <a:gd name="connsiteX3-75" fmla="*/ 8097397 w 8097397"/>
              <a:gd name="connsiteY3-76" fmla="*/ 3844887 h 3844887"/>
              <a:gd name="connsiteX4-77" fmla="*/ 0 w 8097397"/>
              <a:gd name="connsiteY4-78" fmla="*/ 3844887 h 3844887"/>
              <a:gd name="connsiteX5-79" fmla="*/ 0 w 8097397"/>
              <a:gd name="connsiteY5-80" fmla="*/ 3844884 h 3844887"/>
              <a:gd name="connsiteX6-81" fmla="*/ 853539 w 8097397"/>
              <a:gd name="connsiteY6-82" fmla="*/ 4391 h 3844887"/>
              <a:gd name="connsiteX0-83" fmla="*/ 853539 w 8097397"/>
              <a:gd name="connsiteY0-84" fmla="*/ 4391 h 3844887"/>
              <a:gd name="connsiteX1-85" fmla="*/ 7200280 w 8097397"/>
              <a:gd name="connsiteY1-86" fmla="*/ 0 h 3844887"/>
              <a:gd name="connsiteX2-87" fmla="*/ 8097397 w 8097397"/>
              <a:gd name="connsiteY2-88" fmla="*/ 3844877 h 3844887"/>
              <a:gd name="connsiteX3-89" fmla="*/ 8097397 w 8097397"/>
              <a:gd name="connsiteY3-90" fmla="*/ 3844887 h 3844887"/>
              <a:gd name="connsiteX4-91" fmla="*/ 0 w 8097397"/>
              <a:gd name="connsiteY4-92" fmla="*/ 3844887 h 3844887"/>
              <a:gd name="connsiteX5-93" fmla="*/ 0 w 8097397"/>
              <a:gd name="connsiteY5-94" fmla="*/ 3844884 h 3844887"/>
              <a:gd name="connsiteX6-95" fmla="*/ 853539 w 8097397"/>
              <a:gd name="connsiteY6-96" fmla="*/ 4391 h 3844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097397" h="3844887">
                <a:moveTo>
                  <a:pt x="853539" y="4391"/>
                </a:moveTo>
                <a:lnTo>
                  <a:pt x="7200280" y="0"/>
                </a:lnTo>
                <a:lnTo>
                  <a:pt x="8097397" y="3844877"/>
                </a:lnTo>
                <a:lnTo>
                  <a:pt x="8097397" y="3844887"/>
                </a:lnTo>
                <a:lnTo>
                  <a:pt x="0" y="3844887"/>
                </a:lnTo>
                <a:lnTo>
                  <a:pt x="0" y="3844884"/>
                </a:lnTo>
                <a:cubicBezTo>
                  <a:pt x="269986" y="2548619"/>
                  <a:pt x="554501" y="1322613"/>
                  <a:pt x="853539" y="4391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chemeClr val="tx2"/>
            </a:solidFill>
          </a:ln>
          <a:effectLst>
            <a:outerShdw blurRad="63500" sx="102000" sy="102000" algn="ctr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945" y="1583055"/>
            <a:ext cx="7348855" cy="21164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680" y="404114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767853" y="3870082"/>
            <a:ext cx="663933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 userDrawn="1"/>
        </p:nvGrpSpPr>
        <p:grpSpPr>
          <a:xfrm>
            <a:off x="11078413" y="5571500"/>
            <a:ext cx="1490184" cy="1472991"/>
            <a:chOff x="10290269" y="4580311"/>
            <a:chExt cx="1490184" cy="1472991"/>
          </a:xfrm>
          <a:solidFill>
            <a:srgbClr val="083B5E"/>
          </a:solidFill>
        </p:grpSpPr>
        <p:sp>
          <p:nvSpPr>
            <p:cNvPr id="57" name="等腰三角形 56"/>
            <p:cNvSpPr/>
            <p:nvPr/>
          </p:nvSpPr>
          <p:spPr>
            <a:xfrm rot="2700000">
              <a:off x="11174158" y="5447007"/>
              <a:ext cx="651206" cy="56138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rot="20700000">
              <a:off x="10290269" y="4580311"/>
              <a:ext cx="1060704" cy="9144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 rot="9000000">
            <a:off x="186300" y="49713"/>
            <a:ext cx="1490184" cy="1472991"/>
            <a:chOff x="435224" y="625067"/>
            <a:chExt cx="1490184" cy="1472991"/>
          </a:xfrm>
          <a:solidFill>
            <a:srgbClr val="083B5E"/>
          </a:solidFill>
        </p:grpSpPr>
        <p:sp>
          <p:nvSpPr>
            <p:cNvPr id="60" name="等腰三角形 59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 rot="9000000">
            <a:off x="-2710648" y="5094900"/>
            <a:ext cx="4874428" cy="4818189"/>
            <a:chOff x="435224" y="625067"/>
            <a:chExt cx="1490184" cy="1472991"/>
          </a:xfrm>
          <a:noFill/>
        </p:grpSpPr>
        <p:sp>
          <p:nvSpPr>
            <p:cNvPr id="63" name="等腰三角形 62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 rot="9000000">
            <a:off x="8485170" y="-2102589"/>
            <a:ext cx="4874428" cy="4818189"/>
            <a:chOff x="435224" y="625067"/>
            <a:chExt cx="1490184" cy="1472991"/>
          </a:xfrm>
          <a:noFill/>
        </p:grpSpPr>
        <p:sp>
          <p:nvSpPr>
            <p:cNvPr id="66" name="等腰三角形 65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4_Image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7" name="平行四边形 6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79513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idx="15"/>
          </p:nvPr>
        </p:nvSpPr>
        <p:spPr>
          <a:xfrm>
            <a:off x="740410" y="1014095"/>
            <a:ext cx="10970260" cy="38620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6"/>
          </p:nvPr>
        </p:nvSpPr>
        <p:spPr>
          <a:xfrm>
            <a:off x="347980" y="4876165"/>
            <a:ext cx="11304270" cy="139446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5_Two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7" name="平行四边形 6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96468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idx="15"/>
          </p:nvPr>
        </p:nvSpPr>
        <p:spPr>
          <a:xfrm>
            <a:off x="6142355" y="774065"/>
            <a:ext cx="4878070" cy="41408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09600" y="842645"/>
            <a:ext cx="4878070" cy="40722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idx="16"/>
          </p:nvPr>
        </p:nvSpPr>
        <p:spPr>
          <a:xfrm>
            <a:off x="643890" y="4588510"/>
            <a:ext cx="10449560" cy="1366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5_Two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90562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idx="15"/>
          </p:nvPr>
        </p:nvSpPr>
        <p:spPr>
          <a:xfrm>
            <a:off x="6142355" y="1259840"/>
            <a:ext cx="4878070" cy="4814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09600" y="1184275"/>
            <a:ext cx="4878070" cy="48907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7_2x2_Top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0466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09600" y="1187450"/>
            <a:ext cx="5219700" cy="2515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6388100" y="1187450"/>
            <a:ext cx="5080000" cy="2552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609600" y="3917950"/>
            <a:ext cx="5232400" cy="22860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7"/>
          </p:nvPr>
        </p:nvSpPr>
        <p:spPr>
          <a:xfrm>
            <a:off x="6400800" y="3943350"/>
            <a:ext cx="5105400" cy="2260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8_2x2_Bottom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3831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22300" y="3612515"/>
            <a:ext cx="5219700" cy="2515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6388100" y="3575050"/>
            <a:ext cx="5080000" cy="2552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609600" y="970915"/>
            <a:ext cx="5232400" cy="22860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7"/>
          </p:nvPr>
        </p:nvSpPr>
        <p:spPr>
          <a:xfrm>
            <a:off x="6362700" y="958850"/>
            <a:ext cx="5105400" cy="2260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9_2x2_AltText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91832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35000" y="958850"/>
            <a:ext cx="5219700" cy="2515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6388100" y="3575050"/>
            <a:ext cx="5080000" cy="2552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635000" y="3836035"/>
            <a:ext cx="5232400" cy="22860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7"/>
          </p:nvPr>
        </p:nvSpPr>
        <p:spPr>
          <a:xfrm>
            <a:off x="6362700" y="958850"/>
            <a:ext cx="5105400" cy="2260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10_4Img_2x2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94563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35000" y="958850"/>
            <a:ext cx="5219700" cy="2515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6388100" y="3575050"/>
            <a:ext cx="5080000" cy="2552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6" name="图片占位符 5"/>
          <p:cNvSpPr>
            <a:spLocks noGrp="1"/>
          </p:cNvSpPr>
          <p:nvPr>
            <p:ph type="pic" idx="16"/>
          </p:nvPr>
        </p:nvSpPr>
        <p:spPr>
          <a:xfrm>
            <a:off x="635000" y="3575050"/>
            <a:ext cx="5219700" cy="2515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idx="17"/>
          </p:nvPr>
        </p:nvSpPr>
        <p:spPr>
          <a:xfrm>
            <a:off x="6362700" y="957580"/>
            <a:ext cx="5219700" cy="25152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11_3Img_TopText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5355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09600" y="1086485"/>
            <a:ext cx="10896600" cy="6750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635000" y="1880870"/>
            <a:ext cx="10820400" cy="55181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635000" y="3197860"/>
            <a:ext cx="11150600" cy="314706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" name="图片占位符 14"/>
          <p:cNvSpPr>
            <a:spLocks noGrp="1"/>
          </p:cNvSpPr>
          <p:nvPr>
            <p:ph type="pic" idx="17"/>
          </p:nvPr>
        </p:nvSpPr>
        <p:spPr>
          <a:xfrm>
            <a:off x="635000" y="2552065"/>
            <a:ext cx="10846435" cy="6451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16_1Img_2formula_TopText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5355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09600" y="935990"/>
            <a:ext cx="11176000" cy="23983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635000" y="3447415"/>
            <a:ext cx="11074400" cy="6299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635000" y="4957445"/>
            <a:ext cx="11150600" cy="176403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" name="图片占位符 14"/>
          <p:cNvSpPr>
            <a:spLocks noGrp="1"/>
          </p:cNvSpPr>
          <p:nvPr>
            <p:ph type="pic" idx="17"/>
          </p:nvPr>
        </p:nvSpPr>
        <p:spPr>
          <a:xfrm>
            <a:off x="660400" y="4194810"/>
            <a:ext cx="11049000" cy="6451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17_2Img_1formula_TopText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5355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347980" y="935990"/>
            <a:ext cx="5748020" cy="3153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6148705" y="935990"/>
            <a:ext cx="5636895" cy="31330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635000" y="4957445"/>
            <a:ext cx="11150600" cy="176403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" name="图片占位符 14"/>
          <p:cNvSpPr>
            <a:spLocks noGrp="1"/>
          </p:cNvSpPr>
          <p:nvPr>
            <p:ph type="pic" idx="17"/>
          </p:nvPr>
        </p:nvSpPr>
        <p:spPr>
          <a:xfrm>
            <a:off x="660400" y="4194810"/>
            <a:ext cx="11049000" cy="6451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 userDrawn="1"/>
        </p:nvSpPr>
        <p:spPr>
          <a:xfrm>
            <a:off x="-5080" y="1997071"/>
            <a:ext cx="12197318" cy="393279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31" name="矩形 30"/>
          <p:cNvSpPr/>
          <p:nvPr userDrawn="1"/>
        </p:nvSpPr>
        <p:spPr>
          <a:xfrm>
            <a:off x="348806" y="770022"/>
            <a:ext cx="4400994" cy="10147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思源黑体 CN Heavy" panose="020B0A00000000000000" pitchFamily="34" charset="-122"/>
                <a:cs typeface="+mn-lt"/>
              </a:rPr>
              <a:t>CONTENTS</a:t>
            </a:r>
            <a:endParaRPr kumimoji="0" lang="en-US" altLang="zh-CN" sz="6000" b="1" i="0" u="none" strike="noStrike" kern="1200" cap="none" spc="0" normalizeH="0" baseline="0" noProof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ea typeface="思源黑体 CN Heavy" panose="020B0A00000000000000" pitchFamily="34" charset="-122"/>
              <a:cs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</p:nvPr>
        </p:nvSpPr>
        <p:spPr>
          <a:xfrm>
            <a:off x="546100" y="1997075"/>
            <a:ext cx="10869295" cy="3794125"/>
          </a:xfrm>
        </p:spPr>
        <p:txBody>
          <a:bodyPr/>
          <a:lstStyle>
            <a:lvl1pPr marL="514350" indent="-514350">
              <a:buAutoNum type="arabicPeriod"/>
              <a:defRPr sz="3200">
                <a:solidFill>
                  <a:schemeClr val="bg2"/>
                </a:solidFill>
                <a:latin typeface="+mn-lt"/>
                <a:ea typeface="黑体" panose="02010609060101010101" charset="-122"/>
              </a:defRPr>
            </a:lvl1pPr>
            <a:lvl2pPr marL="971550" indent="-514350">
              <a:buAutoNum type="arabicPeriod"/>
              <a:defRPr sz="2800">
                <a:solidFill>
                  <a:schemeClr val="bg2"/>
                </a:solidFill>
                <a:latin typeface="+mn-lt"/>
                <a:ea typeface="黑体" panose="02010609060101010101" charset="-122"/>
              </a:defRPr>
            </a:lvl2pPr>
            <a:lvl3pPr marL="1371600" indent="-457200">
              <a:buAutoNum type="arabicPeriod"/>
              <a:defRPr sz="2400">
                <a:solidFill>
                  <a:schemeClr val="bg2"/>
                </a:solidFill>
                <a:latin typeface="+mn-lt"/>
                <a:ea typeface="黑体" panose="02010609060101010101" charset="-122"/>
              </a:defRPr>
            </a:lvl3pPr>
            <a:lvl4pPr>
              <a:defRPr sz="2000">
                <a:solidFill>
                  <a:schemeClr val="bg2"/>
                </a:solidFill>
                <a:latin typeface="+mn-lt"/>
                <a:ea typeface="黑体" panose="02010609060101010101" charset="-122"/>
              </a:defRPr>
            </a:lvl4pPr>
            <a:lvl5pPr>
              <a:defRPr sz="2000">
                <a:solidFill>
                  <a:schemeClr val="bg2"/>
                </a:solidFill>
                <a:latin typeface="+mn-lt"/>
                <a:ea typeface="黑体" panose="020106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18_2formula_TopText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5355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609600" y="1086485"/>
            <a:ext cx="10896600" cy="512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609600" y="2333625"/>
            <a:ext cx="11150600" cy="400431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" name="图片占位符 14"/>
          <p:cNvSpPr>
            <a:spLocks noGrp="1"/>
          </p:cNvSpPr>
          <p:nvPr>
            <p:ph type="pic" idx="17"/>
          </p:nvPr>
        </p:nvSpPr>
        <p:spPr>
          <a:xfrm>
            <a:off x="609600" y="1678940"/>
            <a:ext cx="10846435" cy="5092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12_3Img_BottomText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66369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444500" y="2309495"/>
            <a:ext cx="3480435" cy="4013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4291965" y="2326005"/>
            <a:ext cx="3480435" cy="40081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>
          <a:xfrm>
            <a:off x="444500" y="998220"/>
            <a:ext cx="11150600" cy="11176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" name="图片占位符 14"/>
          <p:cNvSpPr>
            <a:spLocks noGrp="1"/>
          </p:cNvSpPr>
          <p:nvPr>
            <p:ph type="pic" idx="17"/>
          </p:nvPr>
        </p:nvSpPr>
        <p:spPr>
          <a:xfrm>
            <a:off x="8140065" y="2318385"/>
            <a:ext cx="3480435" cy="40151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13_3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 userDrawn="1"/>
        </p:nvSpPr>
        <p:spPr>
          <a:xfrm>
            <a:off x="8864600" y="6483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10" name="平行四边形 9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3577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7975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idx="14"/>
          </p:nvPr>
        </p:nvSpPr>
        <p:spPr>
          <a:xfrm>
            <a:off x="444500" y="1110615"/>
            <a:ext cx="3480435" cy="4967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5"/>
          </p:nvPr>
        </p:nvSpPr>
        <p:spPr>
          <a:xfrm>
            <a:off x="4291965" y="1109980"/>
            <a:ext cx="3480435" cy="49682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idx="17"/>
          </p:nvPr>
        </p:nvSpPr>
        <p:spPr>
          <a:xfrm>
            <a:off x="8140065" y="1142365"/>
            <a:ext cx="3480435" cy="493585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n_mu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544896"/>
            <a:ext cx="12192000" cy="177371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376650" y="1204970"/>
            <a:ext cx="9438700" cy="4448060"/>
          </a:xfrm>
          <a:custGeom>
            <a:avLst/>
            <a:gdLst>
              <a:gd name="connsiteX0" fmla="*/ 1158606 w 8097397"/>
              <a:gd name="connsiteY0" fmla="*/ 0 h 3844887"/>
              <a:gd name="connsiteX1" fmla="*/ 6938793 w 8097397"/>
              <a:gd name="connsiteY1" fmla="*/ 0 h 3844887"/>
              <a:gd name="connsiteX2" fmla="*/ 8097397 w 8097397"/>
              <a:gd name="connsiteY2" fmla="*/ 3844877 h 3844887"/>
              <a:gd name="connsiteX3" fmla="*/ 8097397 w 8097397"/>
              <a:gd name="connsiteY3" fmla="*/ 3844887 h 3844887"/>
              <a:gd name="connsiteX4" fmla="*/ 0 w 8097397"/>
              <a:gd name="connsiteY4" fmla="*/ 3844887 h 3844887"/>
              <a:gd name="connsiteX5" fmla="*/ 0 w 8097397"/>
              <a:gd name="connsiteY5" fmla="*/ 3844884 h 3844887"/>
              <a:gd name="connsiteX0-1" fmla="*/ 853539 w 8097397"/>
              <a:gd name="connsiteY0-2" fmla="*/ 4391 h 3844887"/>
              <a:gd name="connsiteX1-3" fmla="*/ 6938793 w 8097397"/>
              <a:gd name="connsiteY1-4" fmla="*/ 0 h 3844887"/>
              <a:gd name="connsiteX2-5" fmla="*/ 8097397 w 8097397"/>
              <a:gd name="connsiteY2-6" fmla="*/ 3844877 h 3844887"/>
              <a:gd name="connsiteX3-7" fmla="*/ 8097397 w 8097397"/>
              <a:gd name="connsiteY3-8" fmla="*/ 3844887 h 3844887"/>
              <a:gd name="connsiteX4-9" fmla="*/ 0 w 8097397"/>
              <a:gd name="connsiteY4-10" fmla="*/ 3844887 h 3844887"/>
              <a:gd name="connsiteX5-11" fmla="*/ 0 w 8097397"/>
              <a:gd name="connsiteY5-12" fmla="*/ 3844884 h 3844887"/>
              <a:gd name="connsiteX6" fmla="*/ 853539 w 8097397"/>
              <a:gd name="connsiteY6" fmla="*/ 4391 h 3844887"/>
              <a:gd name="connsiteX0-13" fmla="*/ 853539 w 8097397"/>
              <a:gd name="connsiteY0-14" fmla="*/ 13173 h 3853669"/>
              <a:gd name="connsiteX1-15" fmla="*/ 7178489 w 8097397"/>
              <a:gd name="connsiteY1-16" fmla="*/ 0 h 3853669"/>
              <a:gd name="connsiteX2-17" fmla="*/ 8097397 w 8097397"/>
              <a:gd name="connsiteY2-18" fmla="*/ 3853659 h 3853669"/>
              <a:gd name="connsiteX3-19" fmla="*/ 8097397 w 8097397"/>
              <a:gd name="connsiteY3-20" fmla="*/ 3853669 h 3853669"/>
              <a:gd name="connsiteX4-21" fmla="*/ 0 w 8097397"/>
              <a:gd name="connsiteY4-22" fmla="*/ 3853669 h 3853669"/>
              <a:gd name="connsiteX5-23" fmla="*/ 0 w 8097397"/>
              <a:gd name="connsiteY5-24" fmla="*/ 3853666 h 3853669"/>
              <a:gd name="connsiteX6-25" fmla="*/ 853539 w 8097397"/>
              <a:gd name="connsiteY6-26" fmla="*/ 13173 h 3853669"/>
              <a:gd name="connsiteX0-27" fmla="*/ 853539 w 8097397"/>
              <a:gd name="connsiteY0-28" fmla="*/ 4391 h 3844887"/>
              <a:gd name="connsiteX1-29" fmla="*/ 7200280 w 8097397"/>
              <a:gd name="connsiteY1-30" fmla="*/ 0 h 3844887"/>
              <a:gd name="connsiteX2-31" fmla="*/ 8097397 w 8097397"/>
              <a:gd name="connsiteY2-32" fmla="*/ 3844877 h 3844887"/>
              <a:gd name="connsiteX3-33" fmla="*/ 8097397 w 8097397"/>
              <a:gd name="connsiteY3-34" fmla="*/ 3844887 h 3844887"/>
              <a:gd name="connsiteX4-35" fmla="*/ 0 w 8097397"/>
              <a:gd name="connsiteY4-36" fmla="*/ 3844887 h 3844887"/>
              <a:gd name="connsiteX5-37" fmla="*/ 0 w 8097397"/>
              <a:gd name="connsiteY5-38" fmla="*/ 3844884 h 3844887"/>
              <a:gd name="connsiteX6-39" fmla="*/ 853539 w 8097397"/>
              <a:gd name="connsiteY6-40" fmla="*/ 4391 h 3844887"/>
              <a:gd name="connsiteX0-41" fmla="*/ 853539 w 8097397"/>
              <a:gd name="connsiteY0-42" fmla="*/ 4391 h 3844887"/>
              <a:gd name="connsiteX1-43" fmla="*/ 7200280 w 8097397"/>
              <a:gd name="connsiteY1-44" fmla="*/ 0 h 3844887"/>
              <a:gd name="connsiteX2-45" fmla="*/ 8097397 w 8097397"/>
              <a:gd name="connsiteY2-46" fmla="*/ 3844877 h 3844887"/>
              <a:gd name="connsiteX3-47" fmla="*/ 8097397 w 8097397"/>
              <a:gd name="connsiteY3-48" fmla="*/ 3844887 h 3844887"/>
              <a:gd name="connsiteX4-49" fmla="*/ 0 w 8097397"/>
              <a:gd name="connsiteY4-50" fmla="*/ 3844887 h 3844887"/>
              <a:gd name="connsiteX5-51" fmla="*/ 0 w 8097397"/>
              <a:gd name="connsiteY5-52" fmla="*/ 3844884 h 3844887"/>
              <a:gd name="connsiteX6-53" fmla="*/ 853539 w 8097397"/>
              <a:gd name="connsiteY6-54" fmla="*/ 4391 h 3844887"/>
              <a:gd name="connsiteX0-55" fmla="*/ 853539 w 8097397"/>
              <a:gd name="connsiteY0-56" fmla="*/ 4391 h 3844887"/>
              <a:gd name="connsiteX1-57" fmla="*/ 7200280 w 8097397"/>
              <a:gd name="connsiteY1-58" fmla="*/ 0 h 3844887"/>
              <a:gd name="connsiteX2-59" fmla="*/ 8097397 w 8097397"/>
              <a:gd name="connsiteY2-60" fmla="*/ 3844877 h 3844887"/>
              <a:gd name="connsiteX3-61" fmla="*/ 8097397 w 8097397"/>
              <a:gd name="connsiteY3-62" fmla="*/ 3844887 h 3844887"/>
              <a:gd name="connsiteX4-63" fmla="*/ 0 w 8097397"/>
              <a:gd name="connsiteY4-64" fmla="*/ 3844887 h 3844887"/>
              <a:gd name="connsiteX5-65" fmla="*/ 0 w 8097397"/>
              <a:gd name="connsiteY5-66" fmla="*/ 3844884 h 3844887"/>
              <a:gd name="connsiteX6-67" fmla="*/ 853539 w 8097397"/>
              <a:gd name="connsiteY6-68" fmla="*/ 4391 h 3844887"/>
              <a:gd name="connsiteX0-69" fmla="*/ 853539 w 8097397"/>
              <a:gd name="connsiteY0-70" fmla="*/ 4391 h 3844887"/>
              <a:gd name="connsiteX1-71" fmla="*/ 7200280 w 8097397"/>
              <a:gd name="connsiteY1-72" fmla="*/ 0 h 3844887"/>
              <a:gd name="connsiteX2-73" fmla="*/ 8097397 w 8097397"/>
              <a:gd name="connsiteY2-74" fmla="*/ 3844877 h 3844887"/>
              <a:gd name="connsiteX3-75" fmla="*/ 8097397 w 8097397"/>
              <a:gd name="connsiteY3-76" fmla="*/ 3844887 h 3844887"/>
              <a:gd name="connsiteX4-77" fmla="*/ 0 w 8097397"/>
              <a:gd name="connsiteY4-78" fmla="*/ 3844887 h 3844887"/>
              <a:gd name="connsiteX5-79" fmla="*/ 0 w 8097397"/>
              <a:gd name="connsiteY5-80" fmla="*/ 3844884 h 3844887"/>
              <a:gd name="connsiteX6-81" fmla="*/ 853539 w 8097397"/>
              <a:gd name="connsiteY6-82" fmla="*/ 4391 h 3844887"/>
              <a:gd name="connsiteX0-83" fmla="*/ 853539 w 8097397"/>
              <a:gd name="connsiteY0-84" fmla="*/ 4391 h 3844887"/>
              <a:gd name="connsiteX1-85" fmla="*/ 7200280 w 8097397"/>
              <a:gd name="connsiteY1-86" fmla="*/ 0 h 3844887"/>
              <a:gd name="connsiteX2-87" fmla="*/ 8097397 w 8097397"/>
              <a:gd name="connsiteY2-88" fmla="*/ 3844877 h 3844887"/>
              <a:gd name="connsiteX3-89" fmla="*/ 8097397 w 8097397"/>
              <a:gd name="connsiteY3-90" fmla="*/ 3844887 h 3844887"/>
              <a:gd name="connsiteX4-91" fmla="*/ 0 w 8097397"/>
              <a:gd name="connsiteY4-92" fmla="*/ 3844887 h 3844887"/>
              <a:gd name="connsiteX5-93" fmla="*/ 0 w 8097397"/>
              <a:gd name="connsiteY5-94" fmla="*/ 3844884 h 3844887"/>
              <a:gd name="connsiteX6-95" fmla="*/ 853539 w 8097397"/>
              <a:gd name="connsiteY6-96" fmla="*/ 4391 h 3844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097397" h="3844887">
                <a:moveTo>
                  <a:pt x="853539" y="4391"/>
                </a:moveTo>
                <a:lnTo>
                  <a:pt x="7200280" y="0"/>
                </a:lnTo>
                <a:lnTo>
                  <a:pt x="8097397" y="3844877"/>
                </a:lnTo>
                <a:lnTo>
                  <a:pt x="8097397" y="3844887"/>
                </a:lnTo>
                <a:lnTo>
                  <a:pt x="0" y="3844887"/>
                </a:lnTo>
                <a:lnTo>
                  <a:pt x="0" y="3844884"/>
                </a:lnTo>
                <a:cubicBezTo>
                  <a:pt x="269986" y="2548619"/>
                  <a:pt x="554501" y="1322613"/>
                  <a:pt x="853539" y="4391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1086891" y="5500108"/>
            <a:ext cx="1490184" cy="1472991"/>
            <a:chOff x="10290269" y="4580311"/>
            <a:chExt cx="1490184" cy="1472991"/>
          </a:xfrm>
          <a:solidFill>
            <a:srgbClr val="083B5E"/>
          </a:solidFill>
        </p:grpSpPr>
        <p:sp>
          <p:nvSpPr>
            <p:cNvPr id="19" name="等腰三角形 18"/>
            <p:cNvSpPr/>
            <p:nvPr/>
          </p:nvSpPr>
          <p:spPr>
            <a:xfrm rot="2700000">
              <a:off x="11174158" y="5447007"/>
              <a:ext cx="651206" cy="56138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20700000">
              <a:off x="10290269" y="4580311"/>
              <a:ext cx="1060704" cy="9144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 rot="9000000">
            <a:off x="194778" y="-21679"/>
            <a:ext cx="1490184" cy="1472991"/>
            <a:chOff x="435224" y="625067"/>
            <a:chExt cx="1490184" cy="1472991"/>
          </a:xfrm>
          <a:solidFill>
            <a:srgbClr val="083B5E"/>
          </a:solidFill>
        </p:grpSpPr>
        <p:sp>
          <p:nvSpPr>
            <p:cNvPr id="22" name="等腰三角形 21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 rot="9000000">
            <a:off x="-2702170" y="5023508"/>
            <a:ext cx="4874428" cy="4818189"/>
            <a:chOff x="435224" y="625067"/>
            <a:chExt cx="1490184" cy="1472991"/>
          </a:xfrm>
          <a:noFill/>
        </p:grpSpPr>
        <p:sp>
          <p:nvSpPr>
            <p:cNvPr id="25" name="等腰三角形 24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rot="9000000">
            <a:off x="8493648" y="-2173981"/>
            <a:ext cx="4874428" cy="4818189"/>
            <a:chOff x="435224" y="625067"/>
            <a:chExt cx="1490184" cy="1472991"/>
          </a:xfrm>
          <a:noFill/>
        </p:grpSpPr>
        <p:sp>
          <p:nvSpPr>
            <p:cNvPr id="28" name="等腰三角形 27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2651055" y="2280368"/>
            <a:ext cx="6889891" cy="1728882"/>
            <a:chOff x="1585452" y="1991724"/>
            <a:chExt cx="6889891" cy="1728882"/>
          </a:xfrm>
        </p:grpSpPr>
        <p:sp>
          <p:nvSpPr>
            <p:cNvPr id="31" name="矩形 30"/>
            <p:cNvSpPr/>
            <p:nvPr/>
          </p:nvSpPr>
          <p:spPr>
            <a:xfrm>
              <a:off x="3878402" y="1991724"/>
              <a:ext cx="2303990" cy="706755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4000" b="1" i="0" u="none" strike="noStrike" kern="120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875457" y="2723386"/>
              <a:ext cx="3098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endParaRPr lang="zh-CN" altLang="en-US" sz="4400" b="1" dirty="0">
                <a:solidFill>
                  <a:srgbClr val="083B5E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85452" y="3352306"/>
              <a:ext cx="688989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21890" y="3011805"/>
            <a:ext cx="7348855" cy="2116455"/>
          </a:xfrm>
        </p:spPr>
        <p:txBody>
          <a:bodyPr/>
          <a:lstStyle>
            <a:lvl1pPr>
              <a:defRPr sz="4800" b="1">
                <a:solidFill>
                  <a:schemeClr val="tx2"/>
                </a:solidFill>
                <a:latin typeface="+mn-lt"/>
                <a:ea typeface="+mj-ea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3"/>
          </p:nvPr>
        </p:nvSpPr>
        <p:spPr>
          <a:xfrm>
            <a:off x="4928235" y="2263775"/>
            <a:ext cx="2311400" cy="736600"/>
          </a:xfrm>
        </p:spPr>
        <p:txBody>
          <a:bodyPr anchor="ctr" anchorCtr="0"/>
          <a:lstStyle>
            <a:lvl1pPr marL="0" indent="0" algn="ctr">
              <a:buNone/>
              <a:defRPr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+mn-lt"/>
              </a:defRPr>
            </a:lvl1pPr>
            <a:lvl2pPr marL="457200" indent="0" algn="ctr">
              <a:buNone/>
              <a:defRPr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+mn-lt"/>
              </a:defRPr>
            </a:lvl2pPr>
            <a:lvl3pPr algn="ctr">
              <a:defRPr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+mn-lt"/>
              </a:defRPr>
            </a:lvl3pPr>
            <a:lvl4pPr algn="ctr">
              <a:defRPr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+mn-lt"/>
              </a:defRPr>
            </a:lvl4pPr>
            <a:lvl5pPr algn="ctr">
              <a:defRPr>
                <a:ln>
                  <a:solidFill>
                    <a:schemeClr val="bg1"/>
                  </a:solidFill>
                </a:ln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544896"/>
            <a:ext cx="12192000" cy="1773716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376650" y="1204970"/>
            <a:ext cx="9438700" cy="4448060"/>
          </a:xfrm>
          <a:custGeom>
            <a:avLst/>
            <a:gdLst>
              <a:gd name="connsiteX0" fmla="*/ 1158606 w 8097397"/>
              <a:gd name="connsiteY0" fmla="*/ 0 h 3844887"/>
              <a:gd name="connsiteX1" fmla="*/ 6938793 w 8097397"/>
              <a:gd name="connsiteY1" fmla="*/ 0 h 3844887"/>
              <a:gd name="connsiteX2" fmla="*/ 8097397 w 8097397"/>
              <a:gd name="connsiteY2" fmla="*/ 3844877 h 3844887"/>
              <a:gd name="connsiteX3" fmla="*/ 8097397 w 8097397"/>
              <a:gd name="connsiteY3" fmla="*/ 3844887 h 3844887"/>
              <a:gd name="connsiteX4" fmla="*/ 0 w 8097397"/>
              <a:gd name="connsiteY4" fmla="*/ 3844887 h 3844887"/>
              <a:gd name="connsiteX5" fmla="*/ 0 w 8097397"/>
              <a:gd name="connsiteY5" fmla="*/ 3844884 h 3844887"/>
              <a:gd name="connsiteX0-1" fmla="*/ 853539 w 8097397"/>
              <a:gd name="connsiteY0-2" fmla="*/ 4391 h 3844887"/>
              <a:gd name="connsiteX1-3" fmla="*/ 6938793 w 8097397"/>
              <a:gd name="connsiteY1-4" fmla="*/ 0 h 3844887"/>
              <a:gd name="connsiteX2-5" fmla="*/ 8097397 w 8097397"/>
              <a:gd name="connsiteY2-6" fmla="*/ 3844877 h 3844887"/>
              <a:gd name="connsiteX3-7" fmla="*/ 8097397 w 8097397"/>
              <a:gd name="connsiteY3-8" fmla="*/ 3844887 h 3844887"/>
              <a:gd name="connsiteX4-9" fmla="*/ 0 w 8097397"/>
              <a:gd name="connsiteY4-10" fmla="*/ 3844887 h 3844887"/>
              <a:gd name="connsiteX5-11" fmla="*/ 0 w 8097397"/>
              <a:gd name="connsiteY5-12" fmla="*/ 3844884 h 3844887"/>
              <a:gd name="connsiteX6" fmla="*/ 853539 w 8097397"/>
              <a:gd name="connsiteY6" fmla="*/ 4391 h 3844887"/>
              <a:gd name="connsiteX0-13" fmla="*/ 853539 w 8097397"/>
              <a:gd name="connsiteY0-14" fmla="*/ 13173 h 3853669"/>
              <a:gd name="connsiteX1-15" fmla="*/ 7178489 w 8097397"/>
              <a:gd name="connsiteY1-16" fmla="*/ 0 h 3853669"/>
              <a:gd name="connsiteX2-17" fmla="*/ 8097397 w 8097397"/>
              <a:gd name="connsiteY2-18" fmla="*/ 3853659 h 3853669"/>
              <a:gd name="connsiteX3-19" fmla="*/ 8097397 w 8097397"/>
              <a:gd name="connsiteY3-20" fmla="*/ 3853669 h 3853669"/>
              <a:gd name="connsiteX4-21" fmla="*/ 0 w 8097397"/>
              <a:gd name="connsiteY4-22" fmla="*/ 3853669 h 3853669"/>
              <a:gd name="connsiteX5-23" fmla="*/ 0 w 8097397"/>
              <a:gd name="connsiteY5-24" fmla="*/ 3853666 h 3853669"/>
              <a:gd name="connsiteX6-25" fmla="*/ 853539 w 8097397"/>
              <a:gd name="connsiteY6-26" fmla="*/ 13173 h 3853669"/>
              <a:gd name="connsiteX0-27" fmla="*/ 853539 w 8097397"/>
              <a:gd name="connsiteY0-28" fmla="*/ 4391 h 3844887"/>
              <a:gd name="connsiteX1-29" fmla="*/ 7200280 w 8097397"/>
              <a:gd name="connsiteY1-30" fmla="*/ 0 h 3844887"/>
              <a:gd name="connsiteX2-31" fmla="*/ 8097397 w 8097397"/>
              <a:gd name="connsiteY2-32" fmla="*/ 3844877 h 3844887"/>
              <a:gd name="connsiteX3-33" fmla="*/ 8097397 w 8097397"/>
              <a:gd name="connsiteY3-34" fmla="*/ 3844887 h 3844887"/>
              <a:gd name="connsiteX4-35" fmla="*/ 0 w 8097397"/>
              <a:gd name="connsiteY4-36" fmla="*/ 3844887 h 3844887"/>
              <a:gd name="connsiteX5-37" fmla="*/ 0 w 8097397"/>
              <a:gd name="connsiteY5-38" fmla="*/ 3844884 h 3844887"/>
              <a:gd name="connsiteX6-39" fmla="*/ 853539 w 8097397"/>
              <a:gd name="connsiteY6-40" fmla="*/ 4391 h 3844887"/>
              <a:gd name="connsiteX0-41" fmla="*/ 853539 w 8097397"/>
              <a:gd name="connsiteY0-42" fmla="*/ 4391 h 3844887"/>
              <a:gd name="connsiteX1-43" fmla="*/ 7200280 w 8097397"/>
              <a:gd name="connsiteY1-44" fmla="*/ 0 h 3844887"/>
              <a:gd name="connsiteX2-45" fmla="*/ 8097397 w 8097397"/>
              <a:gd name="connsiteY2-46" fmla="*/ 3844877 h 3844887"/>
              <a:gd name="connsiteX3-47" fmla="*/ 8097397 w 8097397"/>
              <a:gd name="connsiteY3-48" fmla="*/ 3844887 h 3844887"/>
              <a:gd name="connsiteX4-49" fmla="*/ 0 w 8097397"/>
              <a:gd name="connsiteY4-50" fmla="*/ 3844887 h 3844887"/>
              <a:gd name="connsiteX5-51" fmla="*/ 0 w 8097397"/>
              <a:gd name="connsiteY5-52" fmla="*/ 3844884 h 3844887"/>
              <a:gd name="connsiteX6-53" fmla="*/ 853539 w 8097397"/>
              <a:gd name="connsiteY6-54" fmla="*/ 4391 h 3844887"/>
              <a:gd name="connsiteX0-55" fmla="*/ 853539 w 8097397"/>
              <a:gd name="connsiteY0-56" fmla="*/ 4391 h 3844887"/>
              <a:gd name="connsiteX1-57" fmla="*/ 7200280 w 8097397"/>
              <a:gd name="connsiteY1-58" fmla="*/ 0 h 3844887"/>
              <a:gd name="connsiteX2-59" fmla="*/ 8097397 w 8097397"/>
              <a:gd name="connsiteY2-60" fmla="*/ 3844877 h 3844887"/>
              <a:gd name="connsiteX3-61" fmla="*/ 8097397 w 8097397"/>
              <a:gd name="connsiteY3-62" fmla="*/ 3844887 h 3844887"/>
              <a:gd name="connsiteX4-63" fmla="*/ 0 w 8097397"/>
              <a:gd name="connsiteY4-64" fmla="*/ 3844887 h 3844887"/>
              <a:gd name="connsiteX5-65" fmla="*/ 0 w 8097397"/>
              <a:gd name="connsiteY5-66" fmla="*/ 3844884 h 3844887"/>
              <a:gd name="connsiteX6-67" fmla="*/ 853539 w 8097397"/>
              <a:gd name="connsiteY6-68" fmla="*/ 4391 h 3844887"/>
              <a:gd name="connsiteX0-69" fmla="*/ 853539 w 8097397"/>
              <a:gd name="connsiteY0-70" fmla="*/ 4391 h 3844887"/>
              <a:gd name="connsiteX1-71" fmla="*/ 7200280 w 8097397"/>
              <a:gd name="connsiteY1-72" fmla="*/ 0 h 3844887"/>
              <a:gd name="connsiteX2-73" fmla="*/ 8097397 w 8097397"/>
              <a:gd name="connsiteY2-74" fmla="*/ 3844877 h 3844887"/>
              <a:gd name="connsiteX3-75" fmla="*/ 8097397 w 8097397"/>
              <a:gd name="connsiteY3-76" fmla="*/ 3844887 h 3844887"/>
              <a:gd name="connsiteX4-77" fmla="*/ 0 w 8097397"/>
              <a:gd name="connsiteY4-78" fmla="*/ 3844887 h 3844887"/>
              <a:gd name="connsiteX5-79" fmla="*/ 0 w 8097397"/>
              <a:gd name="connsiteY5-80" fmla="*/ 3844884 h 3844887"/>
              <a:gd name="connsiteX6-81" fmla="*/ 853539 w 8097397"/>
              <a:gd name="connsiteY6-82" fmla="*/ 4391 h 3844887"/>
              <a:gd name="connsiteX0-83" fmla="*/ 853539 w 8097397"/>
              <a:gd name="connsiteY0-84" fmla="*/ 4391 h 3844887"/>
              <a:gd name="connsiteX1-85" fmla="*/ 7200280 w 8097397"/>
              <a:gd name="connsiteY1-86" fmla="*/ 0 h 3844887"/>
              <a:gd name="connsiteX2-87" fmla="*/ 8097397 w 8097397"/>
              <a:gd name="connsiteY2-88" fmla="*/ 3844877 h 3844887"/>
              <a:gd name="connsiteX3-89" fmla="*/ 8097397 w 8097397"/>
              <a:gd name="connsiteY3-90" fmla="*/ 3844887 h 3844887"/>
              <a:gd name="connsiteX4-91" fmla="*/ 0 w 8097397"/>
              <a:gd name="connsiteY4-92" fmla="*/ 3844887 h 3844887"/>
              <a:gd name="connsiteX5-93" fmla="*/ 0 w 8097397"/>
              <a:gd name="connsiteY5-94" fmla="*/ 3844884 h 3844887"/>
              <a:gd name="connsiteX6-95" fmla="*/ 853539 w 8097397"/>
              <a:gd name="connsiteY6-96" fmla="*/ 4391 h 3844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25" y="connsiteY6-26"/>
              </a:cxn>
            </a:cxnLst>
            <a:rect l="l" t="t" r="r" b="b"/>
            <a:pathLst>
              <a:path w="8097397" h="3844887">
                <a:moveTo>
                  <a:pt x="853539" y="4391"/>
                </a:moveTo>
                <a:lnTo>
                  <a:pt x="7200280" y="0"/>
                </a:lnTo>
                <a:lnTo>
                  <a:pt x="8097397" y="3844877"/>
                </a:lnTo>
                <a:lnTo>
                  <a:pt x="8097397" y="3844887"/>
                </a:lnTo>
                <a:lnTo>
                  <a:pt x="0" y="3844887"/>
                </a:lnTo>
                <a:lnTo>
                  <a:pt x="0" y="3844884"/>
                </a:lnTo>
                <a:cubicBezTo>
                  <a:pt x="269986" y="2548619"/>
                  <a:pt x="554501" y="1322613"/>
                  <a:pt x="853539" y="4391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chemeClr val="tx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1086891" y="5500108"/>
            <a:ext cx="1490184" cy="1472991"/>
            <a:chOff x="10290269" y="4580311"/>
            <a:chExt cx="1490184" cy="1472991"/>
          </a:xfrm>
          <a:solidFill>
            <a:srgbClr val="083B5E"/>
          </a:solidFill>
        </p:grpSpPr>
        <p:sp>
          <p:nvSpPr>
            <p:cNvPr id="19" name="等腰三角形 18"/>
            <p:cNvSpPr/>
            <p:nvPr/>
          </p:nvSpPr>
          <p:spPr>
            <a:xfrm rot="2700000">
              <a:off x="11174158" y="5447007"/>
              <a:ext cx="651206" cy="56138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20700000">
              <a:off x="10290269" y="4580311"/>
              <a:ext cx="1060704" cy="9144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 rot="9000000">
            <a:off x="194778" y="-21679"/>
            <a:ext cx="1490184" cy="1472991"/>
            <a:chOff x="435224" y="625067"/>
            <a:chExt cx="1490184" cy="1472991"/>
          </a:xfrm>
          <a:solidFill>
            <a:srgbClr val="083B5E"/>
          </a:solidFill>
        </p:grpSpPr>
        <p:sp>
          <p:nvSpPr>
            <p:cNvPr id="22" name="等腰三角形 21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 userDrawn="1"/>
        </p:nvGrpSpPr>
        <p:grpSpPr>
          <a:xfrm rot="9000000">
            <a:off x="-2702170" y="5023508"/>
            <a:ext cx="4874428" cy="4818189"/>
            <a:chOff x="435224" y="625067"/>
            <a:chExt cx="1490184" cy="1472991"/>
          </a:xfrm>
          <a:noFill/>
        </p:grpSpPr>
        <p:sp>
          <p:nvSpPr>
            <p:cNvPr id="25" name="等腰三角形 24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 rot="9000000">
            <a:off x="8493648" y="-2173981"/>
            <a:ext cx="4874428" cy="4818189"/>
            <a:chOff x="435224" y="625067"/>
            <a:chExt cx="1490184" cy="1472991"/>
          </a:xfrm>
          <a:noFill/>
        </p:grpSpPr>
        <p:sp>
          <p:nvSpPr>
            <p:cNvPr id="28" name="等腰三角形 27"/>
            <p:cNvSpPr/>
            <p:nvPr/>
          </p:nvSpPr>
          <p:spPr>
            <a:xfrm rot="2700000">
              <a:off x="1319113" y="1491763"/>
              <a:ext cx="651206" cy="561384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20700000">
              <a:off x="435224" y="625067"/>
              <a:ext cx="1060704" cy="914400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421890" y="2058670"/>
            <a:ext cx="7348855" cy="2116455"/>
          </a:xfrm>
        </p:spPr>
        <p:txBody>
          <a:bodyPr/>
          <a:lstStyle/>
          <a:p>
            <a:r>
              <a:rPr lang="en-US" altLang="zh-CN" b="1" noProof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  <a:sym typeface="+mn-ea"/>
              </a:rPr>
              <a:t>THANKS!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 userDrawn="1"/>
        </p:nvSpPr>
        <p:spPr>
          <a:xfrm>
            <a:off x="928304" y="282026"/>
            <a:ext cx="7016132" cy="523220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平行四边形 9"/>
          <p:cNvSpPr/>
          <p:nvPr userDrawn="1"/>
        </p:nvSpPr>
        <p:spPr>
          <a:xfrm>
            <a:off x="268356" y="282026"/>
            <a:ext cx="659948" cy="523220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8340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1_Tex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 userDrawn="1"/>
        </p:nvSpPr>
        <p:spPr>
          <a:xfrm>
            <a:off x="928304" y="282026"/>
            <a:ext cx="7016132" cy="523220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平行四边形 9"/>
          <p:cNvSpPr/>
          <p:nvPr userDrawn="1"/>
        </p:nvSpPr>
        <p:spPr>
          <a:xfrm>
            <a:off x="268356" y="282026"/>
            <a:ext cx="659948" cy="523220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95579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4"/>
          </p:nvPr>
        </p:nvSpPr>
        <p:spPr>
          <a:xfrm>
            <a:off x="304800" y="1187450"/>
            <a:ext cx="11341100" cy="478790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19_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 userDrawn="1"/>
        </p:nvSpPr>
        <p:spPr>
          <a:xfrm>
            <a:off x="928304" y="282026"/>
            <a:ext cx="7016132" cy="523220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平行四边形 9"/>
          <p:cNvSpPr/>
          <p:nvPr userDrawn="1"/>
        </p:nvSpPr>
        <p:spPr>
          <a:xfrm>
            <a:off x="268356" y="282026"/>
            <a:ext cx="659948" cy="523220"/>
          </a:xfrm>
          <a:prstGeom prst="parallelogram">
            <a:avLst/>
          </a:prstGeom>
          <a:solidFill>
            <a:schemeClr val="tx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95579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4" hasCustomPrompt="1"/>
          </p:nvPr>
        </p:nvSpPr>
        <p:spPr>
          <a:xfrm>
            <a:off x="304800" y="1187450"/>
            <a:ext cx="5791200" cy="437515"/>
          </a:xfrm>
        </p:spPr>
        <p:txBody>
          <a:bodyPr/>
          <a:lstStyle>
            <a:lvl1pPr marL="0" indent="0">
              <a:buNone/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1pPr>
            <a:lvl2pPr marL="457200" indent="0">
              <a:buNone/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2pPr>
            <a:lvl3pPr marL="914400" indent="0">
              <a:buNone/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3pPr>
            <a:lvl4pPr marL="1371600" indent="0">
              <a:buNone/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4pPr>
            <a:lvl5pPr marL="1828800" indent="0">
              <a:buNone/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5pPr>
          </a:lstStyle>
          <a:p>
            <a:pPr lvl="0"/>
            <a:r>
              <a:rPr lang="en-US" altLang="zh-CN" smtClean="0"/>
              <a:t>Left Title</a:t>
            </a:r>
            <a:endParaRPr lang="en-US" altLang="zh-CN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308610" y="1662430"/>
            <a:ext cx="5791835" cy="49282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smtClean="0"/>
              <a:t>Left Body</a:t>
            </a:r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6" hasCustomPrompt="1"/>
          </p:nvPr>
        </p:nvSpPr>
        <p:spPr>
          <a:xfrm>
            <a:off x="6100445" y="1187450"/>
            <a:ext cx="5791200" cy="437515"/>
          </a:xfrm>
        </p:spPr>
        <p:txBody>
          <a:bodyPr/>
          <a:lstStyle>
            <a:lvl1pPr marL="0" indent="0">
              <a:buNone/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1pPr>
            <a:lvl2pPr marL="457200" indent="0">
              <a:buNone/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2pPr>
            <a:lvl3pPr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3pPr>
            <a:lvl4pPr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4pPr>
            <a:lvl5pPr>
              <a:defRPr b="1" u="none" strike="noStrike" kern="1200" cap="none" spc="0" normalizeH="0">
                <a:solidFill>
                  <a:schemeClr val="tx1"/>
                </a:solidFill>
                <a:uFillTx/>
                <a:latin typeface="Calibri" panose="020F0502020204030204" charset="0"/>
              </a:defRPr>
            </a:lvl5pPr>
          </a:lstStyle>
          <a:p>
            <a:pPr lvl="0"/>
            <a:r>
              <a:rPr lang="en-US" altLang="zh-CN" smtClean="0"/>
              <a:t>Right Title</a:t>
            </a:r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7" hasCustomPrompt="1"/>
          </p:nvPr>
        </p:nvSpPr>
        <p:spPr>
          <a:xfrm>
            <a:off x="6111240" y="1619885"/>
            <a:ext cx="5653405" cy="49599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zh-CN" smtClean="0"/>
              <a:t>Right Body</a:t>
            </a:r>
            <a:endParaRPr lang="en-US" altLang="zh-CN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2_Image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7" name="平行四边形 6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1482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51155" y="303530"/>
            <a:ext cx="551815" cy="484505"/>
          </a:xfrm>
          <a:noFill/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idx="15"/>
          </p:nvPr>
        </p:nvSpPr>
        <p:spPr>
          <a:xfrm>
            <a:off x="6254115" y="1240790"/>
            <a:ext cx="5359400" cy="500253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6"/>
          </p:nvPr>
        </p:nvSpPr>
        <p:spPr>
          <a:xfrm>
            <a:off x="497840" y="805180"/>
            <a:ext cx="5157470" cy="4964430"/>
          </a:xfrm>
        </p:spPr>
        <p:txBody>
          <a:bodyPr/>
          <a:lstStyle>
            <a:lvl1pPr marL="514350" indent="-5143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14_ImageRight_1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7" name="平行四边形 6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814820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51155" y="303530"/>
            <a:ext cx="551815" cy="484505"/>
          </a:xfrm>
          <a:noFill/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idx="15"/>
          </p:nvPr>
        </p:nvSpPr>
        <p:spPr>
          <a:xfrm>
            <a:off x="6254115" y="1240790"/>
            <a:ext cx="5359400" cy="39789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6"/>
          </p:nvPr>
        </p:nvSpPr>
        <p:spPr>
          <a:xfrm>
            <a:off x="497840" y="805180"/>
            <a:ext cx="5157470" cy="4964430"/>
          </a:xfrm>
        </p:spPr>
        <p:txBody>
          <a:bodyPr/>
          <a:lstStyle>
            <a:lvl1pPr marL="514350" indent="-5143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7"/>
          </p:nvPr>
        </p:nvSpPr>
        <p:spPr>
          <a:xfrm>
            <a:off x="5773420" y="5453380"/>
            <a:ext cx="6205855" cy="796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3_Image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7" name="平行四边形 6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78497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idx="15"/>
          </p:nvPr>
        </p:nvSpPr>
        <p:spPr>
          <a:xfrm>
            <a:off x="403225" y="1237615"/>
            <a:ext cx="5292090" cy="46856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6"/>
          </p:nvPr>
        </p:nvSpPr>
        <p:spPr>
          <a:xfrm>
            <a:off x="6098540" y="1233170"/>
            <a:ext cx="5483860" cy="4695190"/>
          </a:xfrm>
        </p:spPr>
        <p:txBody>
          <a:bodyPr/>
          <a:lstStyle>
            <a:lvl1pPr marL="514350" indent="-5143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15_ImageLeft_1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68356" y="282026"/>
            <a:ext cx="7676080" cy="523220"/>
            <a:chOff x="268356" y="282026"/>
            <a:chExt cx="6370983" cy="411837"/>
          </a:xfrm>
          <a:effectLst/>
        </p:grpSpPr>
        <p:sp>
          <p:nvSpPr>
            <p:cNvPr id="7" name="平行四边形 6"/>
            <p:cNvSpPr/>
            <p:nvPr/>
          </p:nvSpPr>
          <p:spPr>
            <a:xfrm>
              <a:off x="268356" y="282026"/>
              <a:ext cx="547743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816099" y="282026"/>
              <a:ext cx="5823240" cy="411837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1108710" y="281940"/>
            <a:ext cx="6784975" cy="50609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47980" y="303530"/>
            <a:ext cx="551815" cy="48450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/>
          </a:p>
        </p:txBody>
      </p:sp>
      <p:sp>
        <p:nvSpPr>
          <p:cNvPr id="9" name="图片占位符 8"/>
          <p:cNvSpPr>
            <a:spLocks noGrp="1"/>
          </p:cNvSpPr>
          <p:nvPr>
            <p:ph type="pic" idx="15"/>
          </p:nvPr>
        </p:nvSpPr>
        <p:spPr>
          <a:xfrm>
            <a:off x="403225" y="1237615"/>
            <a:ext cx="5292090" cy="39801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6"/>
          </p:nvPr>
        </p:nvSpPr>
        <p:spPr>
          <a:xfrm>
            <a:off x="6098540" y="1233170"/>
            <a:ext cx="5483860" cy="4695190"/>
          </a:xfrm>
        </p:spPr>
        <p:txBody>
          <a:bodyPr/>
          <a:lstStyle>
            <a:lvl1pPr marL="514350" indent="-5143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" name="图片占位符 1"/>
          <p:cNvSpPr>
            <a:spLocks noGrp="1"/>
          </p:cNvSpPr>
          <p:nvPr>
            <p:ph type="pic" idx="17"/>
          </p:nvPr>
        </p:nvSpPr>
        <p:spPr>
          <a:xfrm>
            <a:off x="347345" y="5465445"/>
            <a:ext cx="5680075" cy="670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n-l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resource_record_key" val="{&quot;71&quot;:[76235680046]}"/>
</p:tagLst>
</file>

<file path=ppt/theme/theme1.xml><?xml version="1.0" encoding="utf-8"?>
<a:theme xmlns:a="http://schemas.openxmlformats.org/drawingml/2006/main" name="WPS">
  <a:themeElements>
    <a:clrScheme name="主题色">
      <a:dk1>
        <a:srgbClr val="000000"/>
      </a:dk1>
      <a:lt1>
        <a:srgbClr val="FFFFFF"/>
      </a:lt1>
      <a:dk2>
        <a:srgbClr val="083B5E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Arial</vt:lpstr>
      <vt:lpstr>等线</vt:lpstr>
      <vt:lpstr>思源黑体 CN Heavy</vt:lpstr>
      <vt:lpstr>黑体</vt:lpstr>
      <vt:lpstr>思源黑体 CN Normal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长风</cp:lastModifiedBy>
  <cp:revision>70</cp:revision>
  <dcterms:created xsi:type="dcterms:W3CDTF">2013-01-27T09:14:00Z</dcterms:created>
  <dcterms:modified xsi:type="dcterms:W3CDTF">2025-09-12T10:43:28Z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E82BDC20FDB344AF91F13265C49D4C6D_13</vt:lpwstr>
  </property>
  <property fmtid="{D5CDD505-2E9C-101B-9397-08002B2CF9AE}" pid="3" name="KSOProductBuildVer">
    <vt:lpwstr>2052-12.1.0.22529</vt:lpwstr>
  </property>
</Properties>
</file>