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7" r:id="rId2"/>
    <p:sldId id="258" r:id="rId3"/>
    <p:sldId id="259" r:id="rId4"/>
    <p:sldId id="260" r:id="rId5"/>
    <p:sldId id="262" r:id="rId6"/>
    <p:sldId id="264" r:id="rId7"/>
    <p:sldId id="265" r:id="rId8"/>
    <p:sldId id="266" r:id="rId9"/>
    <p:sldId id="267"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349E6-E0BC-4E9E-BD98-3D4193CF81DC}" v="2" dt="2024-02-21T11:35:01.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70" d="100"/>
          <a:sy n="70" d="100"/>
        </p:scale>
        <p:origin x="47" y="55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y Sinhal" userId="3b84d679-3b38-40f9-87be-70a05980df75" providerId="ADAL" clId="{539349E6-E0BC-4E9E-BD98-3D4193CF81DC}"/>
    <pc:docChg chg="undo custSel modSld">
      <pc:chgData name="Anay Sinhal" userId="3b84d679-3b38-40f9-87be-70a05980df75" providerId="ADAL" clId="{539349E6-E0BC-4E9E-BD98-3D4193CF81DC}" dt="2024-02-21T11:35:01.856" v="3" actId="1037"/>
      <pc:docMkLst>
        <pc:docMk/>
      </pc:docMkLst>
      <pc:sldChg chg="modSp mod">
        <pc:chgData name="Anay Sinhal" userId="3b84d679-3b38-40f9-87be-70a05980df75" providerId="ADAL" clId="{539349E6-E0BC-4E9E-BD98-3D4193CF81DC}" dt="2024-02-21T09:50:47.522" v="1" actId="1076"/>
        <pc:sldMkLst>
          <pc:docMk/>
          <pc:sldMk cId="1125164342" sldId="257"/>
        </pc:sldMkLst>
        <pc:spChg chg="mod">
          <ac:chgData name="Anay Sinhal" userId="3b84d679-3b38-40f9-87be-70a05980df75" providerId="ADAL" clId="{539349E6-E0BC-4E9E-BD98-3D4193CF81DC}" dt="2024-02-21T09:50:47.522" v="1" actId="1076"/>
          <ac:spMkLst>
            <pc:docMk/>
            <pc:sldMk cId="1125164342" sldId="257"/>
            <ac:spMk id="8" creationId="{00000000-0000-0000-0000-000000000000}"/>
          </ac:spMkLst>
        </pc:spChg>
      </pc:sldChg>
      <pc:sldChg chg="modSp">
        <pc:chgData name="Anay Sinhal" userId="3b84d679-3b38-40f9-87be-70a05980df75" providerId="ADAL" clId="{539349E6-E0BC-4E9E-BD98-3D4193CF81DC}" dt="2024-02-21T11:35:01.856" v="3" actId="1037"/>
        <pc:sldMkLst>
          <pc:docMk/>
          <pc:sldMk cId="4031344290" sldId="260"/>
        </pc:sldMkLst>
        <pc:picChg chg="mod">
          <ac:chgData name="Anay Sinhal" userId="3b84d679-3b38-40f9-87be-70a05980df75" providerId="ADAL" clId="{539349E6-E0BC-4E9E-BD98-3D4193CF81DC}" dt="2024-02-21T11:35:01.856" v="3" actId="1037"/>
          <ac:picMkLst>
            <pc:docMk/>
            <pc:sldMk cId="4031344290" sldId="260"/>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0A23A-51DA-485F-BE21-F0AB37904885}" type="datetimeFigureOut">
              <a:rPr lang="en-IN" smtClean="0"/>
              <a:t>21-02-2024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85AA9-9FE3-4505-AB7F-F0A55798F694}" type="slidenum">
              <a:rPr lang="en-IN" smtClean="0"/>
              <a:t>‹#›</a:t>
            </a:fld>
            <a:endParaRPr lang="en-IN"/>
          </a:p>
        </p:txBody>
      </p:sp>
    </p:spTree>
    <p:extLst>
      <p:ext uri="{BB962C8B-B14F-4D97-AF65-F5344CB8AC3E}">
        <p14:creationId xmlns:p14="http://schemas.microsoft.com/office/powerpoint/2010/main" val="9181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21/02/2024 15:20</a:t>
            </a:fld>
            <a:endParaRPr lang="en-GB" sz="1200">
              <a:cs typeface="Arial" pitchFamily="34" charset="0"/>
            </a:endParaRPr>
          </a:p>
        </p:txBody>
      </p:sp>
      <p:sp>
        <p:nvSpPr>
          <p:cNvPr id="61446" name="Footer Placeholder 5"/>
          <p:cNvSpPr>
            <a:spLocks noGrp="1"/>
          </p:cNvSpPr>
          <p:nvPr>
            <p:ph type="ftr" sz="quarter" idx="4"/>
          </p:nvPr>
        </p:nvSpPr>
        <p:spPr>
          <a:xfrm>
            <a:off x="0" y="8829675"/>
            <a:ext cx="6308725"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6308725" y="8829675"/>
            <a:ext cx="700088"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070230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21/02/2024 15:20</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10</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2647687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21/02/2024 15:20</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11</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400057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21/02/2024 15:20</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12</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4216246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21/02/2024 15:20</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13</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346091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miter lim="800000"/>
            <a:headEnd/>
            <a:tailEnd/>
          </a:ln>
        </p:spPr>
        <p:txBody>
          <a:bodyPr/>
          <a:lstStyle/>
          <a:p>
            <a:fld id="{4BD3FFB8-73F6-4C48-A44D-F96F3DDAD3DA}" type="slidenum">
              <a:rPr lang="en-US"/>
              <a:pPr/>
              <a:t>14</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a:ea typeface="ＭＳ Ｐゴシック" pitchFamily="34" charset="-128"/>
            </a:endParaRPr>
          </a:p>
        </p:txBody>
      </p:sp>
    </p:spTree>
    <p:extLst>
      <p:ext uri="{BB962C8B-B14F-4D97-AF65-F5344CB8AC3E}">
        <p14:creationId xmlns:p14="http://schemas.microsoft.com/office/powerpoint/2010/main" val="3806353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21/02/2024 15:20</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15</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14039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21/02/2024 15:20</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335429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65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656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87442CD9-FE09-4575-81EE-9349A1DF2BE4}" type="datetime8">
              <a:rPr lang="en-GB" sz="1200" smtClean="0">
                <a:cs typeface="Arial" pitchFamily="34" charset="0"/>
              </a:rPr>
              <a:pPr/>
              <a:t>21/02/2024 15:20</a:t>
            </a:fld>
            <a:endParaRPr lang="en-GB" sz="1200">
              <a:cs typeface="Arial" pitchFamily="34" charset="0"/>
            </a:endParaRPr>
          </a:p>
        </p:txBody>
      </p:sp>
      <p:sp>
        <p:nvSpPr>
          <p:cNvPr id="6656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dirty="0">
                <a:solidFill>
                  <a:srgbClr val="000000"/>
                </a:solidFill>
                <a:cs typeface="Arial" pitchFamily="34" charset="0"/>
              </a:rPr>
              <a:t>IEEE SOUTHEASTCON 2010, CHARLOTTE, NC</a:t>
            </a:r>
            <a:endParaRPr lang="en-GB" sz="1200" dirty="0">
              <a:cs typeface="Arial" pitchFamily="34" charset="0"/>
            </a:endParaRPr>
          </a:p>
        </p:txBody>
      </p:sp>
      <p:sp>
        <p:nvSpPr>
          <p:cNvPr id="665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B1E08A-46BA-43AA-80BD-7A7140FE4957}" type="slidenum">
              <a:rPr lang="en-GB" sz="1200" smtClean="0">
                <a:cs typeface="Arial" pitchFamily="34" charset="0"/>
              </a:rPr>
              <a:pPr/>
              <a:t>3</a:t>
            </a:fld>
            <a:endParaRPr lang="en-GB" sz="1200">
              <a:cs typeface="Arial" pitchFamily="34" charset="0"/>
            </a:endParaRPr>
          </a:p>
        </p:txBody>
      </p:sp>
    </p:spTree>
    <p:extLst>
      <p:ext uri="{BB962C8B-B14F-4D97-AF65-F5344CB8AC3E}">
        <p14:creationId xmlns:p14="http://schemas.microsoft.com/office/powerpoint/2010/main" val="193196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65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656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87442CD9-FE09-4575-81EE-9349A1DF2BE4}" type="datetime8">
              <a:rPr lang="en-GB" sz="1200" smtClean="0">
                <a:cs typeface="Arial" pitchFamily="34" charset="0"/>
              </a:rPr>
              <a:pPr/>
              <a:t>21/02/2024 15:20</a:t>
            </a:fld>
            <a:endParaRPr lang="en-GB" sz="1200">
              <a:cs typeface="Arial" pitchFamily="34" charset="0"/>
            </a:endParaRPr>
          </a:p>
        </p:txBody>
      </p:sp>
      <p:sp>
        <p:nvSpPr>
          <p:cNvPr id="6656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dirty="0">
                <a:solidFill>
                  <a:srgbClr val="000000"/>
                </a:solidFill>
                <a:cs typeface="Arial" pitchFamily="34" charset="0"/>
              </a:rPr>
              <a:t>IEEE SOUTHEASTCON 2010, CHARLOTTE, NC</a:t>
            </a:r>
            <a:endParaRPr lang="en-GB" sz="1200" dirty="0">
              <a:cs typeface="Arial" pitchFamily="34" charset="0"/>
            </a:endParaRPr>
          </a:p>
        </p:txBody>
      </p:sp>
      <p:sp>
        <p:nvSpPr>
          <p:cNvPr id="665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B1E08A-46BA-43AA-80BD-7A7140FE4957}" type="slidenum">
              <a:rPr lang="en-GB" sz="1200" smtClean="0">
                <a:cs typeface="Arial" pitchFamily="34" charset="0"/>
              </a:rPr>
              <a:pPr/>
              <a:t>4</a:t>
            </a:fld>
            <a:endParaRPr lang="en-GB" sz="1200">
              <a:cs typeface="Arial" pitchFamily="34" charset="0"/>
            </a:endParaRPr>
          </a:p>
        </p:txBody>
      </p:sp>
    </p:spTree>
    <p:extLst>
      <p:ext uri="{BB962C8B-B14F-4D97-AF65-F5344CB8AC3E}">
        <p14:creationId xmlns:p14="http://schemas.microsoft.com/office/powerpoint/2010/main" val="1045141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7066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7066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EC43F1B-4EA7-410D-ABBF-A0514BA1B49D}" type="datetime8">
              <a:rPr lang="en-GB" sz="1200">
                <a:latin typeface="Calibri" pitchFamily="34" charset="0"/>
              </a:rPr>
              <a:pPr algn="r"/>
              <a:t>21/02/2024 15:20</a:t>
            </a:fld>
            <a:endParaRPr lang="en-GB" sz="1200">
              <a:latin typeface="Calibri" pitchFamily="34" charset="0"/>
            </a:endParaRPr>
          </a:p>
        </p:txBody>
      </p:sp>
      <p:sp>
        <p:nvSpPr>
          <p:cNvPr id="7066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7066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C349A8F1-4C44-4D96-A4D9-0588E0A419F3}" type="slidenum">
              <a:rPr lang="en-GB" sz="1200">
                <a:latin typeface="Calibri" pitchFamily="34" charset="0"/>
              </a:rPr>
              <a:pPr algn="r"/>
              <a:t>5</a:t>
            </a:fld>
            <a:endParaRPr lang="en-GB" sz="1200">
              <a:latin typeface="Calibri" pitchFamily="34" charset="0"/>
            </a:endParaRPr>
          </a:p>
        </p:txBody>
      </p:sp>
      <p:sp>
        <p:nvSpPr>
          <p:cNvPr id="7066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182566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21/02/2024 15:20</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6</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2774085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21/02/2024 15:20</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7</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335943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21/02/2024 15:20</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8</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1813040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defRPr/>
            </a:pPr>
            <a:endParaRPr lang="en-US" dirty="0"/>
          </a:p>
        </p:txBody>
      </p:sp>
      <p:sp>
        <p:nvSpPr>
          <p:cNvPr id="80900" name="Header Placeholder 3"/>
          <p:cNvSpPr txBox="1">
            <a:spLocks noGrp="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200">
              <a:latin typeface="Calibri" pitchFamily="34" charset="0"/>
            </a:endParaRPr>
          </a:p>
        </p:txBody>
      </p:sp>
      <p:sp>
        <p:nvSpPr>
          <p:cNvPr id="80901" name="Date Placeholder 4"/>
          <p:cNvSpPr txBox="1">
            <a:spLocks noGrp="1"/>
          </p:cNvSpPr>
          <p:nvPr/>
        </p:nvSpPr>
        <p:spPr bwMode="auto">
          <a:xfrm>
            <a:off x="3971925" y="0"/>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C481EE5-04BA-4E46-9115-B80086B07878}" type="datetime8">
              <a:rPr lang="en-GB" sz="1200">
                <a:latin typeface="Calibri" pitchFamily="34" charset="0"/>
              </a:rPr>
              <a:pPr algn="r"/>
              <a:t>21/02/2024 15:20</a:t>
            </a:fld>
            <a:endParaRPr lang="en-GB" sz="1200">
              <a:latin typeface="Calibri" pitchFamily="34" charset="0"/>
            </a:endParaRPr>
          </a:p>
        </p:txBody>
      </p:sp>
      <p:sp>
        <p:nvSpPr>
          <p:cNvPr id="80902" name="Footer Placeholder 5"/>
          <p:cNvSpPr txBox="1">
            <a:spLocks noGrp="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200">
                <a:solidFill>
                  <a:srgbClr val="000000"/>
                </a:solidFill>
                <a:latin typeface="Calibri" pitchFamily="34" charset="0"/>
              </a:rPr>
              <a:t>© 2007 Microsoft Corporation. All rights reserved. Microsoft, Windows, Windows Vista and other product names are or may be registered trademarks and/or trademarks in the U.S. and/or other countries.</a:t>
            </a:r>
          </a:p>
          <a:p>
            <a:r>
              <a:rPr lang="en-GB" sz="120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1200">
                <a:solidFill>
                  <a:srgbClr val="000000"/>
                </a:solidFill>
                <a:latin typeface="Calibri" pitchFamily="34" charset="0"/>
              </a:rPr>
            </a:br>
            <a:r>
              <a:rPr lang="en-GB" sz="1200">
                <a:solidFill>
                  <a:srgbClr val="000000"/>
                </a:solidFill>
                <a:latin typeface="Calibri" pitchFamily="34" charset="0"/>
              </a:rPr>
              <a:t>MICROSOFT MAKES NO WARRANTIES, EXPRESS, IMPLIED OR STATUTORY, AS TO THE INFORMATION IN THIS PRESENTATION.</a:t>
            </a:r>
          </a:p>
          <a:p>
            <a:endParaRPr lang="en-GB" sz="1200">
              <a:latin typeface="Calibri" pitchFamily="34" charset="0"/>
            </a:endParaRPr>
          </a:p>
        </p:txBody>
      </p:sp>
      <p:sp>
        <p:nvSpPr>
          <p:cNvPr id="80903" name="Slide Number Placeholder 6"/>
          <p:cNvSpPr txBox="1">
            <a:spLocks noGrp="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007A75F-ECAD-46B1-8FB9-F4D0AB3FDC8F}" type="slidenum">
              <a:rPr lang="en-GB" sz="1200">
                <a:latin typeface="Calibri" pitchFamily="34" charset="0"/>
              </a:rPr>
              <a:pPr algn="r"/>
              <a:t>9</a:t>
            </a:fld>
            <a:endParaRPr lang="en-GB" sz="1200">
              <a:latin typeface="Calibri" pitchFamily="34" charset="0"/>
            </a:endParaRPr>
          </a:p>
        </p:txBody>
      </p:sp>
      <p:sp>
        <p:nvSpPr>
          <p:cNvPr id="809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Tree>
    <p:extLst>
      <p:ext uri="{BB962C8B-B14F-4D97-AF65-F5344CB8AC3E}">
        <p14:creationId xmlns:p14="http://schemas.microsoft.com/office/powerpoint/2010/main" val="401985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240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6" name="Straight Connector 5"/>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91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2/21/2024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png"/><Relationship Id="rId42" Type="http://schemas.openxmlformats.org/officeDocument/2006/relationships/image" Target="../media/image43.png"/><Relationship Id="rId7" Type="http://schemas.openxmlformats.org/officeDocument/2006/relationships/image" Target="../media/image8.png"/><Relationship Id="rId2" Type="http://schemas.openxmlformats.org/officeDocument/2006/relationships/notesSlide" Target="../notesSlides/notesSlide10.xml"/><Relationship Id="rId16" Type="http://schemas.openxmlformats.org/officeDocument/2006/relationships/image" Target="../media/image17.png"/><Relationship Id="rId29"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7.jpe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png"/><Relationship Id="rId45" Type="http://schemas.openxmlformats.org/officeDocument/2006/relationships/image" Target="../media/image46.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4" Type="http://schemas.openxmlformats.org/officeDocument/2006/relationships/image" Target="../media/image45.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 Id="rId43" Type="http://schemas.openxmlformats.org/officeDocument/2006/relationships/image" Target="../media/image44.png"/><Relationship Id="rId8" Type="http://schemas.openxmlformats.org/officeDocument/2006/relationships/image" Target="../media/image9.png"/><Relationship Id="rId3" Type="http://schemas.openxmlformats.org/officeDocument/2006/relationships/image" Target="../media/image4.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 Id="rId46" Type="http://schemas.openxmlformats.org/officeDocument/2006/relationships/image" Target="../media/image47.png"/><Relationship Id="rId20" Type="http://schemas.openxmlformats.org/officeDocument/2006/relationships/image" Target="../media/image21.png"/><Relationship Id="rId41"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22.png"/><Relationship Id="rId21" Type="http://schemas.openxmlformats.org/officeDocument/2006/relationships/image" Target="../media/image36.png"/><Relationship Id="rId7" Type="http://schemas.openxmlformats.org/officeDocument/2006/relationships/image" Target="../media/image47.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notesSlide" Target="../notesSlides/notesSlide11.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4.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6.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41.png"/><Relationship Id="rId18" Type="http://schemas.openxmlformats.org/officeDocument/2006/relationships/image" Target="../media/image24.png"/><Relationship Id="rId26" Type="http://schemas.openxmlformats.org/officeDocument/2006/relationships/image" Target="../media/image47.png"/><Relationship Id="rId3" Type="http://schemas.openxmlformats.org/officeDocument/2006/relationships/image" Target="../media/image23.png"/><Relationship Id="rId21" Type="http://schemas.openxmlformats.org/officeDocument/2006/relationships/image" Target="../media/image22.png"/><Relationship Id="rId7" Type="http://schemas.openxmlformats.org/officeDocument/2006/relationships/image" Target="../media/image29.png"/><Relationship Id="rId12" Type="http://schemas.openxmlformats.org/officeDocument/2006/relationships/image" Target="../media/image39.png"/><Relationship Id="rId17" Type="http://schemas.openxmlformats.org/officeDocument/2006/relationships/image" Target="../media/image4.png"/><Relationship Id="rId25" Type="http://schemas.openxmlformats.org/officeDocument/2006/relationships/image" Target="../media/image6.png"/><Relationship Id="rId2" Type="http://schemas.openxmlformats.org/officeDocument/2006/relationships/notesSlide" Target="../notesSlides/notesSlide12.xml"/><Relationship Id="rId16" Type="http://schemas.openxmlformats.org/officeDocument/2006/relationships/image" Target="../media/image45.png"/><Relationship Id="rId20" Type="http://schemas.openxmlformats.org/officeDocument/2006/relationships/image" Target="../media/image46.png"/><Relationship Id="rId29"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4.png"/><Relationship Id="rId24"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4.png"/><Relationship Id="rId23" Type="http://schemas.openxmlformats.org/officeDocument/2006/relationships/image" Target="../media/image37.png"/><Relationship Id="rId28" Type="http://schemas.openxmlformats.org/officeDocument/2006/relationships/image" Target="../media/image43.png"/><Relationship Id="rId10" Type="http://schemas.openxmlformats.org/officeDocument/2006/relationships/image" Target="../media/image33.png"/><Relationship Id="rId19" Type="http://schemas.openxmlformats.org/officeDocument/2006/relationships/image" Target="../media/image25.png"/><Relationship Id="rId4" Type="http://schemas.openxmlformats.org/officeDocument/2006/relationships/image" Target="../media/image26.png"/><Relationship Id="rId9" Type="http://schemas.openxmlformats.org/officeDocument/2006/relationships/image" Target="../media/image32.png"/><Relationship Id="rId14" Type="http://schemas.openxmlformats.org/officeDocument/2006/relationships/image" Target="../media/image42.png"/><Relationship Id="rId22" Type="http://schemas.openxmlformats.org/officeDocument/2006/relationships/image" Target="../media/image30.png"/><Relationship Id="rId27" Type="http://schemas.openxmlformats.org/officeDocument/2006/relationships/image" Target="../media/image40.png"/><Relationship Id="rId30"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br>
              <a:rPr lang="en-US" sz="3200" dirty="0"/>
            </a:br>
            <a:r>
              <a:rPr lang="en-US" sz="3200" dirty="0">
                <a:latin typeface="+mn-lt"/>
              </a:rPr>
              <a:t>Computer Networks </a:t>
            </a:r>
            <a:br>
              <a:rPr lang="en-US" sz="3200" dirty="0">
                <a:latin typeface="+mn-lt"/>
              </a:rPr>
            </a:br>
            <a:br>
              <a:rPr lang="en-US" sz="3200" dirty="0">
                <a:latin typeface="+mn-lt"/>
              </a:rPr>
            </a:br>
            <a:r>
              <a:rPr lang="en-US" sz="3200" dirty="0">
                <a:latin typeface="+mn-lt"/>
              </a:rPr>
              <a:t>Introduction and Background</a:t>
            </a:r>
            <a:endParaRPr lang="en-US" sz="3200" dirty="0">
              <a:latin typeface="+mn-lt"/>
              <a:cs typeface="Times New Roman" pitchFamily="18" charset="0"/>
            </a:endParaRP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t>Amitangshu</a:t>
            </a:r>
            <a:r>
              <a:rPr lang="en-US" sz="2000" kern="0" dirty="0"/>
              <a:t> Pal</a:t>
            </a:r>
          </a:p>
          <a:p>
            <a:pPr eaLnBrk="1" hangingPunct="1"/>
            <a:r>
              <a:rPr lang="en-US" sz="2000" kern="0" dirty="0"/>
              <a:t>Computer Science and Engineering</a:t>
            </a:r>
          </a:p>
          <a:p>
            <a:pPr eaLnBrk="1" hangingPunct="1"/>
            <a:r>
              <a:rPr lang="en-US" sz="2000" kern="0" dirty="0"/>
              <a:t>IIT Kanpur</a:t>
            </a:r>
          </a:p>
        </p:txBody>
      </p:sp>
    </p:spTree>
    <p:extLst>
      <p:ext uri="{BB962C8B-B14F-4D97-AF65-F5344CB8AC3E}">
        <p14:creationId xmlns:p14="http://schemas.microsoft.com/office/powerpoint/2010/main" val="112516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376764-E8EE-2343-BDE8-8A38CADB2B10}"/>
              </a:ext>
            </a:extLst>
          </p:cNvPr>
          <p:cNvSpPr txBox="1"/>
          <p:nvPr/>
        </p:nvSpPr>
        <p:spPr>
          <a:xfrm>
            <a:off x="6880403" y="2791795"/>
            <a:ext cx="1024639" cy="415498"/>
          </a:xfrm>
          <a:prstGeom prst="rect">
            <a:avLst/>
          </a:prstGeom>
          <a:noFill/>
        </p:spPr>
        <p:txBody>
          <a:bodyPr wrap="none" rtlCol="0">
            <a:spAutoFit/>
          </a:bodyPr>
          <a:lstStyle/>
          <a:p>
            <a:r>
              <a:rPr lang="en-US" sz="2100" dirty="0"/>
              <a:t>Internet</a:t>
            </a:r>
          </a:p>
        </p:txBody>
      </p:sp>
      <p:sp>
        <p:nvSpPr>
          <p:cNvPr id="9" name="Rectangle 8">
            <a:extLst>
              <a:ext uri="{FF2B5EF4-FFF2-40B4-BE49-F238E27FC236}">
                <a16:creationId xmlns:a16="http://schemas.microsoft.com/office/drawing/2014/main" id="{BEDDBC9A-D563-454D-A345-7C56FB5C09DB}"/>
              </a:ext>
            </a:extLst>
          </p:cNvPr>
          <p:cNvSpPr/>
          <p:nvPr/>
        </p:nvSpPr>
        <p:spPr>
          <a:xfrm>
            <a:off x="6925300" y="2826984"/>
            <a:ext cx="1168691" cy="40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Title 1">
            <a:extLst>
              <a:ext uri="{FF2B5EF4-FFF2-40B4-BE49-F238E27FC236}">
                <a16:creationId xmlns:a16="http://schemas.microsoft.com/office/drawing/2014/main" id="{3B8CD900-19EC-824C-BF74-AADFBF5A172E}"/>
              </a:ext>
            </a:extLst>
          </p:cNvPr>
          <p:cNvSpPr>
            <a:spLocks noGrp="1"/>
          </p:cNvSpPr>
          <p:nvPr>
            <p:ph type="title"/>
          </p:nvPr>
        </p:nvSpPr>
        <p:spPr>
          <a:xfrm>
            <a:off x="428596" y="285728"/>
            <a:ext cx="8101014" cy="670967"/>
          </a:xfrm>
        </p:spPr>
        <p:txBody>
          <a:bodyPr>
            <a:normAutofit/>
          </a:bodyPr>
          <a:lstStyle/>
          <a:p>
            <a:r>
              <a:rPr lang="en-US" altLang="ja-JP" dirty="0"/>
              <a:t>The Internet: a “nuts and bolts” view</a:t>
            </a:r>
            <a:endParaRPr lang="en-US" dirty="0"/>
          </a:p>
        </p:txBody>
      </p:sp>
      <p:grpSp>
        <p:nvGrpSpPr>
          <p:cNvPr id="11" name="Group 800">
            <a:extLst>
              <a:ext uri="{FF2B5EF4-FFF2-40B4-BE49-F238E27FC236}">
                <a16:creationId xmlns:a16="http://schemas.microsoft.com/office/drawing/2014/main" id="{120F2BC7-BB63-8D47-A127-7655CBFA7174}"/>
              </a:ext>
            </a:extLst>
          </p:cNvPr>
          <p:cNvGrpSpPr/>
          <p:nvPr/>
        </p:nvGrpSpPr>
        <p:grpSpPr>
          <a:xfrm>
            <a:off x="5391586" y="1298434"/>
            <a:ext cx="3413011" cy="3644971"/>
            <a:chOff x="7268561" y="1458365"/>
            <a:chExt cx="4550682" cy="4859961"/>
          </a:xfrm>
        </p:grpSpPr>
        <p:sp>
          <p:nvSpPr>
            <p:cNvPr id="12" name="Freeform 11">
              <a:extLst>
                <a:ext uri="{FF2B5EF4-FFF2-40B4-BE49-F238E27FC236}">
                  <a16:creationId xmlns:a16="http://schemas.microsoft.com/office/drawing/2014/main" id="{21662630-62BB-AE4A-A779-AEACD21E6D7C}"/>
                </a:ext>
              </a:extLst>
            </p:cNvPr>
            <p:cNvSpPr/>
            <p:nvPr/>
          </p:nvSpPr>
          <p:spPr>
            <a:xfrm>
              <a:off x="9048399" y="3035682"/>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13" name="Freeform 417">
              <a:extLst>
                <a:ext uri="{FF2B5EF4-FFF2-40B4-BE49-F238E27FC236}">
                  <a16:creationId xmlns:a16="http://schemas.microsoft.com/office/drawing/2014/main" id="{22352293-C7A6-4C41-9DD8-CAA48CB29154}"/>
                </a:ext>
              </a:extLst>
            </p:cNvPr>
            <p:cNvSpPr>
              <a:spLocks/>
            </p:cNvSpPr>
            <p:nvPr/>
          </p:nvSpPr>
          <p:spPr bwMode="auto">
            <a:xfrm>
              <a:off x="7337287" y="1795939"/>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endParaRPr lang="en-US" sz="1800" dirty="0"/>
            </a:p>
          </p:txBody>
        </p:sp>
        <p:grpSp>
          <p:nvGrpSpPr>
            <p:cNvPr id="14" name="Group 418">
              <a:extLst>
                <a:ext uri="{FF2B5EF4-FFF2-40B4-BE49-F238E27FC236}">
                  <a16:creationId xmlns:a16="http://schemas.microsoft.com/office/drawing/2014/main" id="{BE0D451A-5CE4-4C4B-B3DF-A408288EDA0C}"/>
                </a:ext>
              </a:extLst>
            </p:cNvPr>
            <p:cNvGrpSpPr>
              <a:grpSpLocks/>
            </p:cNvGrpSpPr>
            <p:nvPr/>
          </p:nvGrpSpPr>
          <p:grpSpPr bwMode="auto">
            <a:xfrm>
              <a:off x="7268564" y="3259157"/>
              <a:ext cx="1458913" cy="933451"/>
              <a:chOff x="2889" y="1631"/>
              <a:chExt cx="980" cy="743"/>
            </a:xfrm>
          </p:grpSpPr>
          <p:sp>
            <p:nvSpPr>
              <p:cNvPr id="44" name="Rectangle 419">
                <a:extLst>
                  <a:ext uri="{FF2B5EF4-FFF2-40B4-BE49-F238E27FC236}">
                    <a16:creationId xmlns:a16="http://schemas.microsoft.com/office/drawing/2014/main" id="{F39DA03D-3BDA-2344-B3D3-3A95FB5EEDF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45" name="AutoShape 420">
                <a:extLst>
                  <a:ext uri="{FF2B5EF4-FFF2-40B4-BE49-F238E27FC236}">
                    <a16:creationId xmlns:a16="http://schemas.microsoft.com/office/drawing/2014/main" id="{579866B0-F884-A84A-B74A-EFEA50EBF84C}"/>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a:lnSpc>
                    <a:spcPct val="100000"/>
                  </a:lnSpc>
                  <a:spcBef>
                    <a:spcPct val="0"/>
                  </a:spcBef>
                  <a:buClrTx/>
                  <a:buSzTx/>
                  <a:buFontTx/>
                  <a:buNone/>
                </a:pPr>
                <a:endParaRPr lang="en-US" altLang="en-US" sz="1800" dirty="0">
                  <a:solidFill>
                    <a:srgbClr val="00CCFF"/>
                  </a:solidFill>
                  <a:latin typeface="Arial" panose="020B0604020202020204" pitchFamily="34" charset="0"/>
                </a:endParaRPr>
              </a:p>
            </p:txBody>
          </p:sp>
        </p:grpSp>
        <p:sp>
          <p:nvSpPr>
            <p:cNvPr id="15" name="Freeform 427">
              <a:extLst>
                <a:ext uri="{FF2B5EF4-FFF2-40B4-BE49-F238E27FC236}">
                  <a16:creationId xmlns:a16="http://schemas.microsoft.com/office/drawing/2014/main" id="{3F97D486-CCD5-C043-940C-EC1740EC7BA0}"/>
                </a:ext>
              </a:extLst>
            </p:cNvPr>
            <p:cNvSpPr>
              <a:spLocks/>
            </p:cNvSpPr>
            <p:nvPr/>
          </p:nvSpPr>
          <p:spPr bwMode="auto">
            <a:xfrm>
              <a:off x="7775612" y="4653038"/>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endParaRPr lang="en-US" sz="1800" dirty="0"/>
            </a:p>
          </p:txBody>
        </p:sp>
        <p:sp>
          <p:nvSpPr>
            <p:cNvPr id="16" name="Text Box 580">
              <a:extLst>
                <a:ext uri="{FF2B5EF4-FFF2-40B4-BE49-F238E27FC236}">
                  <a16:creationId xmlns:a16="http://schemas.microsoft.com/office/drawing/2014/main" id="{16C4E384-62E0-DC41-883F-EB2C4C99F8DB}"/>
                </a:ext>
              </a:extLst>
            </p:cNvPr>
            <p:cNvSpPr txBox="1">
              <a:spLocks noChangeArrowheads="1"/>
            </p:cNvSpPr>
            <p:nvPr/>
          </p:nvSpPr>
          <p:spPr bwMode="auto">
            <a:xfrm>
              <a:off x="7742485" y="1458365"/>
              <a:ext cx="1458092"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r>
                <a:rPr lang="en-US" altLang="en-US" sz="1050" dirty="0">
                  <a:latin typeface="+mn-lt"/>
                </a:rPr>
                <a:t>mobile network</a:t>
              </a:r>
            </a:p>
          </p:txBody>
        </p:sp>
        <p:sp>
          <p:nvSpPr>
            <p:cNvPr id="17" name="Text Box 580">
              <a:extLst>
                <a:ext uri="{FF2B5EF4-FFF2-40B4-BE49-F238E27FC236}">
                  <a16:creationId xmlns:a16="http://schemas.microsoft.com/office/drawing/2014/main" id="{9AC056F8-729E-D344-BD7D-917810217933}"/>
                </a:ext>
              </a:extLst>
            </p:cNvPr>
            <p:cNvSpPr txBox="1">
              <a:spLocks noChangeArrowheads="1"/>
            </p:cNvSpPr>
            <p:nvPr/>
          </p:nvSpPr>
          <p:spPr bwMode="auto">
            <a:xfrm>
              <a:off x="7394046" y="4161826"/>
              <a:ext cx="1955645" cy="29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050" dirty="0">
                  <a:latin typeface="+mn-lt"/>
                </a:rPr>
                <a:t>home network</a:t>
              </a:r>
            </a:p>
          </p:txBody>
        </p:sp>
        <p:sp>
          <p:nvSpPr>
            <p:cNvPr id="18" name="Text Box 580">
              <a:extLst>
                <a:ext uri="{FF2B5EF4-FFF2-40B4-BE49-F238E27FC236}">
                  <a16:creationId xmlns:a16="http://schemas.microsoft.com/office/drawing/2014/main" id="{8A1A4F41-0243-4946-9F02-F301CBD596B6}"/>
                </a:ext>
              </a:extLst>
            </p:cNvPr>
            <p:cNvSpPr txBox="1">
              <a:spLocks noChangeArrowheads="1"/>
            </p:cNvSpPr>
            <p:nvPr/>
          </p:nvSpPr>
          <p:spPr bwMode="auto">
            <a:xfrm>
              <a:off x="7370118" y="5749679"/>
              <a:ext cx="1368324" cy="46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050" dirty="0">
                  <a:latin typeface="+mn-lt"/>
                </a:rPr>
                <a:t>enterprise</a:t>
              </a:r>
            </a:p>
            <a:p>
              <a:pPr>
                <a:lnSpc>
                  <a:spcPct val="80000"/>
                </a:lnSpc>
                <a:spcBef>
                  <a:spcPct val="0"/>
                </a:spcBef>
                <a:buClrTx/>
                <a:buSzTx/>
                <a:buFontTx/>
                <a:buNone/>
              </a:pPr>
              <a:r>
                <a:rPr lang="en-US" altLang="en-US" sz="1050" dirty="0">
                  <a:latin typeface="+mn-lt"/>
                </a:rPr>
                <a:t>          network</a:t>
              </a:r>
            </a:p>
          </p:txBody>
        </p:sp>
        <p:sp>
          <p:nvSpPr>
            <p:cNvPr id="19" name="Freeform 18">
              <a:extLst>
                <a:ext uri="{FF2B5EF4-FFF2-40B4-BE49-F238E27FC236}">
                  <a16:creationId xmlns:a16="http://schemas.microsoft.com/office/drawing/2014/main" id="{C89E7C56-1DE4-7143-8EEB-E5965035CC42}"/>
                </a:ext>
              </a:extLst>
            </p:cNvPr>
            <p:cNvSpPr/>
            <p:nvPr/>
          </p:nvSpPr>
          <p:spPr>
            <a:xfrm>
              <a:off x="10285357" y="3149444"/>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grpSp>
          <p:nvGrpSpPr>
            <p:cNvPr id="20" name="Group 373">
              <a:extLst>
                <a:ext uri="{FF2B5EF4-FFF2-40B4-BE49-F238E27FC236}">
                  <a16:creationId xmlns:a16="http://schemas.microsoft.com/office/drawing/2014/main" id="{96BCCD85-1D07-EF4E-A878-EC23CD23096A}"/>
                </a:ext>
              </a:extLst>
            </p:cNvPr>
            <p:cNvGrpSpPr/>
            <p:nvPr/>
          </p:nvGrpSpPr>
          <p:grpSpPr>
            <a:xfrm>
              <a:off x="10900911" y="3897954"/>
              <a:ext cx="687393" cy="721548"/>
              <a:chOff x="5203089" y="1751190"/>
              <a:chExt cx="858331" cy="662414"/>
            </a:xfrm>
          </p:grpSpPr>
          <p:sp>
            <p:nvSpPr>
              <p:cNvPr id="36" name="Freeform 35">
                <a:extLst>
                  <a:ext uri="{FF2B5EF4-FFF2-40B4-BE49-F238E27FC236}">
                    <a16:creationId xmlns:a16="http://schemas.microsoft.com/office/drawing/2014/main" id="{D6FAD5AB-6E93-5E47-BE32-4993FD767B8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37" name="Freeform 36">
                <a:extLst>
                  <a:ext uri="{FF2B5EF4-FFF2-40B4-BE49-F238E27FC236}">
                    <a16:creationId xmlns:a16="http://schemas.microsoft.com/office/drawing/2014/main" id="{2A115C8B-7EC0-084D-A3CF-7AEF0487F30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cxnSp>
            <p:nvCxnSpPr>
              <p:cNvPr id="38" name="Straight Connector 37">
                <a:extLst>
                  <a:ext uri="{FF2B5EF4-FFF2-40B4-BE49-F238E27FC236}">
                    <a16:creationId xmlns:a16="http://schemas.microsoft.com/office/drawing/2014/main" id="{16F8043F-8502-904C-9632-B3658D71B8BE}"/>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B4B3A6DE-2E70-F74C-8CA1-13247C912682}"/>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4B9DB078-BD58-F64A-B873-E1187205EB94}"/>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21DD82-9D22-0B49-ADF9-8BE310E97E7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18A2FB0C-53B9-5248-AA65-9BA9B429FC4C}"/>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4FBB965-69F3-F546-AE9F-4AD14078F37E}"/>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21" name="Group 390">
              <a:extLst>
                <a:ext uri="{FF2B5EF4-FFF2-40B4-BE49-F238E27FC236}">
                  <a16:creationId xmlns:a16="http://schemas.microsoft.com/office/drawing/2014/main" id="{BDA3EF41-5873-7D4B-8A04-F8D62DFD2DB6}"/>
                </a:ext>
              </a:extLst>
            </p:cNvPr>
            <p:cNvGrpSpPr/>
            <p:nvPr/>
          </p:nvGrpSpPr>
          <p:grpSpPr>
            <a:xfrm>
              <a:off x="10834388" y="3164075"/>
              <a:ext cx="594614" cy="648336"/>
              <a:chOff x="5203089" y="1751190"/>
              <a:chExt cx="858331" cy="662414"/>
            </a:xfrm>
          </p:grpSpPr>
          <p:sp>
            <p:nvSpPr>
              <p:cNvPr id="28" name="Freeform 27">
                <a:extLst>
                  <a:ext uri="{FF2B5EF4-FFF2-40B4-BE49-F238E27FC236}">
                    <a16:creationId xmlns:a16="http://schemas.microsoft.com/office/drawing/2014/main" id="{325473B9-6F55-684D-B22D-FF70325540CE}"/>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29" name="Freeform 28">
                <a:extLst>
                  <a:ext uri="{FF2B5EF4-FFF2-40B4-BE49-F238E27FC236}">
                    <a16:creationId xmlns:a16="http://schemas.microsoft.com/office/drawing/2014/main" id="{06CE85F7-18B2-3947-975F-CEA32EE2FBA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cxnSp>
            <p:nvCxnSpPr>
              <p:cNvPr id="30" name="Straight Connector 29">
                <a:extLst>
                  <a:ext uri="{FF2B5EF4-FFF2-40B4-BE49-F238E27FC236}">
                    <a16:creationId xmlns:a16="http://schemas.microsoft.com/office/drawing/2014/main" id="{F3F3D0FA-374D-9147-8047-2B7B3AAF05D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AFF00F79-7128-E243-BBD5-A97200EABABC}"/>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729D9C8D-B396-A049-9B7A-BE878812629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B32C41F-58E3-CC4F-9625-B6688BEB2140}"/>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58933865-B1C6-3244-A0F5-136E4C6DD92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6C939A7-C3F0-5A45-B81D-4E775CF1C92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22" name="Freeform 21">
              <a:extLst>
                <a:ext uri="{FF2B5EF4-FFF2-40B4-BE49-F238E27FC236}">
                  <a16:creationId xmlns:a16="http://schemas.microsoft.com/office/drawing/2014/main" id="{BE088278-C41B-3E4A-87CE-FD65749FA13D}"/>
                </a:ext>
              </a:extLst>
            </p:cNvPr>
            <p:cNvSpPr/>
            <p:nvPr/>
          </p:nvSpPr>
          <p:spPr>
            <a:xfrm>
              <a:off x="9604024" y="1751946"/>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23" name="TextBox 22">
              <a:extLst>
                <a:ext uri="{FF2B5EF4-FFF2-40B4-BE49-F238E27FC236}">
                  <a16:creationId xmlns:a16="http://schemas.microsoft.com/office/drawing/2014/main" id="{59DB778E-F23D-6C41-8A2D-8F08BD46CBCB}"/>
                </a:ext>
              </a:extLst>
            </p:cNvPr>
            <p:cNvSpPr txBox="1"/>
            <p:nvPr/>
          </p:nvSpPr>
          <p:spPr>
            <a:xfrm>
              <a:off x="9490412" y="1821100"/>
              <a:ext cx="1812891" cy="317009"/>
            </a:xfrm>
            <a:prstGeom prst="rect">
              <a:avLst/>
            </a:prstGeom>
            <a:noFill/>
          </p:spPr>
          <p:txBody>
            <a:bodyPr wrap="none" rtlCol="0">
              <a:spAutoFit/>
            </a:bodyPr>
            <a:lstStyle/>
            <a:p>
              <a:pPr>
                <a:lnSpc>
                  <a:spcPct val="90000"/>
                </a:lnSpc>
              </a:pPr>
              <a:r>
                <a:rPr lang="en-US" sz="1050" dirty="0"/>
                <a:t>national or global ISP</a:t>
              </a:r>
            </a:p>
          </p:txBody>
        </p:sp>
        <p:sp>
          <p:nvSpPr>
            <p:cNvPr id="24" name="Rectangle 23">
              <a:extLst>
                <a:ext uri="{FF2B5EF4-FFF2-40B4-BE49-F238E27FC236}">
                  <a16:creationId xmlns:a16="http://schemas.microsoft.com/office/drawing/2014/main" id="{2DCB9395-41DC-D844-A0B1-59B5BDD3151F}"/>
                </a:ext>
              </a:extLst>
            </p:cNvPr>
            <p:cNvSpPr/>
            <p:nvPr/>
          </p:nvSpPr>
          <p:spPr>
            <a:xfrm>
              <a:off x="9342279" y="3647812"/>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TextBox 24">
              <a:extLst>
                <a:ext uri="{FF2B5EF4-FFF2-40B4-BE49-F238E27FC236}">
                  <a16:creationId xmlns:a16="http://schemas.microsoft.com/office/drawing/2014/main" id="{C34CA97E-4007-3540-925A-3C739C254049}"/>
                </a:ext>
              </a:extLst>
            </p:cNvPr>
            <p:cNvSpPr txBox="1"/>
            <p:nvPr/>
          </p:nvSpPr>
          <p:spPr>
            <a:xfrm>
              <a:off x="8829373" y="3417824"/>
              <a:ext cx="1040639" cy="704808"/>
            </a:xfrm>
            <a:prstGeom prst="rect">
              <a:avLst/>
            </a:prstGeom>
            <a:noFill/>
          </p:spPr>
          <p:txBody>
            <a:bodyPr wrap="square" rtlCol="0">
              <a:spAutoFit/>
            </a:bodyPr>
            <a:lstStyle/>
            <a:p>
              <a:pPr>
                <a:lnSpc>
                  <a:spcPct val="90000"/>
                </a:lnSpc>
              </a:pPr>
              <a:r>
                <a:rPr lang="en-US" sz="1050" dirty="0"/>
                <a:t>local or regional ISP</a:t>
              </a:r>
            </a:p>
          </p:txBody>
        </p:sp>
        <p:sp>
          <p:nvSpPr>
            <p:cNvPr id="26" name="TextBox 25">
              <a:extLst>
                <a:ext uri="{FF2B5EF4-FFF2-40B4-BE49-F238E27FC236}">
                  <a16:creationId xmlns:a16="http://schemas.microsoft.com/office/drawing/2014/main" id="{7DCF99E9-1DFC-0241-B2E7-471998268663}"/>
                </a:ext>
              </a:extLst>
            </p:cNvPr>
            <p:cNvSpPr txBox="1"/>
            <p:nvPr/>
          </p:nvSpPr>
          <p:spPr>
            <a:xfrm>
              <a:off x="10980979" y="4647841"/>
              <a:ext cx="838264" cy="414131"/>
            </a:xfrm>
            <a:prstGeom prst="rect">
              <a:avLst/>
            </a:prstGeom>
            <a:noFill/>
          </p:spPr>
          <p:txBody>
            <a:bodyPr wrap="none" rtlCol="0">
              <a:spAutoFit/>
            </a:bodyPr>
            <a:lstStyle/>
            <a:p>
              <a:pPr>
                <a:lnSpc>
                  <a:spcPct val="90000"/>
                </a:lnSpc>
              </a:pPr>
              <a:r>
                <a:rPr lang="en-US" sz="788" dirty="0"/>
                <a:t>datacenter </a:t>
              </a:r>
            </a:p>
            <a:p>
              <a:pPr>
                <a:lnSpc>
                  <a:spcPct val="90000"/>
                </a:lnSpc>
              </a:pPr>
              <a:r>
                <a:rPr lang="en-US" sz="788" dirty="0"/>
                <a:t>network</a:t>
              </a:r>
            </a:p>
          </p:txBody>
        </p:sp>
        <p:sp>
          <p:nvSpPr>
            <p:cNvPr id="27" name="TextBox 26">
              <a:extLst>
                <a:ext uri="{FF2B5EF4-FFF2-40B4-BE49-F238E27FC236}">
                  <a16:creationId xmlns:a16="http://schemas.microsoft.com/office/drawing/2014/main" id="{173BD163-3F4D-944E-B86B-3275B779D5A8}"/>
                </a:ext>
              </a:extLst>
            </p:cNvPr>
            <p:cNvSpPr txBox="1"/>
            <p:nvPr/>
          </p:nvSpPr>
          <p:spPr>
            <a:xfrm>
              <a:off x="10126229" y="4198151"/>
              <a:ext cx="898109" cy="704808"/>
            </a:xfrm>
            <a:prstGeom prst="rect">
              <a:avLst/>
            </a:prstGeom>
            <a:noFill/>
          </p:spPr>
          <p:txBody>
            <a:bodyPr wrap="none" rtlCol="0">
              <a:spAutoFit/>
            </a:bodyPr>
            <a:lstStyle/>
            <a:p>
              <a:pPr>
                <a:lnSpc>
                  <a:spcPct val="90000"/>
                </a:lnSpc>
              </a:pPr>
              <a:r>
                <a:rPr lang="en-US" sz="1050" dirty="0"/>
                <a:t>content </a:t>
              </a:r>
            </a:p>
            <a:p>
              <a:pPr>
                <a:lnSpc>
                  <a:spcPct val="90000"/>
                </a:lnSpc>
              </a:pPr>
              <a:r>
                <a:rPr lang="en-US" sz="1050" dirty="0"/>
                <a:t>provider </a:t>
              </a:r>
            </a:p>
            <a:p>
              <a:pPr>
                <a:lnSpc>
                  <a:spcPct val="90000"/>
                </a:lnSpc>
              </a:pPr>
              <a:r>
                <a:rPr lang="en-US" sz="1050" dirty="0"/>
                <a:t>network</a:t>
              </a:r>
              <a:endParaRPr lang="en-US" sz="750" dirty="0"/>
            </a:p>
          </p:txBody>
        </p:sp>
      </p:grpSp>
      <p:grpSp>
        <p:nvGrpSpPr>
          <p:cNvPr id="46" name="Group 1029">
            <a:extLst>
              <a:ext uri="{FF2B5EF4-FFF2-40B4-BE49-F238E27FC236}">
                <a16:creationId xmlns:a16="http://schemas.microsoft.com/office/drawing/2014/main" id="{54348108-FD66-5941-95B5-3AA9BB3E9A2D}"/>
              </a:ext>
            </a:extLst>
          </p:cNvPr>
          <p:cNvGrpSpPr/>
          <p:nvPr/>
        </p:nvGrpSpPr>
        <p:grpSpPr>
          <a:xfrm>
            <a:off x="961008" y="2533331"/>
            <a:ext cx="4217401" cy="978808"/>
            <a:chOff x="1297913" y="3209940"/>
            <a:chExt cx="5623201" cy="1305077"/>
          </a:xfrm>
        </p:grpSpPr>
        <p:sp>
          <p:nvSpPr>
            <p:cNvPr id="47" name="Content Placeholder 2">
              <a:extLst>
                <a:ext uri="{FF2B5EF4-FFF2-40B4-BE49-F238E27FC236}">
                  <a16:creationId xmlns:a16="http://schemas.microsoft.com/office/drawing/2014/main" id="{B356736A-B49C-8045-8159-87CAE4974452}"/>
                </a:ext>
              </a:extLst>
            </p:cNvPr>
            <p:cNvSpPr txBox="1">
              <a:spLocks/>
            </p:cNvSpPr>
            <p:nvPr/>
          </p:nvSpPr>
          <p:spPr>
            <a:xfrm>
              <a:off x="3142962" y="3209940"/>
              <a:ext cx="3778152" cy="1305077"/>
            </a:xfrm>
            <a:prstGeom prst="rect">
              <a:avLst/>
            </a:prstGeom>
          </p:spPr>
          <p:txBody>
            <a:bodyPr>
              <a:normAutofit/>
            </a:bodyPr>
            <a:lstStyle>
              <a:lvl1pPr marL="347472" indent="-347472" algn="l" defTabSz="914400" rtl="0" eaLnBrk="1" latinLnBrk="0" hangingPunct="1">
                <a:lnSpc>
                  <a:spcPct val="90000"/>
                </a:lnSpc>
                <a:spcBef>
                  <a:spcPts val="672"/>
                </a:spcBef>
                <a:buClr>
                  <a:srgbClr val="002E8A"/>
                </a:buClr>
                <a:buSzPct val="100000"/>
                <a:buFont typeface="Wingdings" panose="05000000000000000000" pitchFamily="2" charset="2"/>
                <a:buChar char="§"/>
                <a:defRPr sz="2800" kern="1200">
                  <a:solidFill>
                    <a:schemeClr val="tx1"/>
                  </a:solidFill>
                  <a:latin typeface="Franklin Gothic Book" panose="020B0503020102020204" pitchFamily="34" charset="0"/>
                  <a:ea typeface="+mn-ea"/>
                  <a:cs typeface="+mn-cs"/>
                </a:defRPr>
              </a:lvl1pPr>
              <a:lvl2pPr marL="740664" indent="-283464" algn="l" defTabSz="914400" rtl="0" eaLnBrk="1" latinLnBrk="0" hangingPunct="1">
                <a:lnSpc>
                  <a:spcPct val="90000"/>
                </a:lnSpc>
                <a:spcBef>
                  <a:spcPts val="528"/>
                </a:spcBef>
                <a:buClr>
                  <a:srgbClr val="C00000"/>
                </a:buClr>
                <a:buSzPct val="100000"/>
                <a:buFont typeface="Wingdings" panose="05000000000000000000" pitchFamily="2" charset="2"/>
                <a:buChar char="§"/>
                <a:defRPr sz="2400" kern="1200">
                  <a:solidFill>
                    <a:srgbClr val="0070C0"/>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accent2">
                    <a:lumMod val="75000"/>
                  </a:schemeClr>
                </a:buClr>
                <a:buSzPct val="100000"/>
                <a:buFont typeface="Wingdings" panose="05000000000000000000" pitchFamily="2" charset="2"/>
                <a:buChar char="§"/>
                <a:defRPr sz="2200" kern="1200">
                  <a:solidFill>
                    <a:schemeClr val="accent2"/>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rgbClr val="0070C0"/>
                </a:buClr>
                <a:buSzPct val="100000"/>
                <a:buFont typeface="Wingdings" panose="05000000000000000000" pitchFamily="2" charset="2"/>
                <a:buChar char="§"/>
                <a:defRPr sz="2000" kern="1200">
                  <a:solidFill>
                    <a:srgbClr val="7030A0"/>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rgbClr val="A27242"/>
                </a:buClr>
                <a:buSzPct val="100000"/>
                <a:buFont typeface="Wingdings" panose="05000000000000000000" pitchFamily="2" charset="2"/>
                <a:buChar char="§"/>
                <a:defRPr sz="1800" kern="1200">
                  <a:solidFill>
                    <a:schemeClr val="accent6">
                      <a:lumMod val="50000"/>
                    </a:schemeClr>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accent4">
                      <a:lumMod val="50000"/>
                    </a:schemeClr>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4" indent="0">
                <a:buNone/>
              </a:pPr>
              <a:r>
                <a:rPr lang="en-US" altLang="en-US" sz="1800" i="1" dirty="0">
                  <a:solidFill>
                    <a:srgbClr val="C00000"/>
                  </a:solidFill>
                  <a:latin typeface="+mn-lt"/>
                </a:rPr>
                <a:t>Switches/routers</a:t>
              </a:r>
              <a:r>
                <a:rPr lang="en-US" altLang="en-US" sz="1800" dirty="0">
                  <a:latin typeface="+mn-lt"/>
                </a:rPr>
                <a:t>: forward packets (chunks of data)</a:t>
              </a:r>
            </a:p>
          </p:txBody>
        </p:sp>
        <p:grpSp>
          <p:nvGrpSpPr>
            <p:cNvPr id="48" name="Group 1028">
              <a:extLst>
                <a:ext uri="{FF2B5EF4-FFF2-40B4-BE49-F238E27FC236}">
                  <a16:creationId xmlns:a16="http://schemas.microsoft.com/office/drawing/2014/main" id="{324B3D7B-0A87-684A-8AD5-E426CBAB8D91}"/>
                </a:ext>
              </a:extLst>
            </p:cNvPr>
            <p:cNvGrpSpPr/>
            <p:nvPr/>
          </p:nvGrpSpPr>
          <p:grpSpPr>
            <a:xfrm>
              <a:off x="1297913" y="3389820"/>
              <a:ext cx="1370315" cy="390629"/>
              <a:chOff x="1220207" y="3379800"/>
              <a:chExt cx="1448022" cy="400649"/>
            </a:xfrm>
          </p:grpSpPr>
          <p:grpSp>
            <p:nvGrpSpPr>
              <p:cNvPr id="49" name="Group 744">
                <a:extLst>
                  <a:ext uri="{FF2B5EF4-FFF2-40B4-BE49-F238E27FC236}">
                    <a16:creationId xmlns:a16="http://schemas.microsoft.com/office/drawing/2014/main" id="{BBA75EB6-A2DF-8442-902E-889D709A01F1}"/>
                  </a:ext>
                </a:extLst>
              </p:cNvPr>
              <p:cNvGrpSpPr/>
              <p:nvPr/>
            </p:nvGrpSpPr>
            <p:grpSpPr>
              <a:xfrm>
                <a:off x="1220207" y="3403733"/>
                <a:ext cx="608897" cy="339238"/>
                <a:chOff x="7493876" y="2774731"/>
                <a:chExt cx="1481958" cy="894622"/>
              </a:xfrm>
            </p:grpSpPr>
            <p:sp>
              <p:nvSpPr>
                <p:cNvPr id="58" name="Freeform 57">
                  <a:extLst>
                    <a:ext uri="{FF2B5EF4-FFF2-40B4-BE49-F238E27FC236}">
                      <a16:creationId xmlns:a16="http://schemas.microsoft.com/office/drawing/2014/main" id="{57ECBDF9-CECF-C743-928A-01551F1149A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9" name="Oval 58">
                  <a:extLst>
                    <a:ext uri="{FF2B5EF4-FFF2-40B4-BE49-F238E27FC236}">
                      <a16:creationId xmlns:a16="http://schemas.microsoft.com/office/drawing/2014/main" id="{2CED8E12-8866-B24C-8ADD-B298A9E92CB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60" name="Group 747">
                  <a:extLst>
                    <a:ext uri="{FF2B5EF4-FFF2-40B4-BE49-F238E27FC236}">
                      <a16:creationId xmlns:a16="http://schemas.microsoft.com/office/drawing/2014/main" id="{B88578A5-178A-394F-A0E8-E56A6CA32F70}"/>
                    </a:ext>
                  </a:extLst>
                </p:cNvPr>
                <p:cNvGrpSpPr/>
                <p:nvPr/>
              </p:nvGrpSpPr>
              <p:grpSpPr>
                <a:xfrm>
                  <a:off x="7713663" y="2848339"/>
                  <a:ext cx="1042107" cy="425543"/>
                  <a:chOff x="7786941" y="2884917"/>
                  <a:chExt cx="897649" cy="353919"/>
                </a:xfrm>
              </p:grpSpPr>
              <p:sp>
                <p:nvSpPr>
                  <p:cNvPr id="61" name="Freeform 60">
                    <a:extLst>
                      <a:ext uri="{FF2B5EF4-FFF2-40B4-BE49-F238E27FC236}">
                        <a16:creationId xmlns:a16="http://schemas.microsoft.com/office/drawing/2014/main" id="{C0BC3D29-EE76-8343-B65A-EA82E9B3D47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2" name="Freeform 61">
                    <a:extLst>
                      <a:ext uri="{FF2B5EF4-FFF2-40B4-BE49-F238E27FC236}">
                        <a16:creationId xmlns:a16="http://schemas.microsoft.com/office/drawing/2014/main" id="{0CE947DD-742E-DB41-8709-8C742E1F31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3" name="Freeform 62">
                    <a:extLst>
                      <a:ext uri="{FF2B5EF4-FFF2-40B4-BE49-F238E27FC236}">
                        <a16:creationId xmlns:a16="http://schemas.microsoft.com/office/drawing/2014/main" id="{4327083F-593C-164C-8B48-4EAC6FFF626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4" name="Freeform 63">
                    <a:extLst>
                      <a:ext uri="{FF2B5EF4-FFF2-40B4-BE49-F238E27FC236}">
                        <a16:creationId xmlns:a16="http://schemas.microsoft.com/office/drawing/2014/main" id="{872F4F49-B007-CF47-9AE7-A2818399B5A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50" name="Group 752">
                <a:extLst>
                  <a:ext uri="{FF2B5EF4-FFF2-40B4-BE49-F238E27FC236}">
                    <a16:creationId xmlns:a16="http://schemas.microsoft.com/office/drawing/2014/main" id="{ABB80B22-84B3-E44D-B158-999620842AA7}"/>
                  </a:ext>
                </a:extLst>
              </p:cNvPr>
              <p:cNvGrpSpPr/>
              <p:nvPr/>
            </p:nvGrpSpPr>
            <p:grpSpPr>
              <a:xfrm>
                <a:off x="2172962" y="3379800"/>
                <a:ext cx="495267" cy="400649"/>
                <a:chOff x="3668110" y="2448910"/>
                <a:chExt cx="3794234" cy="2165130"/>
              </a:xfrm>
            </p:grpSpPr>
            <p:sp>
              <p:nvSpPr>
                <p:cNvPr id="51" name="Rectangle 50">
                  <a:extLst>
                    <a:ext uri="{FF2B5EF4-FFF2-40B4-BE49-F238E27FC236}">
                      <a16:creationId xmlns:a16="http://schemas.microsoft.com/office/drawing/2014/main" id="{87ED6994-8AAE-CE4F-9382-5B72DC8DF39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Freeform 51">
                  <a:extLst>
                    <a:ext uri="{FF2B5EF4-FFF2-40B4-BE49-F238E27FC236}">
                      <a16:creationId xmlns:a16="http://schemas.microsoft.com/office/drawing/2014/main" id="{784A6571-0523-1D4B-BC2E-19620F5C60E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53" name="Group 755">
                  <a:extLst>
                    <a:ext uri="{FF2B5EF4-FFF2-40B4-BE49-F238E27FC236}">
                      <a16:creationId xmlns:a16="http://schemas.microsoft.com/office/drawing/2014/main" id="{040EF2EE-7544-044B-8B2E-5E76FBF3EC47}"/>
                    </a:ext>
                  </a:extLst>
                </p:cNvPr>
                <p:cNvGrpSpPr/>
                <p:nvPr/>
              </p:nvGrpSpPr>
              <p:grpSpPr>
                <a:xfrm>
                  <a:off x="3941378" y="2603252"/>
                  <a:ext cx="3202061" cy="1066111"/>
                  <a:chOff x="7939341" y="3037317"/>
                  <a:chExt cx="897649" cy="353919"/>
                </a:xfrm>
              </p:grpSpPr>
              <p:sp>
                <p:nvSpPr>
                  <p:cNvPr id="54" name="Freeform 53">
                    <a:extLst>
                      <a:ext uri="{FF2B5EF4-FFF2-40B4-BE49-F238E27FC236}">
                        <a16:creationId xmlns:a16="http://schemas.microsoft.com/office/drawing/2014/main" id="{E671E855-462B-9F48-9621-5EEE15B3935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 name="Freeform 54">
                    <a:extLst>
                      <a:ext uri="{FF2B5EF4-FFF2-40B4-BE49-F238E27FC236}">
                        <a16:creationId xmlns:a16="http://schemas.microsoft.com/office/drawing/2014/main" id="{E5AE17A8-6FB1-3241-8C26-DCA5087F65E5}"/>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 name="Freeform 55">
                    <a:extLst>
                      <a:ext uri="{FF2B5EF4-FFF2-40B4-BE49-F238E27FC236}">
                        <a16:creationId xmlns:a16="http://schemas.microsoft.com/office/drawing/2014/main" id="{105030C8-02D0-8E46-B13A-AC9E5D59E2C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7" name="Freeform 56">
                    <a:extLst>
                      <a:ext uri="{FF2B5EF4-FFF2-40B4-BE49-F238E27FC236}">
                        <a16:creationId xmlns:a16="http://schemas.microsoft.com/office/drawing/2014/main" id="{F4B9D081-C772-7E49-BCB3-B3BD733377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grpSp>
      <p:grpSp>
        <p:nvGrpSpPr>
          <p:cNvPr id="65" name="Group 1030">
            <a:extLst>
              <a:ext uri="{FF2B5EF4-FFF2-40B4-BE49-F238E27FC236}">
                <a16:creationId xmlns:a16="http://schemas.microsoft.com/office/drawing/2014/main" id="{D0CE68AC-9608-4542-887A-2F687C3134E7}"/>
              </a:ext>
            </a:extLst>
          </p:cNvPr>
          <p:cNvGrpSpPr/>
          <p:nvPr/>
        </p:nvGrpSpPr>
        <p:grpSpPr>
          <a:xfrm>
            <a:off x="717209" y="3097767"/>
            <a:ext cx="4459694" cy="1495811"/>
            <a:chOff x="972848" y="3947532"/>
            <a:chExt cx="5946258" cy="1994414"/>
          </a:xfrm>
        </p:grpSpPr>
        <p:sp>
          <p:nvSpPr>
            <p:cNvPr id="66" name="Content Placeholder 2">
              <a:extLst>
                <a:ext uri="{FF2B5EF4-FFF2-40B4-BE49-F238E27FC236}">
                  <a16:creationId xmlns:a16="http://schemas.microsoft.com/office/drawing/2014/main" id="{56DCFF71-4A93-554C-87E6-E1CF58A6C86F}"/>
                </a:ext>
              </a:extLst>
            </p:cNvPr>
            <p:cNvSpPr txBox="1">
              <a:spLocks/>
            </p:cNvSpPr>
            <p:nvPr/>
          </p:nvSpPr>
          <p:spPr>
            <a:xfrm>
              <a:off x="3140954" y="3947532"/>
              <a:ext cx="3778152" cy="1994414"/>
            </a:xfrm>
            <a:prstGeom prst="rect">
              <a:avLst/>
            </a:prstGeom>
          </p:spPr>
          <p:txBody>
            <a:bodyPr>
              <a:normAutofit fontScale="92500"/>
            </a:bodyPr>
            <a:lstStyle>
              <a:lvl1pPr marL="347472" indent="-347472" algn="l" defTabSz="914400" rtl="0" eaLnBrk="1" latinLnBrk="0" hangingPunct="1">
                <a:lnSpc>
                  <a:spcPct val="90000"/>
                </a:lnSpc>
                <a:spcBef>
                  <a:spcPts val="672"/>
                </a:spcBef>
                <a:buClr>
                  <a:srgbClr val="002E8A"/>
                </a:buClr>
                <a:buSzPct val="100000"/>
                <a:buFont typeface="Wingdings" panose="05000000000000000000" pitchFamily="2" charset="2"/>
                <a:buChar char="§"/>
                <a:defRPr sz="2800" kern="1200">
                  <a:solidFill>
                    <a:schemeClr val="tx1"/>
                  </a:solidFill>
                  <a:latin typeface="Franklin Gothic Book" panose="020B0503020102020204" pitchFamily="34" charset="0"/>
                  <a:ea typeface="+mn-ea"/>
                  <a:cs typeface="+mn-cs"/>
                </a:defRPr>
              </a:lvl1pPr>
              <a:lvl2pPr marL="740664" indent="-283464" algn="l" defTabSz="914400" rtl="0" eaLnBrk="1" latinLnBrk="0" hangingPunct="1">
                <a:lnSpc>
                  <a:spcPct val="90000"/>
                </a:lnSpc>
                <a:spcBef>
                  <a:spcPts val="528"/>
                </a:spcBef>
                <a:buClr>
                  <a:srgbClr val="C00000"/>
                </a:buClr>
                <a:buSzPct val="100000"/>
                <a:buFont typeface="Wingdings" panose="05000000000000000000" pitchFamily="2" charset="2"/>
                <a:buChar char="§"/>
                <a:defRPr sz="2400" kern="1200">
                  <a:solidFill>
                    <a:srgbClr val="0070C0"/>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accent2">
                    <a:lumMod val="75000"/>
                  </a:schemeClr>
                </a:buClr>
                <a:buSzPct val="100000"/>
                <a:buFont typeface="Wingdings" panose="05000000000000000000" pitchFamily="2" charset="2"/>
                <a:buChar char="§"/>
                <a:defRPr sz="2200" kern="1200">
                  <a:solidFill>
                    <a:schemeClr val="accent2"/>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rgbClr val="0070C0"/>
                </a:buClr>
                <a:buSzPct val="100000"/>
                <a:buFont typeface="Wingdings" panose="05000000000000000000" pitchFamily="2" charset="2"/>
                <a:buChar char="§"/>
                <a:defRPr sz="2000" kern="1200">
                  <a:solidFill>
                    <a:srgbClr val="7030A0"/>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rgbClr val="A27242"/>
                </a:buClr>
                <a:buSzPct val="100000"/>
                <a:buFont typeface="Wingdings" panose="05000000000000000000" pitchFamily="2" charset="2"/>
                <a:buChar char="§"/>
                <a:defRPr sz="1800" kern="1200">
                  <a:solidFill>
                    <a:schemeClr val="accent6">
                      <a:lumMod val="50000"/>
                    </a:schemeClr>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accent4">
                      <a:lumMod val="50000"/>
                    </a:schemeClr>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4" indent="0">
                <a:buNone/>
              </a:pPr>
              <a:endParaRPr lang="en-US" altLang="en-US" sz="2100" dirty="0">
                <a:latin typeface="+mn-lt"/>
                <a:ea typeface="Arial" panose="020B0604020202020204" pitchFamily="34" charset="0"/>
              </a:endParaRPr>
            </a:p>
            <a:p>
              <a:pPr marL="5144" indent="0">
                <a:buClr>
                  <a:srgbClr val="0000A8"/>
                </a:buClr>
                <a:buNone/>
              </a:pPr>
              <a:r>
                <a:rPr lang="en-US" altLang="en-US" sz="1800" i="1" dirty="0">
                  <a:solidFill>
                    <a:srgbClr val="C00000"/>
                  </a:solidFill>
                  <a:latin typeface="+mn-lt"/>
                  <a:ea typeface="Arial" panose="020B0604020202020204" pitchFamily="34" charset="0"/>
                </a:rPr>
                <a:t>Communication links</a:t>
              </a:r>
            </a:p>
            <a:p>
              <a:pPr marL="259556" lvl="1" indent="-173831">
                <a:buClr>
                  <a:srgbClr val="0000A3"/>
                </a:buClr>
              </a:pPr>
              <a:r>
                <a:rPr lang="en-US" altLang="en-US" sz="1500" dirty="0">
                  <a:solidFill>
                    <a:schemeClr val="tx1"/>
                  </a:solidFill>
                  <a:latin typeface="+mn-lt"/>
                  <a:ea typeface="Arial" panose="020B0604020202020204" pitchFamily="34" charset="0"/>
                </a:rPr>
                <a:t>fiber, copper, radio, satellite</a:t>
              </a:r>
            </a:p>
            <a:p>
              <a:pPr marL="259556" lvl="1" indent="-173831">
                <a:buClr>
                  <a:srgbClr val="0000A3"/>
                </a:buClr>
              </a:pPr>
              <a:r>
                <a:rPr lang="en-US" altLang="en-US" sz="1500" dirty="0">
                  <a:solidFill>
                    <a:schemeClr val="tx1"/>
                  </a:solidFill>
                  <a:latin typeface="+mn-lt"/>
                  <a:ea typeface="Arial" panose="020B0604020202020204" pitchFamily="34" charset="0"/>
                </a:rPr>
                <a:t>transmission rate: </a:t>
              </a:r>
              <a:r>
                <a:rPr lang="en-US" altLang="en-US" sz="1500" i="1" dirty="0">
                  <a:solidFill>
                    <a:schemeClr val="tx1"/>
                  </a:solidFill>
                  <a:latin typeface="+mn-lt"/>
                  <a:ea typeface="Arial" panose="020B0604020202020204" pitchFamily="34" charset="0"/>
                </a:rPr>
                <a:t>bandwidth</a:t>
              </a:r>
              <a:br>
                <a:rPr lang="en-US" altLang="en-US" sz="1500" i="1" dirty="0">
                  <a:solidFill>
                    <a:srgbClr val="C00000"/>
                  </a:solidFill>
                  <a:latin typeface="+mn-lt"/>
                  <a:ea typeface="Arial" panose="020B0604020202020204" pitchFamily="34" charset="0"/>
                </a:rPr>
              </a:br>
              <a:endParaRPr lang="en-US" sz="1800" dirty="0">
                <a:solidFill>
                  <a:schemeClr val="tx1"/>
                </a:solidFill>
                <a:latin typeface="+mn-lt"/>
              </a:endParaRPr>
            </a:p>
          </p:txBody>
        </p:sp>
        <p:grpSp>
          <p:nvGrpSpPr>
            <p:cNvPr id="67" name="Group 523">
              <a:extLst>
                <a:ext uri="{FF2B5EF4-FFF2-40B4-BE49-F238E27FC236}">
                  <a16:creationId xmlns:a16="http://schemas.microsoft.com/office/drawing/2014/main" id="{3CE85344-DD21-5E4F-AD4D-61319F4B7BB9}"/>
                </a:ext>
              </a:extLst>
            </p:cNvPr>
            <p:cNvGrpSpPr>
              <a:grpSpLocks/>
            </p:cNvGrpSpPr>
            <p:nvPr/>
          </p:nvGrpSpPr>
          <p:grpSpPr bwMode="auto">
            <a:xfrm>
              <a:off x="2428231" y="4382136"/>
              <a:ext cx="457200" cy="733152"/>
              <a:chOff x="6061077" y="1844675"/>
              <a:chExt cx="457200" cy="733152"/>
            </a:xfrm>
          </p:grpSpPr>
          <p:sp>
            <p:nvSpPr>
              <p:cNvPr id="72" name="Line 426">
                <a:extLst>
                  <a:ext uri="{FF2B5EF4-FFF2-40B4-BE49-F238E27FC236}">
                    <a16:creationId xmlns:a16="http://schemas.microsoft.com/office/drawing/2014/main" id="{9888E198-7917-2646-B0B1-5204D8AB12D1}"/>
                  </a:ext>
                </a:extLst>
              </p:cNvPr>
              <p:cNvSpPr>
                <a:spLocks noChangeShapeType="1"/>
              </p:cNvSpPr>
              <p:nvPr/>
            </p:nvSpPr>
            <p:spPr bwMode="auto">
              <a:xfrm>
                <a:off x="6289675" y="2403475"/>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nvGrpSpPr>
              <p:cNvPr id="73" name="Group 782">
                <a:extLst>
                  <a:ext uri="{FF2B5EF4-FFF2-40B4-BE49-F238E27FC236}">
                    <a16:creationId xmlns:a16="http://schemas.microsoft.com/office/drawing/2014/main" id="{58FC930D-315E-7643-B53D-BAC68BA23952}"/>
                  </a:ext>
                </a:extLst>
              </p:cNvPr>
              <p:cNvGrpSpPr>
                <a:grpSpLocks/>
              </p:cNvGrpSpPr>
              <p:nvPr/>
            </p:nvGrpSpPr>
            <p:grpSpPr bwMode="auto">
              <a:xfrm>
                <a:off x="6061077" y="1844675"/>
                <a:ext cx="457200" cy="631825"/>
                <a:chOff x="742" y="2409"/>
                <a:chExt cx="576" cy="881"/>
              </a:xfrm>
            </p:grpSpPr>
            <p:grpSp>
              <p:nvGrpSpPr>
                <p:cNvPr id="74" name="Group 783">
                  <a:extLst>
                    <a:ext uri="{FF2B5EF4-FFF2-40B4-BE49-F238E27FC236}">
                      <a16:creationId xmlns:a16="http://schemas.microsoft.com/office/drawing/2014/main" id="{A47EEDDE-0CD1-D349-A579-20E32B19F18B}"/>
                    </a:ext>
                  </a:extLst>
                </p:cNvPr>
                <p:cNvGrpSpPr>
                  <a:grpSpLocks/>
                </p:cNvGrpSpPr>
                <p:nvPr/>
              </p:nvGrpSpPr>
              <p:grpSpPr bwMode="auto">
                <a:xfrm>
                  <a:off x="832" y="2643"/>
                  <a:ext cx="376" cy="647"/>
                  <a:chOff x="3130" y="3288"/>
                  <a:chExt cx="410" cy="742"/>
                </a:xfrm>
              </p:grpSpPr>
              <p:sp>
                <p:nvSpPr>
                  <p:cNvPr id="77" name="Line 270">
                    <a:extLst>
                      <a:ext uri="{FF2B5EF4-FFF2-40B4-BE49-F238E27FC236}">
                        <a16:creationId xmlns:a16="http://schemas.microsoft.com/office/drawing/2014/main" id="{3180512C-4B0B-7F46-8A7F-667DFFD95C91}"/>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78" name="Line 271">
                    <a:extLst>
                      <a:ext uri="{FF2B5EF4-FFF2-40B4-BE49-F238E27FC236}">
                        <a16:creationId xmlns:a16="http://schemas.microsoft.com/office/drawing/2014/main" id="{1D8B57FC-DE75-6140-998D-E59C77677944}"/>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79" name="Line 272">
                    <a:extLst>
                      <a:ext uri="{FF2B5EF4-FFF2-40B4-BE49-F238E27FC236}">
                        <a16:creationId xmlns:a16="http://schemas.microsoft.com/office/drawing/2014/main" id="{0E3A10FA-121E-8F49-BD9A-8D316F46440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0" name="Line 273">
                    <a:extLst>
                      <a:ext uri="{FF2B5EF4-FFF2-40B4-BE49-F238E27FC236}">
                        <a16:creationId xmlns:a16="http://schemas.microsoft.com/office/drawing/2014/main" id="{B03955E7-72EA-E645-BD1F-3A51313D1C0F}"/>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1" name="Line 274">
                    <a:extLst>
                      <a:ext uri="{FF2B5EF4-FFF2-40B4-BE49-F238E27FC236}">
                        <a16:creationId xmlns:a16="http://schemas.microsoft.com/office/drawing/2014/main" id="{987291A3-F28E-B54C-9A3A-6A39ECE4F6F1}"/>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2" name="Line 275">
                    <a:extLst>
                      <a:ext uri="{FF2B5EF4-FFF2-40B4-BE49-F238E27FC236}">
                        <a16:creationId xmlns:a16="http://schemas.microsoft.com/office/drawing/2014/main" id="{628A289C-66A4-B640-8048-E92DF98B9F4A}"/>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3" name="Line 276">
                    <a:extLst>
                      <a:ext uri="{FF2B5EF4-FFF2-40B4-BE49-F238E27FC236}">
                        <a16:creationId xmlns:a16="http://schemas.microsoft.com/office/drawing/2014/main" id="{D4C14A7E-7E0D-1A4E-BDD8-CE26384AD65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4" name="Line 277">
                    <a:extLst>
                      <a:ext uri="{FF2B5EF4-FFF2-40B4-BE49-F238E27FC236}">
                        <a16:creationId xmlns:a16="http://schemas.microsoft.com/office/drawing/2014/main" id="{4292F8B0-C0F4-1245-BD1E-5A8D246809C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5" name="Line 278">
                    <a:extLst>
                      <a:ext uri="{FF2B5EF4-FFF2-40B4-BE49-F238E27FC236}">
                        <a16:creationId xmlns:a16="http://schemas.microsoft.com/office/drawing/2014/main" id="{86843223-BFA3-8941-8F39-7E3A1DF1989A}"/>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6" name="Line 279">
                    <a:extLst>
                      <a:ext uri="{FF2B5EF4-FFF2-40B4-BE49-F238E27FC236}">
                        <a16:creationId xmlns:a16="http://schemas.microsoft.com/office/drawing/2014/main" id="{EB2A9D49-3E36-D849-8C87-89AF5AD76B5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7" name="Line 280">
                    <a:extLst>
                      <a:ext uri="{FF2B5EF4-FFF2-40B4-BE49-F238E27FC236}">
                        <a16:creationId xmlns:a16="http://schemas.microsoft.com/office/drawing/2014/main" id="{76DF3186-C8BB-8C47-B549-17970E80E675}"/>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8" name="Line 281">
                    <a:extLst>
                      <a:ext uri="{FF2B5EF4-FFF2-40B4-BE49-F238E27FC236}">
                        <a16:creationId xmlns:a16="http://schemas.microsoft.com/office/drawing/2014/main" id="{5B3421DE-180E-CD4B-B22F-7BCD908C8CB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89" name="Line 282">
                    <a:extLst>
                      <a:ext uri="{FF2B5EF4-FFF2-40B4-BE49-F238E27FC236}">
                        <a16:creationId xmlns:a16="http://schemas.microsoft.com/office/drawing/2014/main" id="{8771C100-8213-7D42-865F-6E0936A209A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90" name="Line 283">
                    <a:extLst>
                      <a:ext uri="{FF2B5EF4-FFF2-40B4-BE49-F238E27FC236}">
                        <a16:creationId xmlns:a16="http://schemas.microsoft.com/office/drawing/2014/main" id="{D8E2062E-A026-E143-A095-B86CAAABCA8E}"/>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91" name="Line 284">
                    <a:extLst>
                      <a:ext uri="{FF2B5EF4-FFF2-40B4-BE49-F238E27FC236}">
                        <a16:creationId xmlns:a16="http://schemas.microsoft.com/office/drawing/2014/main" id="{EA0BC754-B5B5-1E4B-B9C6-EAFBFE7E448A}"/>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grpSp>
            <p:pic>
              <p:nvPicPr>
                <p:cNvPr id="75" name="Picture 799" descr="cell_tower_radiation copy">
                  <a:extLst>
                    <a:ext uri="{FF2B5EF4-FFF2-40B4-BE49-F238E27FC236}">
                      <a16:creationId xmlns:a16="http://schemas.microsoft.com/office/drawing/2014/main" id="{AED3D0BD-C212-E844-B1BC-E1FA00DEC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Oval 800">
                  <a:extLst>
                    <a:ext uri="{FF2B5EF4-FFF2-40B4-BE49-F238E27FC236}">
                      <a16:creationId xmlns:a16="http://schemas.microsoft.com/office/drawing/2014/main" id="{36C4F605-E562-D44F-B04E-2154B84D3887}"/>
                    </a:ext>
                  </a:extLst>
                </p:cNvPr>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grpSp>
          <p:nvGrpSpPr>
            <p:cNvPr id="68" name="Group 779">
              <a:extLst>
                <a:ext uri="{FF2B5EF4-FFF2-40B4-BE49-F238E27FC236}">
                  <a16:creationId xmlns:a16="http://schemas.microsoft.com/office/drawing/2014/main" id="{4D090097-C44B-8A45-AB77-7AF215F1B545}"/>
                </a:ext>
              </a:extLst>
            </p:cNvPr>
            <p:cNvGrpSpPr>
              <a:grpSpLocks/>
            </p:cNvGrpSpPr>
            <p:nvPr/>
          </p:nvGrpSpPr>
          <p:grpSpPr bwMode="auto">
            <a:xfrm>
              <a:off x="972848" y="4585926"/>
              <a:ext cx="452014" cy="316353"/>
              <a:chOff x="2967" y="478"/>
              <a:chExt cx="788" cy="625"/>
            </a:xfrm>
          </p:grpSpPr>
          <p:pic>
            <p:nvPicPr>
              <p:cNvPr id="70" name="Picture 780" descr="access_point_stylized_small">
                <a:extLst>
                  <a:ext uri="{FF2B5EF4-FFF2-40B4-BE49-F238E27FC236}">
                    <a16:creationId xmlns:a16="http://schemas.microsoft.com/office/drawing/2014/main" id="{1F07554B-D715-0D4E-AAF0-488CEBA86E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81" descr="antenna_radiation_stylized">
                <a:extLst>
                  <a:ext uri="{FF2B5EF4-FFF2-40B4-BE49-F238E27FC236}">
                    <a16:creationId xmlns:a16="http://schemas.microsoft.com/office/drawing/2014/main" id="{8C3F87E8-E561-1F45-A0CC-59530C690E7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9" name="Picture 4" descr="Image result for Ethernet cable">
              <a:extLst>
                <a:ext uri="{FF2B5EF4-FFF2-40B4-BE49-F238E27FC236}">
                  <a16:creationId xmlns:a16="http://schemas.microsoft.com/office/drawing/2014/main" id="{4D6709F1-B65B-CB40-900E-0CC03ABDCB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56310" y="4560750"/>
              <a:ext cx="874495" cy="5133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2" name="Group 1032">
            <a:extLst>
              <a:ext uri="{FF2B5EF4-FFF2-40B4-BE49-F238E27FC236}">
                <a16:creationId xmlns:a16="http://schemas.microsoft.com/office/drawing/2014/main" id="{8E9854E9-7803-5740-9C99-B136AC17E35E}"/>
              </a:ext>
            </a:extLst>
          </p:cNvPr>
          <p:cNvGrpSpPr/>
          <p:nvPr/>
        </p:nvGrpSpPr>
        <p:grpSpPr>
          <a:xfrm>
            <a:off x="297739" y="1170769"/>
            <a:ext cx="4963597" cy="1279096"/>
            <a:chOff x="413554" y="1318241"/>
            <a:chExt cx="6618129" cy="1705461"/>
          </a:xfrm>
        </p:grpSpPr>
        <p:sp>
          <p:nvSpPr>
            <p:cNvPr id="93" name="Content Placeholder 2">
              <a:extLst>
                <a:ext uri="{FF2B5EF4-FFF2-40B4-BE49-F238E27FC236}">
                  <a16:creationId xmlns:a16="http://schemas.microsoft.com/office/drawing/2014/main" id="{DCE6B56E-C2B5-5B4B-AB11-E2D353C0D14D}"/>
                </a:ext>
              </a:extLst>
            </p:cNvPr>
            <p:cNvSpPr txBox="1">
              <a:spLocks/>
            </p:cNvSpPr>
            <p:nvPr/>
          </p:nvSpPr>
          <p:spPr>
            <a:xfrm>
              <a:off x="3142484" y="1318241"/>
              <a:ext cx="3889199" cy="1705461"/>
            </a:xfrm>
            <a:prstGeom prst="rect">
              <a:avLst/>
            </a:prstGeom>
          </p:spPr>
          <p:txBody>
            <a:bodyPr>
              <a:normAutofit lnSpcReduction="10000"/>
            </a:bodyPr>
            <a:lstStyle>
              <a:lvl1pPr marL="347472" indent="-347472" algn="l" defTabSz="914400" rtl="0" eaLnBrk="1" latinLnBrk="0" hangingPunct="1">
                <a:lnSpc>
                  <a:spcPct val="90000"/>
                </a:lnSpc>
                <a:spcBef>
                  <a:spcPts val="672"/>
                </a:spcBef>
                <a:buClr>
                  <a:srgbClr val="002E8A"/>
                </a:buClr>
                <a:buSzPct val="100000"/>
                <a:buFont typeface="Wingdings" panose="05000000000000000000" pitchFamily="2" charset="2"/>
                <a:buChar char="§"/>
                <a:defRPr sz="2800" kern="1200">
                  <a:solidFill>
                    <a:schemeClr val="tx1"/>
                  </a:solidFill>
                  <a:latin typeface="Franklin Gothic Book" panose="020B0503020102020204" pitchFamily="34" charset="0"/>
                  <a:ea typeface="+mn-ea"/>
                  <a:cs typeface="+mn-cs"/>
                </a:defRPr>
              </a:lvl1pPr>
              <a:lvl2pPr marL="740664" indent="-283464" algn="l" defTabSz="914400" rtl="0" eaLnBrk="1" latinLnBrk="0" hangingPunct="1">
                <a:lnSpc>
                  <a:spcPct val="90000"/>
                </a:lnSpc>
                <a:spcBef>
                  <a:spcPts val="528"/>
                </a:spcBef>
                <a:buClr>
                  <a:srgbClr val="C00000"/>
                </a:buClr>
                <a:buSzPct val="100000"/>
                <a:buFont typeface="Wingdings" panose="05000000000000000000" pitchFamily="2" charset="2"/>
                <a:buChar char="§"/>
                <a:defRPr sz="2400" kern="1200">
                  <a:solidFill>
                    <a:srgbClr val="0070C0"/>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accent2">
                    <a:lumMod val="75000"/>
                  </a:schemeClr>
                </a:buClr>
                <a:buSzPct val="100000"/>
                <a:buFont typeface="Wingdings" panose="05000000000000000000" pitchFamily="2" charset="2"/>
                <a:buChar char="§"/>
                <a:defRPr sz="2200" kern="1200">
                  <a:solidFill>
                    <a:schemeClr val="accent2"/>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rgbClr val="0070C0"/>
                </a:buClr>
                <a:buSzPct val="100000"/>
                <a:buFont typeface="Wingdings" panose="05000000000000000000" pitchFamily="2" charset="2"/>
                <a:buChar char="§"/>
                <a:defRPr sz="2000" kern="1200">
                  <a:solidFill>
                    <a:srgbClr val="7030A0"/>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rgbClr val="A27242"/>
                </a:buClr>
                <a:buSzPct val="100000"/>
                <a:buFont typeface="Wingdings" panose="05000000000000000000" pitchFamily="2" charset="2"/>
                <a:buChar char="§"/>
                <a:defRPr sz="1800" kern="1200">
                  <a:solidFill>
                    <a:schemeClr val="accent6">
                      <a:lumMod val="50000"/>
                    </a:schemeClr>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accent4">
                      <a:lumMod val="50000"/>
                    </a:schemeClr>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15000"/>
                </a:spcBef>
                <a:buClr>
                  <a:srgbClr val="0000A8"/>
                </a:buClr>
                <a:buNone/>
              </a:pPr>
              <a:r>
                <a:rPr lang="en-US" altLang="en-US" sz="1800" dirty="0">
                  <a:latin typeface="+mn-lt"/>
                </a:rPr>
                <a:t>Billions of connected computing </a:t>
              </a:r>
              <a:r>
                <a:rPr lang="en-US" altLang="en-US" sz="1800" i="1" dirty="0">
                  <a:solidFill>
                    <a:srgbClr val="C00000"/>
                  </a:solidFill>
                  <a:latin typeface="+mn-lt"/>
                </a:rPr>
                <a:t>devices</a:t>
              </a:r>
              <a:r>
                <a:rPr lang="en-US" altLang="en-US" sz="1800" dirty="0">
                  <a:latin typeface="+mn-lt"/>
                </a:rPr>
                <a:t>: </a:t>
              </a:r>
            </a:p>
            <a:p>
              <a:pPr marL="259556" lvl="1" indent="-173831">
                <a:spcBef>
                  <a:spcPct val="15000"/>
                </a:spcBef>
                <a:buClr>
                  <a:srgbClr val="0000A3"/>
                </a:buClr>
              </a:pPr>
              <a:r>
                <a:rPr lang="en-US" altLang="en-US" sz="1500" i="1" dirty="0">
                  <a:solidFill>
                    <a:srgbClr val="C00000"/>
                  </a:solidFill>
                  <a:latin typeface="+mn-lt"/>
                  <a:ea typeface="MS PGothic" panose="020B0600070205080204" pitchFamily="34" charset="-128"/>
                </a:rPr>
                <a:t>hosts</a:t>
              </a:r>
              <a:r>
                <a:rPr lang="en-US" altLang="en-US" sz="1500" i="1" dirty="0">
                  <a:solidFill>
                    <a:srgbClr val="CC0000"/>
                  </a:solidFill>
                  <a:latin typeface="+mn-lt"/>
                  <a:ea typeface="MS PGothic" panose="020B0600070205080204" pitchFamily="34" charset="-128"/>
                </a:rPr>
                <a:t> </a:t>
              </a:r>
              <a:r>
                <a:rPr lang="en-US" altLang="en-US" sz="1500" i="1" dirty="0">
                  <a:solidFill>
                    <a:schemeClr val="tx1"/>
                  </a:solidFill>
                  <a:latin typeface="+mn-lt"/>
                  <a:ea typeface="MS PGothic" panose="020B0600070205080204" pitchFamily="34" charset="-128"/>
                </a:rPr>
                <a:t>= end systems </a:t>
              </a:r>
            </a:p>
            <a:p>
              <a:pPr marL="259556" lvl="1" indent="-173831">
                <a:buClr>
                  <a:srgbClr val="0000A3"/>
                </a:buClr>
              </a:pPr>
              <a:r>
                <a:rPr lang="en-US" altLang="en-US" sz="1500" dirty="0">
                  <a:solidFill>
                    <a:schemeClr val="tx1"/>
                  </a:solidFill>
                  <a:latin typeface="+mn-lt"/>
                  <a:ea typeface="Arial" panose="020B0604020202020204" pitchFamily="34" charset="0"/>
                </a:rPr>
                <a:t>running </a:t>
              </a:r>
              <a:r>
                <a:rPr lang="en-US" altLang="en-US" sz="1500" i="1" dirty="0">
                  <a:solidFill>
                    <a:schemeClr val="tx1"/>
                  </a:solidFill>
                  <a:latin typeface="+mn-lt"/>
                  <a:ea typeface="Arial" panose="020B0604020202020204" pitchFamily="34" charset="0"/>
                </a:rPr>
                <a:t>network </a:t>
              </a:r>
              <a:r>
                <a:rPr lang="en-US" altLang="en-US" sz="1500" i="1" dirty="0">
                  <a:solidFill>
                    <a:srgbClr val="C00000"/>
                  </a:solidFill>
                  <a:latin typeface="+mn-lt"/>
                  <a:ea typeface="Arial" panose="020B0604020202020204" pitchFamily="34" charset="0"/>
                </a:rPr>
                <a:t>apps </a:t>
              </a:r>
              <a:r>
                <a:rPr lang="en-US" altLang="en-US" sz="1500" dirty="0">
                  <a:solidFill>
                    <a:schemeClr val="tx1"/>
                  </a:solidFill>
                  <a:latin typeface="+mn-lt"/>
                  <a:ea typeface="Arial" panose="020B0604020202020204" pitchFamily="34" charset="0"/>
                </a:rPr>
                <a:t>at Internet’s “edge”</a:t>
              </a:r>
            </a:p>
          </p:txBody>
        </p:sp>
        <p:grpSp>
          <p:nvGrpSpPr>
            <p:cNvPr id="94" name="Group 1026">
              <a:extLst>
                <a:ext uri="{FF2B5EF4-FFF2-40B4-BE49-F238E27FC236}">
                  <a16:creationId xmlns:a16="http://schemas.microsoft.com/office/drawing/2014/main" id="{8BBA7298-062F-6A4B-87BC-7B7336FE4AE0}"/>
                </a:ext>
              </a:extLst>
            </p:cNvPr>
            <p:cNvGrpSpPr/>
            <p:nvPr/>
          </p:nvGrpSpPr>
          <p:grpSpPr>
            <a:xfrm>
              <a:off x="413554" y="1342201"/>
              <a:ext cx="2520730" cy="1345159"/>
              <a:chOff x="177500" y="1428021"/>
              <a:chExt cx="2679232" cy="1453172"/>
            </a:xfrm>
          </p:grpSpPr>
          <p:grpSp>
            <p:nvGrpSpPr>
              <p:cNvPr id="95" name="Group 1064">
                <a:extLst>
                  <a:ext uri="{FF2B5EF4-FFF2-40B4-BE49-F238E27FC236}">
                    <a16:creationId xmlns:a16="http://schemas.microsoft.com/office/drawing/2014/main" id="{5022FF17-4E4A-B546-8D5E-67340101EFB4}"/>
                  </a:ext>
                </a:extLst>
              </p:cNvPr>
              <p:cNvGrpSpPr>
                <a:grpSpLocks/>
              </p:cNvGrpSpPr>
              <p:nvPr/>
            </p:nvGrpSpPr>
            <p:grpSpPr bwMode="auto">
              <a:xfrm>
                <a:off x="2228805" y="1490654"/>
                <a:ext cx="627927" cy="611024"/>
                <a:chOff x="877" y="1008"/>
                <a:chExt cx="2747" cy="2591"/>
              </a:xfrm>
            </p:grpSpPr>
            <p:pic>
              <p:nvPicPr>
                <p:cNvPr id="148" name="Picture 1065" descr="antenna_stylized">
                  <a:extLst>
                    <a:ext uri="{FF2B5EF4-FFF2-40B4-BE49-F238E27FC236}">
                      <a16:creationId xmlns:a16="http://schemas.microsoft.com/office/drawing/2014/main" id="{B702F2D6-4760-AE4A-8D39-6444C3C22B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Picture 1066" descr="laptop_keyboard">
                  <a:extLst>
                    <a:ext uri="{FF2B5EF4-FFF2-40B4-BE49-F238E27FC236}">
                      <a16:creationId xmlns:a16="http://schemas.microsoft.com/office/drawing/2014/main" id="{6F83D117-2593-C242-A397-BA633102C7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Freeform 1067">
                  <a:extLst>
                    <a:ext uri="{FF2B5EF4-FFF2-40B4-BE49-F238E27FC236}">
                      <a16:creationId xmlns:a16="http://schemas.microsoft.com/office/drawing/2014/main" id="{A08BD328-7EC2-6143-96A3-54C445A893A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151" name="Picture 1068" descr="screen">
                  <a:extLst>
                    <a:ext uri="{FF2B5EF4-FFF2-40B4-BE49-F238E27FC236}">
                      <a16:creationId xmlns:a16="http://schemas.microsoft.com/office/drawing/2014/main" id="{2730AE22-E399-F741-992E-07BB830613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1069">
                  <a:extLst>
                    <a:ext uri="{FF2B5EF4-FFF2-40B4-BE49-F238E27FC236}">
                      <a16:creationId xmlns:a16="http://schemas.microsoft.com/office/drawing/2014/main" id="{A44AEC1A-DDEF-8649-ACEF-C31525DC4F8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3" name="Freeform 1070">
                  <a:extLst>
                    <a:ext uri="{FF2B5EF4-FFF2-40B4-BE49-F238E27FC236}">
                      <a16:creationId xmlns:a16="http://schemas.microsoft.com/office/drawing/2014/main" id="{5853CB23-D335-0343-9001-8E1A2BD6E23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4" name="Freeform 1071">
                  <a:extLst>
                    <a:ext uri="{FF2B5EF4-FFF2-40B4-BE49-F238E27FC236}">
                      <a16:creationId xmlns:a16="http://schemas.microsoft.com/office/drawing/2014/main" id="{9B0951B7-0F7D-9C4B-B650-994FE73C238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5" name="Freeform 1072">
                  <a:extLst>
                    <a:ext uri="{FF2B5EF4-FFF2-40B4-BE49-F238E27FC236}">
                      <a16:creationId xmlns:a16="http://schemas.microsoft.com/office/drawing/2014/main" id="{33FCA0B6-1595-5249-B422-13CD8769D42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6" name="Freeform 1073">
                  <a:extLst>
                    <a:ext uri="{FF2B5EF4-FFF2-40B4-BE49-F238E27FC236}">
                      <a16:creationId xmlns:a16="http://schemas.microsoft.com/office/drawing/2014/main" id="{F62240FB-2C21-464F-A37A-3A22AA3F6094}"/>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57" name="Freeform 1074">
                  <a:extLst>
                    <a:ext uri="{FF2B5EF4-FFF2-40B4-BE49-F238E27FC236}">
                      <a16:creationId xmlns:a16="http://schemas.microsoft.com/office/drawing/2014/main" id="{1C4D12B9-3576-0C40-A5F3-E88CED5A65EA}"/>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158" name="Group 1075">
                  <a:extLst>
                    <a:ext uri="{FF2B5EF4-FFF2-40B4-BE49-F238E27FC236}">
                      <a16:creationId xmlns:a16="http://schemas.microsoft.com/office/drawing/2014/main" id="{ED887E1E-DD70-534D-8096-6A8445796890}"/>
                    </a:ext>
                  </a:extLst>
                </p:cNvPr>
                <p:cNvGrpSpPr>
                  <a:grpSpLocks/>
                </p:cNvGrpSpPr>
                <p:nvPr/>
              </p:nvGrpSpPr>
              <p:grpSpPr bwMode="auto">
                <a:xfrm>
                  <a:off x="1709" y="3008"/>
                  <a:ext cx="507" cy="234"/>
                  <a:chOff x="1740" y="2642"/>
                  <a:chExt cx="752" cy="327"/>
                </a:xfrm>
              </p:grpSpPr>
              <p:sp>
                <p:nvSpPr>
                  <p:cNvPr id="165" name="Freeform 1076">
                    <a:extLst>
                      <a:ext uri="{FF2B5EF4-FFF2-40B4-BE49-F238E27FC236}">
                        <a16:creationId xmlns:a16="http://schemas.microsoft.com/office/drawing/2014/main" id="{16EAA6DD-B1A8-144B-9226-221860B2C21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6" name="Freeform 1077">
                    <a:extLst>
                      <a:ext uri="{FF2B5EF4-FFF2-40B4-BE49-F238E27FC236}">
                        <a16:creationId xmlns:a16="http://schemas.microsoft.com/office/drawing/2014/main" id="{66B6CABD-230C-7243-A78E-898BA47EF04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7" name="Freeform 1078">
                    <a:extLst>
                      <a:ext uri="{FF2B5EF4-FFF2-40B4-BE49-F238E27FC236}">
                        <a16:creationId xmlns:a16="http://schemas.microsoft.com/office/drawing/2014/main" id="{4CC52902-7299-9D44-8559-C2ED9AE5E84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8" name="Freeform 1079">
                    <a:extLst>
                      <a:ext uri="{FF2B5EF4-FFF2-40B4-BE49-F238E27FC236}">
                        <a16:creationId xmlns:a16="http://schemas.microsoft.com/office/drawing/2014/main" id="{11ABD305-4F14-BC40-BD6A-352B5CDB303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9" name="Freeform 1080">
                    <a:extLst>
                      <a:ext uri="{FF2B5EF4-FFF2-40B4-BE49-F238E27FC236}">
                        <a16:creationId xmlns:a16="http://schemas.microsoft.com/office/drawing/2014/main" id="{17190967-E1E6-5043-B08E-8AC745D8F29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70" name="Freeform 1081">
                    <a:extLst>
                      <a:ext uri="{FF2B5EF4-FFF2-40B4-BE49-F238E27FC236}">
                        <a16:creationId xmlns:a16="http://schemas.microsoft.com/office/drawing/2014/main" id="{263B67CA-6E08-194D-A17F-B5F081E960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159" name="Freeform 1082">
                  <a:extLst>
                    <a:ext uri="{FF2B5EF4-FFF2-40B4-BE49-F238E27FC236}">
                      <a16:creationId xmlns:a16="http://schemas.microsoft.com/office/drawing/2014/main" id="{0B9D92C1-58EA-3545-8372-C7FB45D4592C}"/>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0" name="Freeform 1083">
                  <a:extLst>
                    <a:ext uri="{FF2B5EF4-FFF2-40B4-BE49-F238E27FC236}">
                      <a16:creationId xmlns:a16="http://schemas.microsoft.com/office/drawing/2014/main" id="{8891C4B3-775A-5D4B-8605-353D88CA8F1B}"/>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1" name="Freeform 1084">
                  <a:extLst>
                    <a:ext uri="{FF2B5EF4-FFF2-40B4-BE49-F238E27FC236}">
                      <a16:creationId xmlns:a16="http://schemas.microsoft.com/office/drawing/2014/main" id="{15D3C69E-0271-3E43-9366-2C696E0D69B4}"/>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2" name="Freeform 1085">
                  <a:extLst>
                    <a:ext uri="{FF2B5EF4-FFF2-40B4-BE49-F238E27FC236}">
                      <a16:creationId xmlns:a16="http://schemas.microsoft.com/office/drawing/2014/main" id="{ADD26EEC-6896-C548-A843-E80F9DCD71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3" name="Freeform 1086">
                  <a:extLst>
                    <a:ext uri="{FF2B5EF4-FFF2-40B4-BE49-F238E27FC236}">
                      <a16:creationId xmlns:a16="http://schemas.microsoft.com/office/drawing/2014/main" id="{E53FD945-5CCA-D946-AE8F-F0FAEF2D22B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64" name="Freeform 1087">
                  <a:extLst>
                    <a:ext uri="{FF2B5EF4-FFF2-40B4-BE49-F238E27FC236}">
                      <a16:creationId xmlns:a16="http://schemas.microsoft.com/office/drawing/2014/main" id="{0F3817C7-9A9B-0646-B0B3-A73EFFAB4B2A}"/>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nvGrpSpPr>
              <p:cNvPr id="96" name="Group 652">
                <a:extLst>
                  <a:ext uri="{FF2B5EF4-FFF2-40B4-BE49-F238E27FC236}">
                    <a16:creationId xmlns:a16="http://schemas.microsoft.com/office/drawing/2014/main" id="{9D2EACAC-DF98-DA4A-AE3F-51E8DD2B4C42}"/>
                  </a:ext>
                </a:extLst>
              </p:cNvPr>
              <p:cNvGrpSpPr>
                <a:grpSpLocks/>
              </p:cNvGrpSpPr>
              <p:nvPr/>
            </p:nvGrpSpPr>
            <p:grpSpPr bwMode="auto">
              <a:xfrm>
                <a:off x="1187669" y="1611378"/>
                <a:ext cx="511595" cy="419441"/>
                <a:chOff x="2751" y="1851"/>
                <a:chExt cx="462" cy="478"/>
              </a:xfrm>
            </p:grpSpPr>
            <p:pic>
              <p:nvPicPr>
                <p:cNvPr id="146" name="Picture 653" descr="iphone_stylized_small">
                  <a:extLst>
                    <a:ext uri="{FF2B5EF4-FFF2-40B4-BE49-F238E27FC236}">
                      <a16:creationId xmlns:a16="http://schemas.microsoft.com/office/drawing/2014/main" id="{740341C1-662D-A34D-8611-03419E53377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654" descr="antenna_radiation_stylized">
                  <a:extLst>
                    <a:ext uri="{FF2B5EF4-FFF2-40B4-BE49-F238E27FC236}">
                      <a16:creationId xmlns:a16="http://schemas.microsoft.com/office/drawing/2014/main" id="{91137A94-E2FE-3745-A6A1-7032FFAD308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7" name="Group 694">
                <a:extLst>
                  <a:ext uri="{FF2B5EF4-FFF2-40B4-BE49-F238E27FC236}">
                    <a16:creationId xmlns:a16="http://schemas.microsoft.com/office/drawing/2014/main" id="{8A1A4F59-101C-5A44-9353-F4F7B7B5C271}"/>
                  </a:ext>
                </a:extLst>
              </p:cNvPr>
              <p:cNvGrpSpPr/>
              <p:nvPr/>
            </p:nvGrpSpPr>
            <p:grpSpPr>
              <a:xfrm>
                <a:off x="1346444" y="2111586"/>
                <a:ext cx="580013" cy="769607"/>
                <a:chOff x="7797061" y="3296104"/>
                <a:chExt cx="347997" cy="396620"/>
              </a:xfrm>
            </p:grpSpPr>
            <p:pic>
              <p:nvPicPr>
                <p:cNvPr id="144" name="Picture 571" descr="fridge2.png">
                  <a:extLst>
                    <a:ext uri="{FF2B5EF4-FFF2-40B4-BE49-F238E27FC236}">
                      <a16:creationId xmlns:a16="http://schemas.microsoft.com/office/drawing/2014/main" id="{E4504F14-C086-2648-AE25-9099DA319E9F}"/>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Picture 1115" descr="antenna_stylized">
                  <a:extLst>
                    <a:ext uri="{FF2B5EF4-FFF2-40B4-BE49-F238E27FC236}">
                      <a16:creationId xmlns:a16="http://schemas.microsoft.com/office/drawing/2014/main" id="{DBC8EDC7-746D-2C4D-9A17-8EB8D63AD7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8" name="Group 950">
                <a:extLst>
                  <a:ext uri="{FF2B5EF4-FFF2-40B4-BE49-F238E27FC236}">
                    <a16:creationId xmlns:a16="http://schemas.microsoft.com/office/drawing/2014/main" id="{7B618E2E-A39F-B846-A9D4-9090544DC388}"/>
                  </a:ext>
                </a:extLst>
              </p:cNvPr>
              <p:cNvGrpSpPr>
                <a:grpSpLocks/>
              </p:cNvGrpSpPr>
              <p:nvPr/>
            </p:nvGrpSpPr>
            <p:grpSpPr bwMode="auto">
              <a:xfrm>
                <a:off x="1018139" y="2414195"/>
                <a:ext cx="228493" cy="436352"/>
                <a:chOff x="4140" y="429"/>
                <a:chExt cx="1425" cy="2396"/>
              </a:xfrm>
            </p:grpSpPr>
            <p:sp>
              <p:nvSpPr>
                <p:cNvPr id="112" name="Freeform 951">
                  <a:extLst>
                    <a:ext uri="{FF2B5EF4-FFF2-40B4-BE49-F238E27FC236}">
                      <a16:creationId xmlns:a16="http://schemas.microsoft.com/office/drawing/2014/main" id="{81580889-B794-4446-8951-1A0DB18A085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13" name="Rectangle 952">
                  <a:extLst>
                    <a:ext uri="{FF2B5EF4-FFF2-40B4-BE49-F238E27FC236}">
                      <a16:creationId xmlns:a16="http://schemas.microsoft.com/office/drawing/2014/main" id="{13058817-CDE6-2646-BD08-C280F5000145}"/>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14" name="Freeform 953">
                  <a:extLst>
                    <a:ext uri="{FF2B5EF4-FFF2-40B4-BE49-F238E27FC236}">
                      <a16:creationId xmlns:a16="http://schemas.microsoft.com/office/drawing/2014/main" id="{0ECC32FC-E1D8-2F43-935A-C6D3F862360C}"/>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15" name="Freeform 954">
                  <a:extLst>
                    <a:ext uri="{FF2B5EF4-FFF2-40B4-BE49-F238E27FC236}">
                      <a16:creationId xmlns:a16="http://schemas.microsoft.com/office/drawing/2014/main" id="{F5DA1565-D316-C449-BE52-133DC9DB436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16" name="Rectangle 955">
                  <a:extLst>
                    <a:ext uri="{FF2B5EF4-FFF2-40B4-BE49-F238E27FC236}">
                      <a16:creationId xmlns:a16="http://schemas.microsoft.com/office/drawing/2014/main" id="{5F33C1DF-29B7-2D44-990C-5CEAB475710C}"/>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117" name="Group 956">
                  <a:extLst>
                    <a:ext uri="{FF2B5EF4-FFF2-40B4-BE49-F238E27FC236}">
                      <a16:creationId xmlns:a16="http://schemas.microsoft.com/office/drawing/2014/main" id="{9F311C1D-F353-2947-854E-B69FE0FD8652}"/>
                    </a:ext>
                  </a:extLst>
                </p:cNvPr>
                <p:cNvGrpSpPr>
                  <a:grpSpLocks/>
                </p:cNvGrpSpPr>
                <p:nvPr/>
              </p:nvGrpSpPr>
              <p:grpSpPr bwMode="auto">
                <a:xfrm>
                  <a:off x="4748" y="662"/>
                  <a:ext cx="578" cy="150"/>
                  <a:chOff x="613" y="2566"/>
                  <a:chExt cx="721" cy="144"/>
                </a:xfrm>
              </p:grpSpPr>
              <p:sp>
                <p:nvSpPr>
                  <p:cNvPr id="142" name="AutoShape 957">
                    <a:extLst>
                      <a:ext uri="{FF2B5EF4-FFF2-40B4-BE49-F238E27FC236}">
                        <a16:creationId xmlns:a16="http://schemas.microsoft.com/office/drawing/2014/main" id="{516D1518-AD10-9A4F-9242-B6A1E5270E6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43" name="AutoShape 958">
                    <a:extLst>
                      <a:ext uri="{FF2B5EF4-FFF2-40B4-BE49-F238E27FC236}">
                        <a16:creationId xmlns:a16="http://schemas.microsoft.com/office/drawing/2014/main" id="{13A777B3-EDB4-DE4D-867B-3D1BAB79C474}"/>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118" name="Rectangle 959">
                  <a:extLst>
                    <a:ext uri="{FF2B5EF4-FFF2-40B4-BE49-F238E27FC236}">
                      <a16:creationId xmlns:a16="http://schemas.microsoft.com/office/drawing/2014/main" id="{ABBF2549-7C28-A54A-92DF-235966861AC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119" name="Group 960">
                  <a:extLst>
                    <a:ext uri="{FF2B5EF4-FFF2-40B4-BE49-F238E27FC236}">
                      <a16:creationId xmlns:a16="http://schemas.microsoft.com/office/drawing/2014/main" id="{0F04C3BD-023C-EC43-A70A-3034892DB3DF}"/>
                    </a:ext>
                  </a:extLst>
                </p:cNvPr>
                <p:cNvGrpSpPr>
                  <a:grpSpLocks/>
                </p:cNvGrpSpPr>
                <p:nvPr/>
              </p:nvGrpSpPr>
              <p:grpSpPr bwMode="auto">
                <a:xfrm>
                  <a:off x="4748" y="990"/>
                  <a:ext cx="578" cy="134"/>
                  <a:chOff x="615" y="2564"/>
                  <a:chExt cx="721" cy="139"/>
                </a:xfrm>
              </p:grpSpPr>
              <p:sp>
                <p:nvSpPr>
                  <p:cNvPr id="140" name="AutoShape 961">
                    <a:extLst>
                      <a:ext uri="{FF2B5EF4-FFF2-40B4-BE49-F238E27FC236}">
                        <a16:creationId xmlns:a16="http://schemas.microsoft.com/office/drawing/2014/main" id="{296AE61C-5065-8B46-9B82-47F15AF7FD4E}"/>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41" name="AutoShape 962">
                    <a:extLst>
                      <a:ext uri="{FF2B5EF4-FFF2-40B4-BE49-F238E27FC236}">
                        <a16:creationId xmlns:a16="http://schemas.microsoft.com/office/drawing/2014/main" id="{53D8E0CC-D820-E146-A130-C72FC95E3086}"/>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120" name="Rectangle 963">
                  <a:extLst>
                    <a:ext uri="{FF2B5EF4-FFF2-40B4-BE49-F238E27FC236}">
                      <a16:creationId xmlns:a16="http://schemas.microsoft.com/office/drawing/2014/main" id="{4B57531B-B596-5544-9528-BFD23FCF400A}"/>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21" name="Rectangle 964">
                  <a:extLst>
                    <a:ext uri="{FF2B5EF4-FFF2-40B4-BE49-F238E27FC236}">
                      <a16:creationId xmlns:a16="http://schemas.microsoft.com/office/drawing/2014/main" id="{50D26A27-3EA2-6740-9E67-0818730A88C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122" name="Group 965">
                  <a:extLst>
                    <a:ext uri="{FF2B5EF4-FFF2-40B4-BE49-F238E27FC236}">
                      <a16:creationId xmlns:a16="http://schemas.microsoft.com/office/drawing/2014/main" id="{778BB7A9-22A2-1048-B18B-F862B2598429}"/>
                    </a:ext>
                  </a:extLst>
                </p:cNvPr>
                <p:cNvGrpSpPr>
                  <a:grpSpLocks/>
                </p:cNvGrpSpPr>
                <p:nvPr/>
              </p:nvGrpSpPr>
              <p:grpSpPr bwMode="auto">
                <a:xfrm>
                  <a:off x="4738" y="1653"/>
                  <a:ext cx="578" cy="135"/>
                  <a:chOff x="618" y="2586"/>
                  <a:chExt cx="720" cy="124"/>
                </a:xfrm>
              </p:grpSpPr>
              <p:sp>
                <p:nvSpPr>
                  <p:cNvPr id="138" name="AutoShape 966">
                    <a:extLst>
                      <a:ext uri="{FF2B5EF4-FFF2-40B4-BE49-F238E27FC236}">
                        <a16:creationId xmlns:a16="http://schemas.microsoft.com/office/drawing/2014/main" id="{3CF2188D-8154-074B-A17A-44933C64F2D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9" name="AutoShape 967">
                    <a:extLst>
                      <a:ext uri="{FF2B5EF4-FFF2-40B4-BE49-F238E27FC236}">
                        <a16:creationId xmlns:a16="http://schemas.microsoft.com/office/drawing/2014/main" id="{2C883BF5-FF0C-B44B-861D-11BD20501B3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123" name="Freeform 968">
                  <a:extLst>
                    <a:ext uri="{FF2B5EF4-FFF2-40B4-BE49-F238E27FC236}">
                      <a16:creationId xmlns:a16="http://schemas.microsoft.com/office/drawing/2014/main" id="{90E801C3-1EB3-074D-9BBD-AE81B8AAAF1D}"/>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124" name="Group 969">
                  <a:extLst>
                    <a:ext uri="{FF2B5EF4-FFF2-40B4-BE49-F238E27FC236}">
                      <a16:creationId xmlns:a16="http://schemas.microsoft.com/office/drawing/2014/main" id="{0B861F6D-6B6D-3044-B744-64935AA25886}"/>
                    </a:ext>
                  </a:extLst>
                </p:cNvPr>
                <p:cNvGrpSpPr>
                  <a:grpSpLocks/>
                </p:cNvGrpSpPr>
                <p:nvPr/>
              </p:nvGrpSpPr>
              <p:grpSpPr bwMode="auto">
                <a:xfrm>
                  <a:off x="4739" y="1330"/>
                  <a:ext cx="588" cy="134"/>
                  <a:chOff x="613" y="2571"/>
                  <a:chExt cx="732" cy="134"/>
                </a:xfrm>
              </p:grpSpPr>
              <p:sp>
                <p:nvSpPr>
                  <p:cNvPr id="136" name="AutoShape 970">
                    <a:extLst>
                      <a:ext uri="{FF2B5EF4-FFF2-40B4-BE49-F238E27FC236}">
                        <a16:creationId xmlns:a16="http://schemas.microsoft.com/office/drawing/2014/main" id="{588E0EB5-C704-6646-A7DF-17C2C9237BD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7" name="AutoShape 971">
                    <a:extLst>
                      <a:ext uri="{FF2B5EF4-FFF2-40B4-BE49-F238E27FC236}">
                        <a16:creationId xmlns:a16="http://schemas.microsoft.com/office/drawing/2014/main" id="{125E70E5-5E94-EA4C-8970-6D8BC99D3154}"/>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125" name="Rectangle 972">
                  <a:extLst>
                    <a:ext uri="{FF2B5EF4-FFF2-40B4-BE49-F238E27FC236}">
                      <a16:creationId xmlns:a16="http://schemas.microsoft.com/office/drawing/2014/main" id="{E5D3AE86-3AA9-6E46-BE96-5D22107EF01C}"/>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26" name="Freeform 973">
                  <a:extLst>
                    <a:ext uri="{FF2B5EF4-FFF2-40B4-BE49-F238E27FC236}">
                      <a16:creationId xmlns:a16="http://schemas.microsoft.com/office/drawing/2014/main" id="{56DA0D9F-D49E-8E40-A05B-A591E516A43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27" name="Freeform 974">
                  <a:extLst>
                    <a:ext uri="{FF2B5EF4-FFF2-40B4-BE49-F238E27FC236}">
                      <a16:creationId xmlns:a16="http://schemas.microsoft.com/office/drawing/2014/main" id="{B1BD6DC2-2442-7F40-8912-04AD0AD66AC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28" name="Oval 975">
                  <a:extLst>
                    <a:ext uri="{FF2B5EF4-FFF2-40B4-BE49-F238E27FC236}">
                      <a16:creationId xmlns:a16="http://schemas.microsoft.com/office/drawing/2014/main" id="{2F05989C-6D89-364A-BB82-89E681188A9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29" name="Freeform 976">
                  <a:extLst>
                    <a:ext uri="{FF2B5EF4-FFF2-40B4-BE49-F238E27FC236}">
                      <a16:creationId xmlns:a16="http://schemas.microsoft.com/office/drawing/2014/main" id="{68D8E8F3-FC40-184B-B332-4DA27CFDD04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130" name="AutoShape 977">
                  <a:extLst>
                    <a:ext uri="{FF2B5EF4-FFF2-40B4-BE49-F238E27FC236}">
                      <a16:creationId xmlns:a16="http://schemas.microsoft.com/office/drawing/2014/main" id="{0EDECD8B-0333-B945-A0B9-EB923B056196}"/>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1" name="AutoShape 978">
                  <a:extLst>
                    <a:ext uri="{FF2B5EF4-FFF2-40B4-BE49-F238E27FC236}">
                      <a16:creationId xmlns:a16="http://schemas.microsoft.com/office/drawing/2014/main" id="{6C701197-39E1-9342-985C-C17B4CD97081}"/>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2" name="Oval 979">
                  <a:extLst>
                    <a:ext uri="{FF2B5EF4-FFF2-40B4-BE49-F238E27FC236}">
                      <a16:creationId xmlns:a16="http://schemas.microsoft.com/office/drawing/2014/main" id="{36907BAD-35A5-864D-9BC0-D6AB6AE515D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3" name="Oval 980">
                  <a:extLst>
                    <a:ext uri="{FF2B5EF4-FFF2-40B4-BE49-F238E27FC236}">
                      <a16:creationId xmlns:a16="http://schemas.microsoft.com/office/drawing/2014/main" id="{D2A4BDF5-240B-A547-A854-A8E54F6A668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350" dirty="0">
                    <a:solidFill>
                      <a:srgbClr val="FF0000"/>
                    </a:solidFill>
                    <a:latin typeface="Arial" panose="020B0604020202020204" pitchFamily="34" charset="0"/>
                  </a:endParaRPr>
                </a:p>
              </p:txBody>
            </p:sp>
            <p:sp>
              <p:nvSpPr>
                <p:cNvPr id="134" name="Oval 981">
                  <a:extLst>
                    <a:ext uri="{FF2B5EF4-FFF2-40B4-BE49-F238E27FC236}">
                      <a16:creationId xmlns:a16="http://schemas.microsoft.com/office/drawing/2014/main" id="{36A0FAEF-6623-0246-9799-BED3E56C9744}"/>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135" name="Rectangle 982">
                  <a:extLst>
                    <a:ext uri="{FF2B5EF4-FFF2-40B4-BE49-F238E27FC236}">
                      <a16:creationId xmlns:a16="http://schemas.microsoft.com/office/drawing/2014/main" id="{2C86DB95-9A39-144E-82C0-930EAC6C344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nvGrpSpPr>
              <p:cNvPr id="99" name="Group 732">
                <a:extLst>
                  <a:ext uri="{FF2B5EF4-FFF2-40B4-BE49-F238E27FC236}">
                    <a16:creationId xmlns:a16="http://schemas.microsoft.com/office/drawing/2014/main" id="{4599802E-5DCE-8740-82B3-1318B6412EC2}"/>
                  </a:ext>
                </a:extLst>
              </p:cNvPr>
              <p:cNvGrpSpPr/>
              <p:nvPr/>
            </p:nvGrpSpPr>
            <p:grpSpPr>
              <a:xfrm>
                <a:off x="2053490" y="2245186"/>
                <a:ext cx="672581" cy="617342"/>
                <a:chOff x="5275406" y="2711455"/>
                <a:chExt cx="452949" cy="405518"/>
              </a:xfrm>
            </p:grpSpPr>
            <p:pic>
              <p:nvPicPr>
                <p:cNvPr id="109" name="Picture 108" descr="server_rack.png">
                  <a:extLst>
                    <a:ext uri="{FF2B5EF4-FFF2-40B4-BE49-F238E27FC236}">
                      <a16:creationId xmlns:a16="http://schemas.microsoft.com/office/drawing/2014/main" id="{E7A5369B-12BA-534E-89DB-EC5EDF954DE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110" name="Picture 109" descr="server_rack.png">
                  <a:extLst>
                    <a:ext uri="{FF2B5EF4-FFF2-40B4-BE49-F238E27FC236}">
                      <a16:creationId xmlns:a16="http://schemas.microsoft.com/office/drawing/2014/main" id="{A1A7AD27-600E-554D-ACF5-603AB2D208E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111" name="Picture 110" descr="server_rack.png">
                  <a:extLst>
                    <a:ext uri="{FF2B5EF4-FFF2-40B4-BE49-F238E27FC236}">
                      <a16:creationId xmlns:a16="http://schemas.microsoft.com/office/drawing/2014/main" id="{6352AB59-3424-1947-A902-45E2FFF24CD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nvGrpSpPr>
              <p:cNvPr id="100" name="Group 590">
                <a:extLst>
                  <a:ext uri="{FF2B5EF4-FFF2-40B4-BE49-F238E27FC236}">
                    <a16:creationId xmlns:a16="http://schemas.microsoft.com/office/drawing/2014/main" id="{572BBB3E-35BE-7341-92D5-A1D830B307C1}"/>
                  </a:ext>
                </a:extLst>
              </p:cNvPr>
              <p:cNvGrpSpPr>
                <a:grpSpLocks/>
              </p:cNvGrpSpPr>
              <p:nvPr/>
            </p:nvGrpSpPr>
            <p:grpSpPr bwMode="auto">
              <a:xfrm flipH="1">
                <a:off x="618085" y="1595547"/>
                <a:ext cx="517401" cy="503916"/>
                <a:chOff x="2839" y="3501"/>
                <a:chExt cx="755" cy="803"/>
              </a:xfrm>
            </p:grpSpPr>
            <p:pic>
              <p:nvPicPr>
                <p:cNvPr id="107" name="Picture 591" descr="desktop_computer_stylized_medium">
                  <a:extLst>
                    <a:ext uri="{FF2B5EF4-FFF2-40B4-BE49-F238E27FC236}">
                      <a16:creationId xmlns:a16="http://schemas.microsoft.com/office/drawing/2014/main" id="{4B6339C5-8B14-B747-B25F-54A251041EA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Freeform 592">
                  <a:extLst>
                    <a:ext uri="{FF2B5EF4-FFF2-40B4-BE49-F238E27FC236}">
                      <a16:creationId xmlns:a16="http://schemas.microsoft.com/office/drawing/2014/main" id="{C8A47756-1909-F941-BDCB-37836D98015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101" name="Group 740">
                <a:extLst>
                  <a:ext uri="{FF2B5EF4-FFF2-40B4-BE49-F238E27FC236}">
                    <a16:creationId xmlns:a16="http://schemas.microsoft.com/office/drawing/2014/main" id="{0CD6FDAC-4A62-F644-A898-08237435CEE7}"/>
                  </a:ext>
                </a:extLst>
              </p:cNvPr>
              <p:cNvGrpSpPr/>
              <p:nvPr/>
            </p:nvGrpSpPr>
            <p:grpSpPr>
              <a:xfrm>
                <a:off x="1609431" y="1428021"/>
                <a:ext cx="748579" cy="712374"/>
                <a:chOff x="8631407" y="2290407"/>
                <a:chExt cx="530702" cy="478009"/>
              </a:xfrm>
            </p:grpSpPr>
            <p:pic>
              <p:nvPicPr>
                <p:cNvPr id="105" name="Picture 568" descr="light2.png">
                  <a:extLst>
                    <a:ext uri="{FF2B5EF4-FFF2-40B4-BE49-F238E27FC236}">
                      <a16:creationId xmlns:a16="http://schemas.microsoft.com/office/drawing/2014/main" id="{80F2F245-5874-164C-BC9E-BD1DF1724A7D}"/>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1017" descr="antenna_stylized">
                  <a:extLst>
                    <a:ext uri="{FF2B5EF4-FFF2-40B4-BE49-F238E27FC236}">
                      <a16:creationId xmlns:a16="http://schemas.microsoft.com/office/drawing/2014/main" id="{1AD2A78D-F97F-784F-ACAD-B716A9EDAFB5}"/>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 name="Group 788">
                <a:extLst>
                  <a:ext uri="{FF2B5EF4-FFF2-40B4-BE49-F238E27FC236}">
                    <a16:creationId xmlns:a16="http://schemas.microsoft.com/office/drawing/2014/main" id="{8BE00D22-4F3C-6E49-97D4-F851E2CC6728}"/>
                  </a:ext>
                </a:extLst>
              </p:cNvPr>
              <p:cNvGrpSpPr/>
              <p:nvPr/>
            </p:nvGrpSpPr>
            <p:grpSpPr>
              <a:xfrm>
                <a:off x="177500" y="2082690"/>
                <a:ext cx="849312" cy="226109"/>
                <a:chOff x="8493165" y="2029804"/>
                <a:chExt cx="849312" cy="226109"/>
              </a:xfrm>
            </p:grpSpPr>
            <p:pic>
              <p:nvPicPr>
                <p:cNvPr id="103" name="Picture 603" descr="car_icon_small">
                  <a:extLst>
                    <a:ext uri="{FF2B5EF4-FFF2-40B4-BE49-F238E27FC236}">
                      <a16:creationId xmlns:a16="http://schemas.microsoft.com/office/drawing/2014/main" id="{6DCAB099-A51A-9A49-B92D-E7B09B08E024}"/>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1017" descr="antenna_stylized">
                  <a:extLst>
                    <a:ext uri="{FF2B5EF4-FFF2-40B4-BE49-F238E27FC236}">
                      <a16:creationId xmlns:a16="http://schemas.microsoft.com/office/drawing/2014/main" id="{02B73421-B1D6-C74B-BF10-DBF86596B99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71" name="Group 1024">
            <a:extLst>
              <a:ext uri="{FF2B5EF4-FFF2-40B4-BE49-F238E27FC236}">
                <a16:creationId xmlns:a16="http://schemas.microsoft.com/office/drawing/2014/main" id="{B7334F8A-78E8-5447-8C7B-A897E1246B5B}"/>
              </a:ext>
            </a:extLst>
          </p:cNvPr>
          <p:cNvGrpSpPr/>
          <p:nvPr/>
        </p:nvGrpSpPr>
        <p:grpSpPr>
          <a:xfrm>
            <a:off x="5659252" y="1777582"/>
            <a:ext cx="2684150" cy="2730212"/>
            <a:chOff x="7562238" y="2127325"/>
            <a:chExt cx="3578867" cy="3640283"/>
          </a:xfrm>
        </p:grpSpPr>
        <p:cxnSp>
          <p:nvCxnSpPr>
            <p:cNvPr id="172" name="Straight Connector 171">
              <a:extLst>
                <a:ext uri="{FF2B5EF4-FFF2-40B4-BE49-F238E27FC236}">
                  <a16:creationId xmlns:a16="http://schemas.microsoft.com/office/drawing/2014/main" id="{B163CA8C-EB1E-A14C-9A66-BC297C1207E6}"/>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423E50E-9196-7E41-B2E3-7EFFBB807850}"/>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736E0FF-D607-3B4C-A87A-D415301D67BE}"/>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12118DA-F614-8A42-80A7-8D427CB9D063}"/>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F000A1C-019C-AC40-8B26-99394BC90A3F}"/>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581177E-ADBB-324A-BE56-FFA64730F33D}"/>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0BFF2F4-0B07-CF45-A69B-7B91FA12DE36}"/>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3568D00-797E-F542-B47B-DC40257A1AF2}"/>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5D2DFB3-E4DE-3C49-8F72-DC09F553A5F3}"/>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9A85AAA-3DAA-6946-B559-D97F731B61D5}"/>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2CE73BA-DDE8-5741-9E5E-64CA353BA98C}"/>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83" name="Group 802">
              <a:extLst>
                <a:ext uri="{FF2B5EF4-FFF2-40B4-BE49-F238E27FC236}">
                  <a16:creationId xmlns:a16="http://schemas.microsoft.com/office/drawing/2014/main" id="{4429D23B-C424-D54E-A99F-D3FC646B3D08}"/>
                </a:ext>
              </a:extLst>
            </p:cNvPr>
            <p:cNvGrpSpPr/>
            <p:nvPr/>
          </p:nvGrpSpPr>
          <p:grpSpPr>
            <a:xfrm>
              <a:off x="7562238" y="2127325"/>
              <a:ext cx="3578867" cy="3640283"/>
              <a:chOff x="7562238" y="2127325"/>
              <a:chExt cx="3578867" cy="3640283"/>
            </a:xfrm>
          </p:grpSpPr>
          <p:grpSp>
            <p:nvGrpSpPr>
              <p:cNvPr id="184" name="Group 799">
                <a:extLst>
                  <a:ext uri="{FF2B5EF4-FFF2-40B4-BE49-F238E27FC236}">
                    <a16:creationId xmlns:a16="http://schemas.microsoft.com/office/drawing/2014/main" id="{C0FB38C4-8D4E-FD46-8BA5-A01F983C9AF5}"/>
                  </a:ext>
                </a:extLst>
              </p:cNvPr>
              <p:cNvGrpSpPr/>
              <p:nvPr/>
            </p:nvGrpSpPr>
            <p:grpSpPr>
              <a:xfrm>
                <a:off x="7857253" y="2127325"/>
                <a:ext cx="3283852" cy="3640283"/>
                <a:chOff x="7881336" y="2104198"/>
                <a:chExt cx="3283852" cy="3640283"/>
              </a:xfrm>
            </p:grpSpPr>
            <p:sp>
              <p:nvSpPr>
                <p:cNvPr id="189" name="Line 428">
                  <a:extLst>
                    <a:ext uri="{FF2B5EF4-FFF2-40B4-BE49-F238E27FC236}">
                      <a16:creationId xmlns:a16="http://schemas.microsoft.com/office/drawing/2014/main" id="{28DDE19D-11FD-214B-B68A-9F6AAEA3AAEC}"/>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dirty="0"/>
                </a:p>
              </p:txBody>
            </p:sp>
            <p:sp>
              <p:nvSpPr>
                <p:cNvPr id="190" name="Line 430">
                  <a:extLst>
                    <a:ext uri="{FF2B5EF4-FFF2-40B4-BE49-F238E27FC236}">
                      <a16:creationId xmlns:a16="http://schemas.microsoft.com/office/drawing/2014/main" id="{3188928B-5976-7142-B509-B67C32631B1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dirty="0"/>
                </a:p>
              </p:txBody>
            </p:sp>
            <p:sp>
              <p:nvSpPr>
                <p:cNvPr id="191" name="Line 431">
                  <a:extLst>
                    <a:ext uri="{FF2B5EF4-FFF2-40B4-BE49-F238E27FC236}">
                      <a16:creationId xmlns:a16="http://schemas.microsoft.com/office/drawing/2014/main" id="{B61C3274-819B-1A4B-9892-BC7A0AB4BF5E}"/>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2" name="Line 432">
                  <a:extLst>
                    <a:ext uri="{FF2B5EF4-FFF2-40B4-BE49-F238E27FC236}">
                      <a16:creationId xmlns:a16="http://schemas.microsoft.com/office/drawing/2014/main" id="{6434324A-C183-F645-84E8-7170D215D0C6}"/>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3" name="Line 433">
                  <a:extLst>
                    <a:ext uri="{FF2B5EF4-FFF2-40B4-BE49-F238E27FC236}">
                      <a16:creationId xmlns:a16="http://schemas.microsoft.com/office/drawing/2014/main" id="{4326369B-7050-F54A-9B61-51FBE9831653}"/>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4" name="Line 435">
                  <a:extLst>
                    <a:ext uri="{FF2B5EF4-FFF2-40B4-BE49-F238E27FC236}">
                      <a16:creationId xmlns:a16="http://schemas.microsoft.com/office/drawing/2014/main" id="{D2EFF5DE-9380-7D46-847C-7986E80C63F3}"/>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5" name="Line 436">
                  <a:extLst>
                    <a:ext uri="{FF2B5EF4-FFF2-40B4-BE49-F238E27FC236}">
                      <a16:creationId xmlns:a16="http://schemas.microsoft.com/office/drawing/2014/main" id="{CAD2281A-59A4-DA4C-A9DC-E37CA4991998}"/>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6" name="Line 439">
                  <a:extLst>
                    <a:ext uri="{FF2B5EF4-FFF2-40B4-BE49-F238E27FC236}">
                      <a16:creationId xmlns:a16="http://schemas.microsoft.com/office/drawing/2014/main" id="{59746900-72D7-BF46-8B59-62F2A5D479C9}"/>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7" name="Line 440">
                  <a:extLst>
                    <a:ext uri="{FF2B5EF4-FFF2-40B4-BE49-F238E27FC236}">
                      <a16:creationId xmlns:a16="http://schemas.microsoft.com/office/drawing/2014/main" id="{76AA107C-4028-5D4D-B986-E7C4D7058C29}"/>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8" name="Line 441">
                  <a:extLst>
                    <a:ext uri="{FF2B5EF4-FFF2-40B4-BE49-F238E27FC236}">
                      <a16:creationId xmlns:a16="http://schemas.microsoft.com/office/drawing/2014/main" id="{AF797424-05E8-8345-847C-94DA81395AD4}"/>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99" name="Line 443">
                  <a:extLst>
                    <a:ext uri="{FF2B5EF4-FFF2-40B4-BE49-F238E27FC236}">
                      <a16:creationId xmlns:a16="http://schemas.microsoft.com/office/drawing/2014/main" id="{BCDF073B-F330-A345-A512-B85DFD399D1F}"/>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00" name="Line 449">
                  <a:extLst>
                    <a:ext uri="{FF2B5EF4-FFF2-40B4-BE49-F238E27FC236}">
                      <a16:creationId xmlns:a16="http://schemas.microsoft.com/office/drawing/2014/main" id="{53CD988A-3515-7242-9C29-87AF281086FD}"/>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01" name="Line 428">
                  <a:extLst>
                    <a:ext uri="{FF2B5EF4-FFF2-40B4-BE49-F238E27FC236}">
                      <a16:creationId xmlns:a16="http://schemas.microsoft.com/office/drawing/2014/main" id="{538963BA-E603-D94F-A908-92C50EC393BD}"/>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dirty="0"/>
                </a:p>
              </p:txBody>
            </p:sp>
            <p:sp>
              <p:nvSpPr>
                <p:cNvPr id="202" name="Line 440">
                  <a:extLst>
                    <a:ext uri="{FF2B5EF4-FFF2-40B4-BE49-F238E27FC236}">
                      <a16:creationId xmlns:a16="http://schemas.microsoft.com/office/drawing/2014/main" id="{E3BCB46D-EF32-8C42-A43A-1B0DAF759B6E}"/>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cxnSp>
              <p:nvCxnSpPr>
                <p:cNvPr id="203" name="Straight Connector 202">
                  <a:extLst>
                    <a:ext uri="{FF2B5EF4-FFF2-40B4-BE49-F238E27FC236}">
                      <a16:creationId xmlns:a16="http://schemas.microsoft.com/office/drawing/2014/main" id="{CE6E1140-BC2F-9947-9B51-91DC5079ABB1}"/>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9EF5B4FA-3960-F54C-936B-C64147078447}"/>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691B45AC-C5E3-D24E-9C63-05D00B08C71D}"/>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59EB46BB-F3EA-4248-B631-AC80BEB74EF0}"/>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C562C7DD-3FD1-0E4C-B308-744C6C87FC79}"/>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6793D61B-AD50-A246-A5C0-38DF48C17738}"/>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EDD09B84-3AA8-0948-AB6C-1D5CBFFC529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C777BA08-17B1-254B-BCB6-583E10254EC6}"/>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1" name="Line 541">
                  <a:extLst>
                    <a:ext uri="{FF2B5EF4-FFF2-40B4-BE49-F238E27FC236}">
                      <a16:creationId xmlns:a16="http://schemas.microsoft.com/office/drawing/2014/main" id="{C44ADC96-78DA-C64F-AF97-4FFA68D2ED1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12" name="Line 424">
                  <a:extLst>
                    <a:ext uri="{FF2B5EF4-FFF2-40B4-BE49-F238E27FC236}">
                      <a16:creationId xmlns:a16="http://schemas.microsoft.com/office/drawing/2014/main" id="{845B46BE-685D-2D4E-AD26-5684794D19D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pic>
            <p:nvPicPr>
              <p:cNvPr id="185" name="Picture 778" descr="antenna_radiation_stylized">
                <a:extLst>
                  <a:ext uri="{FF2B5EF4-FFF2-40B4-BE49-F238E27FC236}">
                    <a16:creationId xmlns:a16="http://schemas.microsoft.com/office/drawing/2014/main" id="{B73E5F98-BC74-DB47-BA02-5F29DC67572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781" descr="antenna_radiation_stylized">
                <a:extLst>
                  <a:ext uri="{FF2B5EF4-FFF2-40B4-BE49-F238E27FC236}">
                    <a16:creationId xmlns:a16="http://schemas.microsoft.com/office/drawing/2014/main" id="{5F858A2F-D0F0-7E47-8EF1-4C37898F9C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 name="Picture 799" descr="cell_tower_radiation copy">
                <a:extLst>
                  <a:ext uri="{FF2B5EF4-FFF2-40B4-BE49-F238E27FC236}">
                    <a16:creationId xmlns:a16="http://schemas.microsoft.com/office/drawing/2014/main" id="{B5B28CD6-3076-384D-8180-86543C59B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Oval 800">
                <a:extLst>
                  <a:ext uri="{FF2B5EF4-FFF2-40B4-BE49-F238E27FC236}">
                    <a16:creationId xmlns:a16="http://schemas.microsoft.com/office/drawing/2014/main" id="{271D03F6-D85B-EC41-803D-EFAA96DAE87E}"/>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grpSp>
        <p:nvGrpSpPr>
          <p:cNvPr id="213" name="Group 796">
            <a:extLst>
              <a:ext uri="{FF2B5EF4-FFF2-40B4-BE49-F238E27FC236}">
                <a16:creationId xmlns:a16="http://schemas.microsoft.com/office/drawing/2014/main" id="{D383E01F-FA6F-5647-A6B1-D5444F12E4E2}"/>
              </a:ext>
            </a:extLst>
          </p:cNvPr>
          <p:cNvGrpSpPr/>
          <p:nvPr/>
        </p:nvGrpSpPr>
        <p:grpSpPr>
          <a:xfrm>
            <a:off x="5548127" y="1601022"/>
            <a:ext cx="3108241" cy="3225669"/>
            <a:chOff x="7432700" y="1830405"/>
            <a:chExt cx="4144321" cy="4300892"/>
          </a:xfrm>
        </p:grpSpPr>
        <p:grpSp>
          <p:nvGrpSpPr>
            <p:cNvPr id="214" name="Group 786">
              <a:extLst>
                <a:ext uri="{FF2B5EF4-FFF2-40B4-BE49-F238E27FC236}">
                  <a16:creationId xmlns:a16="http://schemas.microsoft.com/office/drawing/2014/main" id="{C944F5F4-7AD1-AE48-9769-ABE2F95B5A26}"/>
                </a:ext>
              </a:extLst>
            </p:cNvPr>
            <p:cNvGrpSpPr/>
            <p:nvPr/>
          </p:nvGrpSpPr>
          <p:grpSpPr>
            <a:xfrm>
              <a:off x="7432700" y="1830401"/>
              <a:ext cx="1909777" cy="938015"/>
              <a:chOff x="7432700" y="1830401"/>
              <a:chExt cx="1909777" cy="938015"/>
            </a:xfrm>
          </p:grpSpPr>
          <p:grpSp>
            <p:nvGrpSpPr>
              <p:cNvPr id="387" name="Group 652">
                <a:extLst>
                  <a:ext uri="{FF2B5EF4-FFF2-40B4-BE49-F238E27FC236}">
                    <a16:creationId xmlns:a16="http://schemas.microsoft.com/office/drawing/2014/main" id="{F4E63F52-683B-8244-A48E-D8CF833CC085}"/>
                  </a:ext>
                </a:extLst>
              </p:cNvPr>
              <p:cNvGrpSpPr>
                <a:grpSpLocks/>
              </p:cNvGrpSpPr>
              <p:nvPr/>
            </p:nvGrpSpPr>
            <p:grpSpPr bwMode="auto">
              <a:xfrm>
                <a:off x="7743850" y="1830401"/>
                <a:ext cx="415925" cy="385762"/>
                <a:chOff x="2751" y="1851"/>
                <a:chExt cx="462" cy="478"/>
              </a:xfrm>
            </p:grpSpPr>
            <p:pic>
              <p:nvPicPr>
                <p:cNvPr id="418" name="Picture 653" descr="iphone_stylized_small">
                  <a:extLst>
                    <a:ext uri="{FF2B5EF4-FFF2-40B4-BE49-F238E27FC236}">
                      <a16:creationId xmlns:a16="http://schemas.microsoft.com/office/drawing/2014/main" id="{EDF1EC93-A6E5-964F-B0D6-EE56B282AEB0}"/>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 name="Picture 654" descr="antenna_radiation_stylized">
                  <a:extLst>
                    <a:ext uri="{FF2B5EF4-FFF2-40B4-BE49-F238E27FC236}">
                      <a16:creationId xmlns:a16="http://schemas.microsoft.com/office/drawing/2014/main" id="{0A17C594-505E-6F41-AEEB-272A31DFD269}"/>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8" name="Group 784">
                <a:extLst>
                  <a:ext uri="{FF2B5EF4-FFF2-40B4-BE49-F238E27FC236}">
                    <a16:creationId xmlns:a16="http://schemas.microsoft.com/office/drawing/2014/main" id="{91E02B81-5B35-4545-A954-B7E923AB7286}"/>
                  </a:ext>
                </a:extLst>
              </p:cNvPr>
              <p:cNvGrpSpPr/>
              <p:nvPr/>
            </p:nvGrpSpPr>
            <p:grpSpPr>
              <a:xfrm>
                <a:off x="7432700" y="2327293"/>
                <a:ext cx="534987" cy="407988"/>
                <a:chOff x="7432700" y="2327293"/>
                <a:chExt cx="534987" cy="407988"/>
              </a:xfrm>
            </p:grpSpPr>
            <p:pic>
              <p:nvPicPr>
                <p:cNvPr id="395" name="Picture 1017" descr="antenna_stylized">
                  <a:extLst>
                    <a:ext uri="{FF2B5EF4-FFF2-40B4-BE49-F238E27FC236}">
                      <a16:creationId xmlns:a16="http://schemas.microsoft.com/office/drawing/2014/main" id="{27A537F5-5D99-BF4C-9B11-E9782673F1AA}"/>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6" name="Picture 1018" descr="laptop_keyboard">
                  <a:extLst>
                    <a:ext uri="{FF2B5EF4-FFF2-40B4-BE49-F238E27FC236}">
                      <a16:creationId xmlns:a16="http://schemas.microsoft.com/office/drawing/2014/main" id="{7087B8D0-FFCB-0746-A889-28909002C2F1}"/>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7" name="Freeform 1019">
                  <a:extLst>
                    <a:ext uri="{FF2B5EF4-FFF2-40B4-BE49-F238E27FC236}">
                      <a16:creationId xmlns:a16="http://schemas.microsoft.com/office/drawing/2014/main" id="{7C75BC30-0808-D44D-AF7A-A72B4A529E5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398" name="Picture 1020" descr="screen">
                  <a:extLst>
                    <a:ext uri="{FF2B5EF4-FFF2-40B4-BE49-F238E27FC236}">
                      <a16:creationId xmlns:a16="http://schemas.microsoft.com/office/drawing/2014/main" id="{2D732B7A-74CB-D547-ADB5-C721526D5E99}"/>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 name="Freeform 1021">
                  <a:extLst>
                    <a:ext uri="{FF2B5EF4-FFF2-40B4-BE49-F238E27FC236}">
                      <a16:creationId xmlns:a16="http://schemas.microsoft.com/office/drawing/2014/main" id="{FBD1A429-9B8F-F940-AD09-4638CC3167E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0" name="Freeform 1022">
                  <a:extLst>
                    <a:ext uri="{FF2B5EF4-FFF2-40B4-BE49-F238E27FC236}">
                      <a16:creationId xmlns:a16="http://schemas.microsoft.com/office/drawing/2014/main" id="{376C8B48-3441-F643-B92D-5DC759EDA1B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1" name="Freeform 1023">
                  <a:extLst>
                    <a:ext uri="{FF2B5EF4-FFF2-40B4-BE49-F238E27FC236}">
                      <a16:creationId xmlns:a16="http://schemas.microsoft.com/office/drawing/2014/main" id="{4DFECD03-4AF0-1342-8138-6CEC8249A2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2" name="Freeform 1024">
                  <a:extLst>
                    <a:ext uri="{FF2B5EF4-FFF2-40B4-BE49-F238E27FC236}">
                      <a16:creationId xmlns:a16="http://schemas.microsoft.com/office/drawing/2014/main" id="{8AA57D4B-3E9B-994B-AF13-DB646178BD1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3" name="Freeform 1025">
                  <a:extLst>
                    <a:ext uri="{FF2B5EF4-FFF2-40B4-BE49-F238E27FC236}">
                      <a16:creationId xmlns:a16="http://schemas.microsoft.com/office/drawing/2014/main" id="{59DA24E7-1981-0E44-8060-2B7CE58EBF80}"/>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4" name="Freeform 1026">
                  <a:extLst>
                    <a:ext uri="{FF2B5EF4-FFF2-40B4-BE49-F238E27FC236}">
                      <a16:creationId xmlns:a16="http://schemas.microsoft.com/office/drawing/2014/main" id="{DB3D3129-2B70-5643-96C2-83638DE57FF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405" name="Group 1027">
                  <a:extLst>
                    <a:ext uri="{FF2B5EF4-FFF2-40B4-BE49-F238E27FC236}">
                      <a16:creationId xmlns:a16="http://schemas.microsoft.com/office/drawing/2014/main" id="{8C6DEC60-5C97-D546-9977-EBD182221DD2}"/>
                    </a:ext>
                  </a:extLst>
                </p:cNvPr>
                <p:cNvGrpSpPr>
                  <a:grpSpLocks/>
                </p:cNvGrpSpPr>
                <p:nvPr/>
              </p:nvGrpSpPr>
              <p:grpSpPr bwMode="auto">
                <a:xfrm>
                  <a:off x="7594735" y="2642220"/>
                  <a:ext cx="98740" cy="36846"/>
                  <a:chOff x="1740" y="2642"/>
                  <a:chExt cx="752" cy="327"/>
                </a:xfrm>
              </p:grpSpPr>
              <p:sp>
                <p:nvSpPr>
                  <p:cNvPr id="412" name="Freeform 1028">
                    <a:extLst>
                      <a:ext uri="{FF2B5EF4-FFF2-40B4-BE49-F238E27FC236}">
                        <a16:creationId xmlns:a16="http://schemas.microsoft.com/office/drawing/2014/main" id="{5D16627E-DE34-BC4F-9513-7A7D4707F7C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3" name="Freeform 1029">
                    <a:extLst>
                      <a:ext uri="{FF2B5EF4-FFF2-40B4-BE49-F238E27FC236}">
                        <a16:creationId xmlns:a16="http://schemas.microsoft.com/office/drawing/2014/main" id="{D8D65D68-18A4-E54D-8916-1DEF36844C9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4" name="Freeform 1030">
                    <a:extLst>
                      <a:ext uri="{FF2B5EF4-FFF2-40B4-BE49-F238E27FC236}">
                        <a16:creationId xmlns:a16="http://schemas.microsoft.com/office/drawing/2014/main" id="{3C79D147-9974-F341-96E9-F9AD19F1404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5" name="Freeform 1031">
                    <a:extLst>
                      <a:ext uri="{FF2B5EF4-FFF2-40B4-BE49-F238E27FC236}">
                        <a16:creationId xmlns:a16="http://schemas.microsoft.com/office/drawing/2014/main" id="{5E0CE9D2-21FD-2644-9691-743CC3E130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6" name="Freeform 1032">
                    <a:extLst>
                      <a:ext uri="{FF2B5EF4-FFF2-40B4-BE49-F238E27FC236}">
                        <a16:creationId xmlns:a16="http://schemas.microsoft.com/office/drawing/2014/main" id="{5691098F-1432-0D44-8573-312C3A566A2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7" name="Freeform 1033">
                    <a:extLst>
                      <a:ext uri="{FF2B5EF4-FFF2-40B4-BE49-F238E27FC236}">
                        <a16:creationId xmlns:a16="http://schemas.microsoft.com/office/drawing/2014/main" id="{2D4A77A2-D0F1-164A-A67D-A509543869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406" name="Freeform 1034">
                  <a:extLst>
                    <a:ext uri="{FF2B5EF4-FFF2-40B4-BE49-F238E27FC236}">
                      <a16:creationId xmlns:a16="http://schemas.microsoft.com/office/drawing/2014/main" id="{A283BD8E-0AD2-B743-8237-483C3A6A6CD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7" name="Freeform 1035">
                  <a:extLst>
                    <a:ext uri="{FF2B5EF4-FFF2-40B4-BE49-F238E27FC236}">
                      <a16:creationId xmlns:a16="http://schemas.microsoft.com/office/drawing/2014/main" id="{AA215C2D-4069-DE48-884E-A1816F7D4D0B}"/>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8" name="Freeform 1036">
                  <a:extLst>
                    <a:ext uri="{FF2B5EF4-FFF2-40B4-BE49-F238E27FC236}">
                      <a16:creationId xmlns:a16="http://schemas.microsoft.com/office/drawing/2014/main" id="{421821F5-5AD5-4D4E-A4F9-5D46E41A4ECC}"/>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09" name="Freeform 1037">
                  <a:extLst>
                    <a:ext uri="{FF2B5EF4-FFF2-40B4-BE49-F238E27FC236}">
                      <a16:creationId xmlns:a16="http://schemas.microsoft.com/office/drawing/2014/main" id="{499D2FC7-7022-A944-98B2-E74E9B2E525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0" name="Freeform 1038">
                  <a:extLst>
                    <a:ext uri="{FF2B5EF4-FFF2-40B4-BE49-F238E27FC236}">
                      <a16:creationId xmlns:a16="http://schemas.microsoft.com/office/drawing/2014/main" id="{37918171-6E71-A846-A2B5-7C65DD7456B5}"/>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411" name="Freeform 1039">
                  <a:extLst>
                    <a:ext uri="{FF2B5EF4-FFF2-40B4-BE49-F238E27FC236}">
                      <a16:creationId xmlns:a16="http://schemas.microsoft.com/office/drawing/2014/main" id="{68ECFF60-AA48-2D4C-9A67-90DB18F81D4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nvGrpSpPr>
              <p:cNvPr id="389" name="Group 739">
                <a:extLst>
                  <a:ext uri="{FF2B5EF4-FFF2-40B4-BE49-F238E27FC236}">
                    <a16:creationId xmlns:a16="http://schemas.microsoft.com/office/drawing/2014/main" id="{504BAA5F-BBD8-8242-BC48-7D0E761F340A}"/>
                  </a:ext>
                </a:extLst>
              </p:cNvPr>
              <p:cNvGrpSpPr/>
              <p:nvPr/>
            </p:nvGrpSpPr>
            <p:grpSpPr>
              <a:xfrm>
                <a:off x="8631407" y="2290407"/>
                <a:ext cx="530702" cy="478009"/>
                <a:chOff x="8631407" y="2290407"/>
                <a:chExt cx="530702" cy="478009"/>
              </a:xfrm>
            </p:grpSpPr>
            <p:pic>
              <p:nvPicPr>
                <p:cNvPr id="393" name="Picture 568" descr="light2.png">
                  <a:extLst>
                    <a:ext uri="{FF2B5EF4-FFF2-40B4-BE49-F238E27FC236}">
                      <a16:creationId xmlns:a16="http://schemas.microsoft.com/office/drawing/2014/main" id="{D96B693D-26FC-E443-A112-C4AFFE90DC3D}"/>
                    </a:ext>
                  </a:extLst>
                </p:cNvPr>
                <p:cNvPicPr>
                  <a:picLocks noChangeAspect="1"/>
                </p:cNvPicPr>
                <p:nvPr/>
              </p:nvPicPr>
              <p:blipFill>
                <a:blip r:embed="rId27" cstate="print">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4" name="Picture 1017" descr="antenna_stylized">
                  <a:extLst>
                    <a:ext uri="{FF2B5EF4-FFF2-40B4-BE49-F238E27FC236}">
                      <a16:creationId xmlns:a16="http://schemas.microsoft.com/office/drawing/2014/main" id="{F4E4C4C0-89A6-D74D-B25C-228CE5BC1DBE}"/>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0" name="Group 785">
                <a:extLst>
                  <a:ext uri="{FF2B5EF4-FFF2-40B4-BE49-F238E27FC236}">
                    <a16:creationId xmlns:a16="http://schemas.microsoft.com/office/drawing/2014/main" id="{46F998A3-3B85-214A-927A-3BF067B7C2A0}"/>
                  </a:ext>
                </a:extLst>
              </p:cNvPr>
              <p:cNvGrpSpPr/>
              <p:nvPr/>
            </p:nvGrpSpPr>
            <p:grpSpPr>
              <a:xfrm>
                <a:off x="8493165" y="2029804"/>
                <a:ext cx="849312" cy="226109"/>
                <a:chOff x="8493165" y="2029804"/>
                <a:chExt cx="849312" cy="226109"/>
              </a:xfrm>
            </p:grpSpPr>
            <p:pic>
              <p:nvPicPr>
                <p:cNvPr id="391" name="Picture 603" descr="car_icon_small">
                  <a:extLst>
                    <a:ext uri="{FF2B5EF4-FFF2-40B4-BE49-F238E27FC236}">
                      <a16:creationId xmlns:a16="http://schemas.microsoft.com/office/drawing/2014/main" id="{147E2796-D425-6645-93B3-B97E69B14611}"/>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2" name="Picture 1017" descr="antenna_stylized">
                  <a:extLst>
                    <a:ext uri="{FF2B5EF4-FFF2-40B4-BE49-F238E27FC236}">
                      <a16:creationId xmlns:a16="http://schemas.microsoft.com/office/drawing/2014/main" id="{F0886BE8-9B0B-F046-92AA-1AC818378EAB}"/>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15" name="Group 792">
              <a:extLst>
                <a:ext uri="{FF2B5EF4-FFF2-40B4-BE49-F238E27FC236}">
                  <a16:creationId xmlns:a16="http://schemas.microsoft.com/office/drawing/2014/main" id="{93351559-0D4C-F04C-928E-5CDA57B5EB47}"/>
                </a:ext>
              </a:extLst>
            </p:cNvPr>
            <p:cNvGrpSpPr/>
            <p:nvPr/>
          </p:nvGrpSpPr>
          <p:grpSpPr>
            <a:xfrm>
              <a:off x="7487144" y="3296104"/>
              <a:ext cx="857739" cy="583764"/>
              <a:chOff x="7487144" y="3296104"/>
              <a:chExt cx="857739" cy="583764"/>
            </a:xfrm>
          </p:grpSpPr>
          <p:grpSp>
            <p:nvGrpSpPr>
              <p:cNvPr id="357" name="Group 791">
                <a:extLst>
                  <a:ext uri="{FF2B5EF4-FFF2-40B4-BE49-F238E27FC236}">
                    <a16:creationId xmlns:a16="http://schemas.microsoft.com/office/drawing/2014/main" id="{084B6293-559E-5D43-AF2B-4CB5E09EC6C5}"/>
                  </a:ext>
                </a:extLst>
              </p:cNvPr>
              <p:cNvGrpSpPr/>
              <p:nvPr/>
            </p:nvGrpSpPr>
            <p:grpSpPr>
              <a:xfrm>
                <a:off x="7487144" y="3389820"/>
                <a:ext cx="350807" cy="305517"/>
                <a:chOff x="7487144" y="3389820"/>
                <a:chExt cx="350807" cy="305517"/>
              </a:xfrm>
            </p:grpSpPr>
            <p:pic>
              <p:nvPicPr>
                <p:cNvPr id="364" name="Picture 1115" descr="antenna_stylized">
                  <a:extLst>
                    <a:ext uri="{FF2B5EF4-FFF2-40B4-BE49-F238E27FC236}">
                      <a16:creationId xmlns:a16="http://schemas.microsoft.com/office/drawing/2014/main" id="{1821BC3E-6137-D844-92B9-4BA4CFF41F68}"/>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5" name="Picture 1116" descr="laptop_keyboard">
                  <a:extLst>
                    <a:ext uri="{FF2B5EF4-FFF2-40B4-BE49-F238E27FC236}">
                      <a16:creationId xmlns:a16="http://schemas.microsoft.com/office/drawing/2014/main" id="{7F05CE3B-E67B-1B40-9D5B-2914F0B9BFBF}"/>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Freeform 1117">
                  <a:extLst>
                    <a:ext uri="{FF2B5EF4-FFF2-40B4-BE49-F238E27FC236}">
                      <a16:creationId xmlns:a16="http://schemas.microsoft.com/office/drawing/2014/main" id="{B52A07C5-D801-5B41-BD20-C20958925D05}"/>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367" name="Picture 1118" descr="screen">
                  <a:extLst>
                    <a:ext uri="{FF2B5EF4-FFF2-40B4-BE49-F238E27FC236}">
                      <a16:creationId xmlns:a16="http://schemas.microsoft.com/office/drawing/2014/main" id="{2EA30B4E-5447-0340-8DAD-349A843F2AC9}"/>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1119">
                  <a:extLst>
                    <a:ext uri="{FF2B5EF4-FFF2-40B4-BE49-F238E27FC236}">
                      <a16:creationId xmlns:a16="http://schemas.microsoft.com/office/drawing/2014/main" id="{1137F6C6-A7C9-9A4D-BCE3-048DB90EF759}"/>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69" name="Freeform 1120">
                  <a:extLst>
                    <a:ext uri="{FF2B5EF4-FFF2-40B4-BE49-F238E27FC236}">
                      <a16:creationId xmlns:a16="http://schemas.microsoft.com/office/drawing/2014/main" id="{7A0060E2-767D-1545-8656-29ED1A471251}"/>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0" name="Freeform 1121">
                  <a:extLst>
                    <a:ext uri="{FF2B5EF4-FFF2-40B4-BE49-F238E27FC236}">
                      <a16:creationId xmlns:a16="http://schemas.microsoft.com/office/drawing/2014/main" id="{15790F5A-ABAC-8D49-A4F9-E2F576550DB0}"/>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1" name="Freeform 1122">
                  <a:extLst>
                    <a:ext uri="{FF2B5EF4-FFF2-40B4-BE49-F238E27FC236}">
                      <a16:creationId xmlns:a16="http://schemas.microsoft.com/office/drawing/2014/main" id="{8898B7ED-5BCF-8C4E-B1AA-B82AD50FD155}"/>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2" name="Freeform 1123">
                  <a:extLst>
                    <a:ext uri="{FF2B5EF4-FFF2-40B4-BE49-F238E27FC236}">
                      <a16:creationId xmlns:a16="http://schemas.microsoft.com/office/drawing/2014/main" id="{5A7F91EF-AD6B-D64E-B73E-C762D73A7A33}"/>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3" name="Freeform 1124">
                  <a:extLst>
                    <a:ext uri="{FF2B5EF4-FFF2-40B4-BE49-F238E27FC236}">
                      <a16:creationId xmlns:a16="http://schemas.microsoft.com/office/drawing/2014/main" id="{BBB1B153-2E6F-7246-9B11-B68D01DF60E3}"/>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374" name="Group 1125">
                  <a:extLst>
                    <a:ext uri="{FF2B5EF4-FFF2-40B4-BE49-F238E27FC236}">
                      <a16:creationId xmlns:a16="http://schemas.microsoft.com/office/drawing/2014/main" id="{57060979-075D-9D4D-B12E-DA0CCD4C6B8F}"/>
                    </a:ext>
                  </a:extLst>
                </p:cNvPr>
                <p:cNvGrpSpPr>
                  <a:grpSpLocks/>
                </p:cNvGrpSpPr>
                <p:nvPr/>
              </p:nvGrpSpPr>
              <p:grpSpPr bwMode="auto">
                <a:xfrm>
                  <a:off x="7593395" y="3625649"/>
                  <a:ext cx="64747" cy="27592"/>
                  <a:chOff x="1740" y="2642"/>
                  <a:chExt cx="752" cy="327"/>
                </a:xfrm>
              </p:grpSpPr>
              <p:sp>
                <p:nvSpPr>
                  <p:cNvPr id="381" name="Freeform 1126">
                    <a:extLst>
                      <a:ext uri="{FF2B5EF4-FFF2-40B4-BE49-F238E27FC236}">
                        <a16:creationId xmlns:a16="http://schemas.microsoft.com/office/drawing/2014/main" id="{8DFFF656-1361-C546-8336-177F79E4691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2" name="Freeform 1127">
                    <a:extLst>
                      <a:ext uri="{FF2B5EF4-FFF2-40B4-BE49-F238E27FC236}">
                        <a16:creationId xmlns:a16="http://schemas.microsoft.com/office/drawing/2014/main" id="{60C6C6B3-72DE-664B-B4DE-3C04B0C5BFE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3" name="Freeform 1128">
                    <a:extLst>
                      <a:ext uri="{FF2B5EF4-FFF2-40B4-BE49-F238E27FC236}">
                        <a16:creationId xmlns:a16="http://schemas.microsoft.com/office/drawing/2014/main" id="{0D48292A-917D-D046-A974-043CEE5A41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4" name="Freeform 1129">
                    <a:extLst>
                      <a:ext uri="{FF2B5EF4-FFF2-40B4-BE49-F238E27FC236}">
                        <a16:creationId xmlns:a16="http://schemas.microsoft.com/office/drawing/2014/main" id="{DB6BAAEB-BADD-0A4F-8A9D-D72AFCA99A5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5" name="Freeform 1130">
                    <a:extLst>
                      <a:ext uri="{FF2B5EF4-FFF2-40B4-BE49-F238E27FC236}">
                        <a16:creationId xmlns:a16="http://schemas.microsoft.com/office/drawing/2014/main" id="{05D5969F-F3B9-414D-975E-A6700098F26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6" name="Freeform 1131">
                    <a:extLst>
                      <a:ext uri="{FF2B5EF4-FFF2-40B4-BE49-F238E27FC236}">
                        <a16:creationId xmlns:a16="http://schemas.microsoft.com/office/drawing/2014/main" id="{41BB174D-6019-384D-A5AC-1B4D92D938B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375" name="Freeform 1132">
                  <a:extLst>
                    <a:ext uri="{FF2B5EF4-FFF2-40B4-BE49-F238E27FC236}">
                      <a16:creationId xmlns:a16="http://schemas.microsoft.com/office/drawing/2014/main" id="{F8739864-4836-E447-8FC8-5886923FF496}"/>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6" name="Freeform 1133">
                  <a:extLst>
                    <a:ext uri="{FF2B5EF4-FFF2-40B4-BE49-F238E27FC236}">
                      <a16:creationId xmlns:a16="http://schemas.microsoft.com/office/drawing/2014/main" id="{C59CADF3-CD09-FB48-A672-C2C50B66CEB8}"/>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7" name="Freeform 1134">
                  <a:extLst>
                    <a:ext uri="{FF2B5EF4-FFF2-40B4-BE49-F238E27FC236}">
                      <a16:creationId xmlns:a16="http://schemas.microsoft.com/office/drawing/2014/main" id="{628AB6FD-35F6-0345-BD13-22EAAF9EC275}"/>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8" name="Freeform 1135">
                  <a:extLst>
                    <a:ext uri="{FF2B5EF4-FFF2-40B4-BE49-F238E27FC236}">
                      <a16:creationId xmlns:a16="http://schemas.microsoft.com/office/drawing/2014/main" id="{76529D44-B4FD-DE4D-812E-E461A0FCCA6C}"/>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79" name="Freeform 1136">
                  <a:extLst>
                    <a:ext uri="{FF2B5EF4-FFF2-40B4-BE49-F238E27FC236}">
                      <a16:creationId xmlns:a16="http://schemas.microsoft.com/office/drawing/2014/main" id="{44CD9A89-0E3B-2C40-8436-71B7526BA660}"/>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80" name="Freeform 1137">
                  <a:extLst>
                    <a:ext uri="{FF2B5EF4-FFF2-40B4-BE49-F238E27FC236}">
                      <a16:creationId xmlns:a16="http://schemas.microsoft.com/office/drawing/2014/main" id="{92BF681C-02FC-8F49-A2CD-8F3446ECE5D3}"/>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nvGrpSpPr>
              <p:cNvPr id="358" name="Group 1139">
                <a:extLst>
                  <a:ext uri="{FF2B5EF4-FFF2-40B4-BE49-F238E27FC236}">
                    <a16:creationId xmlns:a16="http://schemas.microsoft.com/office/drawing/2014/main" id="{904B7C12-C509-8641-BB63-56DEDB95F954}"/>
                  </a:ext>
                </a:extLst>
              </p:cNvPr>
              <p:cNvGrpSpPr>
                <a:grpSpLocks/>
              </p:cNvGrpSpPr>
              <p:nvPr/>
            </p:nvGrpSpPr>
            <p:grpSpPr bwMode="auto">
              <a:xfrm flipH="1">
                <a:off x="7985622" y="3537823"/>
                <a:ext cx="359261" cy="342045"/>
                <a:chOff x="2839" y="3501"/>
                <a:chExt cx="755" cy="803"/>
              </a:xfrm>
            </p:grpSpPr>
            <p:pic>
              <p:nvPicPr>
                <p:cNvPr id="362" name="Picture 1140" descr="desktop_computer_stylized_medium">
                  <a:extLst>
                    <a:ext uri="{FF2B5EF4-FFF2-40B4-BE49-F238E27FC236}">
                      <a16:creationId xmlns:a16="http://schemas.microsoft.com/office/drawing/2014/main" id="{BDC7F552-21C9-C942-90FF-0162099A3D52}"/>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 name="Freeform 1141">
                  <a:extLst>
                    <a:ext uri="{FF2B5EF4-FFF2-40B4-BE49-F238E27FC236}">
                      <a16:creationId xmlns:a16="http://schemas.microsoft.com/office/drawing/2014/main" id="{654B43BA-608E-5D4D-B11B-71762CFBEED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359" name="Group 693">
                <a:extLst>
                  <a:ext uri="{FF2B5EF4-FFF2-40B4-BE49-F238E27FC236}">
                    <a16:creationId xmlns:a16="http://schemas.microsoft.com/office/drawing/2014/main" id="{14715B6C-9A50-FE4B-A8D2-1E669BF891E3}"/>
                  </a:ext>
                </a:extLst>
              </p:cNvPr>
              <p:cNvGrpSpPr/>
              <p:nvPr/>
            </p:nvGrpSpPr>
            <p:grpSpPr>
              <a:xfrm>
                <a:off x="7797061" y="3296104"/>
                <a:ext cx="347997" cy="396620"/>
                <a:chOff x="7797061" y="3296104"/>
                <a:chExt cx="347997" cy="396620"/>
              </a:xfrm>
            </p:grpSpPr>
            <p:pic>
              <p:nvPicPr>
                <p:cNvPr id="360" name="Picture 571" descr="fridge2.png">
                  <a:extLst>
                    <a:ext uri="{FF2B5EF4-FFF2-40B4-BE49-F238E27FC236}">
                      <a16:creationId xmlns:a16="http://schemas.microsoft.com/office/drawing/2014/main" id="{29DD0F98-F93B-0145-A925-F4125ED490DD}"/>
                    </a:ext>
                  </a:extLst>
                </p:cNvPr>
                <p:cNvPicPr>
                  <a:picLocks noChangeAspect="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115" descr="antenna_stylized">
                  <a:extLst>
                    <a:ext uri="{FF2B5EF4-FFF2-40B4-BE49-F238E27FC236}">
                      <a16:creationId xmlns:a16="http://schemas.microsoft.com/office/drawing/2014/main" id="{C1A64F68-4D16-AE4F-AB60-09D2C0CF0E2C}"/>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16" name="Group 794">
              <a:extLst>
                <a:ext uri="{FF2B5EF4-FFF2-40B4-BE49-F238E27FC236}">
                  <a16:creationId xmlns:a16="http://schemas.microsoft.com/office/drawing/2014/main" id="{AF73DE4B-526E-9C4F-9242-9BC0D43F8CBA}"/>
                </a:ext>
              </a:extLst>
            </p:cNvPr>
            <p:cNvGrpSpPr/>
            <p:nvPr/>
          </p:nvGrpSpPr>
          <p:grpSpPr>
            <a:xfrm>
              <a:off x="11058582" y="3456397"/>
              <a:ext cx="518448" cy="877538"/>
              <a:chOff x="11058582" y="3456397"/>
              <a:chExt cx="518448" cy="877538"/>
            </a:xfrm>
          </p:grpSpPr>
          <p:grpSp>
            <p:nvGrpSpPr>
              <p:cNvPr id="345" name="Group 374">
                <a:extLst>
                  <a:ext uri="{FF2B5EF4-FFF2-40B4-BE49-F238E27FC236}">
                    <a16:creationId xmlns:a16="http://schemas.microsoft.com/office/drawing/2014/main" id="{433FEDDB-405E-DB4E-815F-55EE9E62EF1A}"/>
                  </a:ext>
                </a:extLst>
              </p:cNvPr>
              <p:cNvGrpSpPr/>
              <p:nvPr/>
            </p:nvGrpSpPr>
            <p:grpSpPr>
              <a:xfrm>
                <a:off x="11087190" y="3919148"/>
                <a:ext cx="489840" cy="414787"/>
                <a:chOff x="5103720" y="2693358"/>
                <a:chExt cx="611650" cy="414787"/>
              </a:xfrm>
            </p:grpSpPr>
            <p:cxnSp>
              <p:nvCxnSpPr>
                <p:cNvPr id="352" name="Straight Connector 351">
                  <a:extLst>
                    <a:ext uri="{FF2B5EF4-FFF2-40B4-BE49-F238E27FC236}">
                      <a16:creationId xmlns:a16="http://schemas.microsoft.com/office/drawing/2014/main" id="{1D164102-BE0D-AF40-9A7B-7F2B261B2C20}"/>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53" name="Group 377">
                  <a:extLst>
                    <a:ext uri="{FF2B5EF4-FFF2-40B4-BE49-F238E27FC236}">
                      <a16:creationId xmlns:a16="http://schemas.microsoft.com/office/drawing/2014/main" id="{9018E7EF-EB96-424D-962A-FEB80B43946F}"/>
                    </a:ext>
                  </a:extLst>
                </p:cNvPr>
                <p:cNvGrpSpPr/>
                <p:nvPr/>
              </p:nvGrpSpPr>
              <p:grpSpPr>
                <a:xfrm>
                  <a:off x="5275406" y="2693358"/>
                  <a:ext cx="439964" cy="414787"/>
                  <a:chOff x="5275406" y="2711455"/>
                  <a:chExt cx="452949" cy="405518"/>
                </a:xfrm>
              </p:grpSpPr>
              <p:pic>
                <p:nvPicPr>
                  <p:cNvPr id="354" name="Picture 353" descr="server_rack.png">
                    <a:extLst>
                      <a:ext uri="{FF2B5EF4-FFF2-40B4-BE49-F238E27FC236}">
                        <a16:creationId xmlns:a16="http://schemas.microsoft.com/office/drawing/2014/main" id="{C865CB27-BCE1-654B-9519-9B39D4CB587D}"/>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55" name="Picture 354" descr="server_rack.png">
                    <a:extLst>
                      <a:ext uri="{FF2B5EF4-FFF2-40B4-BE49-F238E27FC236}">
                        <a16:creationId xmlns:a16="http://schemas.microsoft.com/office/drawing/2014/main" id="{41D005B5-0BAE-3E48-A2D4-576E4F7B9467}"/>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56" name="Picture 355" descr="server_rack.png">
                    <a:extLst>
                      <a:ext uri="{FF2B5EF4-FFF2-40B4-BE49-F238E27FC236}">
                        <a16:creationId xmlns:a16="http://schemas.microsoft.com/office/drawing/2014/main" id="{89060F4D-6C40-724C-BD1E-F12A5CA65DE7}"/>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46" name="Group 391">
                <a:extLst>
                  <a:ext uri="{FF2B5EF4-FFF2-40B4-BE49-F238E27FC236}">
                    <a16:creationId xmlns:a16="http://schemas.microsoft.com/office/drawing/2014/main" id="{710FDFDB-5658-6346-883B-53F72A0E1C90}"/>
                  </a:ext>
                </a:extLst>
              </p:cNvPr>
              <p:cNvGrpSpPr/>
              <p:nvPr/>
            </p:nvGrpSpPr>
            <p:grpSpPr>
              <a:xfrm>
                <a:off x="11058582" y="3456397"/>
                <a:ext cx="423725" cy="414787"/>
                <a:chOff x="5103720" y="2693358"/>
                <a:chExt cx="611650" cy="414787"/>
              </a:xfrm>
            </p:grpSpPr>
            <p:cxnSp>
              <p:nvCxnSpPr>
                <p:cNvPr id="347" name="Straight Connector 346">
                  <a:extLst>
                    <a:ext uri="{FF2B5EF4-FFF2-40B4-BE49-F238E27FC236}">
                      <a16:creationId xmlns:a16="http://schemas.microsoft.com/office/drawing/2014/main" id="{21121473-8384-8944-A0B5-DD441780262C}"/>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8" name="Group 394">
                  <a:extLst>
                    <a:ext uri="{FF2B5EF4-FFF2-40B4-BE49-F238E27FC236}">
                      <a16:creationId xmlns:a16="http://schemas.microsoft.com/office/drawing/2014/main" id="{11366773-360A-0449-911A-80462659C660}"/>
                    </a:ext>
                  </a:extLst>
                </p:cNvPr>
                <p:cNvGrpSpPr/>
                <p:nvPr/>
              </p:nvGrpSpPr>
              <p:grpSpPr>
                <a:xfrm>
                  <a:off x="5275406" y="2693358"/>
                  <a:ext cx="439964" cy="414787"/>
                  <a:chOff x="5275406" y="2711455"/>
                  <a:chExt cx="452949" cy="405518"/>
                </a:xfrm>
              </p:grpSpPr>
              <p:pic>
                <p:nvPicPr>
                  <p:cNvPr id="349" name="Picture 348" descr="server_rack.png">
                    <a:extLst>
                      <a:ext uri="{FF2B5EF4-FFF2-40B4-BE49-F238E27FC236}">
                        <a16:creationId xmlns:a16="http://schemas.microsoft.com/office/drawing/2014/main" id="{361EFF3D-6A1F-2646-B975-1FACB4284FB6}"/>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50" name="Picture 349" descr="server_rack.png">
                    <a:extLst>
                      <a:ext uri="{FF2B5EF4-FFF2-40B4-BE49-F238E27FC236}">
                        <a16:creationId xmlns:a16="http://schemas.microsoft.com/office/drawing/2014/main" id="{E83F8942-DE11-A747-A5A4-EDFBB17BFC85}"/>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51" name="Picture 350" descr="server_rack.png">
                    <a:extLst>
                      <a:ext uri="{FF2B5EF4-FFF2-40B4-BE49-F238E27FC236}">
                        <a16:creationId xmlns:a16="http://schemas.microsoft.com/office/drawing/2014/main" id="{300ED1AC-F5EE-3C49-B963-42178C243405}"/>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217" name="Group 795">
              <a:extLst>
                <a:ext uri="{FF2B5EF4-FFF2-40B4-BE49-F238E27FC236}">
                  <a16:creationId xmlns:a16="http://schemas.microsoft.com/office/drawing/2014/main" id="{2287FB5D-0F91-9741-8D3A-0A38C2D4142B}"/>
                </a:ext>
              </a:extLst>
            </p:cNvPr>
            <p:cNvGrpSpPr/>
            <p:nvPr/>
          </p:nvGrpSpPr>
          <p:grpSpPr>
            <a:xfrm>
              <a:off x="7767607" y="4870841"/>
              <a:ext cx="2692130" cy="1260456"/>
              <a:chOff x="7767607" y="4870841"/>
              <a:chExt cx="2692130" cy="1260456"/>
            </a:xfrm>
          </p:grpSpPr>
          <p:grpSp>
            <p:nvGrpSpPr>
              <p:cNvPr id="218" name="Group 950">
                <a:extLst>
                  <a:ext uri="{FF2B5EF4-FFF2-40B4-BE49-F238E27FC236}">
                    <a16:creationId xmlns:a16="http://schemas.microsoft.com/office/drawing/2014/main" id="{2B0A745F-DA32-E140-AB36-BC5E1C4E2D48}"/>
                  </a:ext>
                </a:extLst>
              </p:cNvPr>
              <p:cNvGrpSpPr>
                <a:grpSpLocks/>
              </p:cNvGrpSpPr>
              <p:nvPr/>
            </p:nvGrpSpPr>
            <p:grpSpPr bwMode="auto">
              <a:xfrm>
                <a:off x="10282544" y="5244631"/>
                <a:ext cx="177193" cy="330833"/>
                <a:chOff x="4140" y="429"/>
                <a:chExt cx="1425" cy="2396"/>
              </a:xfrm>
            </p:grpSpPr>
            <p:sp>
              <p:nvSpPr>
                <p:cNvPr id="313" name="Freeform 951">
                  <a:extLst>
                    <a:ext uri="{FF2B5EF4-FFF2-40B4-BE49-F238E27FC236}">
                      <a16:creationId xmlns:a16="http://schemas.microsoft.com/office/drawing/2014/main" id="{12CB3660-4D63-014F-8CC9-FDFB8140AB8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14" name="Rectangle 952">
                  <a:extLst>
                    <a:ext uri="{FF2B5EF4-FFF2-40B4-BE49-F238E27FC236}">
                      <a16:creationId xmlns:a16="http://schemas.microsoft.com/office/drawing/2014/main" id="{EFE1382F-B768-3541-8BD1-06AB71BFA8E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15" name="Freeform 953">
                  <a:extLst>
                    <a:ext uri="{FF2B5EF4-FFF2-40B4-BE49-F238E27FC236}">
                      <a16:creationId xmlns:a16="http://schemas.microsoft.com/office/drawing/2014/main" id="{FB363E8F-CA06-2449-A66C-B147358943F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16" name="Freeform 954">
                  <a:extLst>
                    <a:ext uri="{FF2B5EF4-FFF2-40B4-BE49-F238E27FC236}">
                      <a16:creationId xmlns:a16="http://schemas.microsoft.com/office/drawing/2014/main" id="{8A74E36A-A735-7440-A2B1-55846B516D7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17" name="Rectangle 955">
                  <a:extLst>
                    <a:ext uri="{FF2B5EF4-FFF2-40B4-BE49-F238E27FC236}">
                      <a16:creationId xmlns:a16="http://schemas.microsoft.com/office/drawing/2014/main" id="{FC433BF5-02C8-F540-AE86-53BF569600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318" name="Group 956">
                  <a:extLst>
                    <a:ext uri="{FF2B5EF4-FFF2-40B4-BE49-F238E27FC236}">
                      <a16:creationId xmlns:a16="http://schemas.microsoft.com/office/drawing/2014/main" id="{969A0B36-D994-A24C-8329-146363A51CA4}"/>
                    </a:ext>
                  </a:extLst>
                </p:cNvPr>
                <p:cNvGrpSpPr>
                  <a:grpSpLocks/>
                </p:cNvGrpSpPr>
                <p:nvPr/>
              </p:nvGrpSpPr>
              <p:grpSpPr bwMode="auto">
                <a:xfrm>
                  <a:off x="4748" y="662"/>
                  <a:ext cx="578" cy="150"/>
                  <a:chOff x="613" y="2566"/>
                  <a:chExt cx="721" cy="144"/>
                </a:xfrm>
              </p:grpSpPr>
              <p:sp>
                <p:nvSpPr>
                  <p:cNvPr id="343" name="AutoShape 957">
                    <a:extLst>
                      <a:ext uri="{FF2B5EF4-FFF2-40B4-BE49-F238E27FC236}">
                        <a16:creationId xmlns:a16="http://schemas.microsoft.com/office/drawing/2014/main" id="{75A7B329-681F-2B4A-8470-FC0231FE257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44" name="AutoShape 958">
                    <a:extLst>
                      <a:ext uri="{FF2B5EF4-FFF2-40B4-BE49-F238E27FC236}">
                        <a16:creationId xmlns:a16="http://schemas.microsoft.com/office/drawing/2014/main" id="{197CEF08-20F4-5741-AC2B-1EBB072FA54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19" name="Rectangle 959">
                  <a:extLst>
                    <a:ext uri="{FF2B5EF4-FFF2-40B4-BE49-F238E27FC236}">
                      <a16:creationId xmlns:a16="http://schemas.microsoft.com/office/drawing/2014/main" id="{775AA9F7-199B-ED4C-B422-5E1B766FBA6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320" name="Group 960">
                  <a:extLst>
                    <a:ext uri="{FF2B5EF4-FFF2-40B4-BE49-F238E27FC236}">
                      <a16:creationId xmlns:a16="http://schemas.microsoft.com/office/drawing/2014/main" id="{4EED0C22-3BA6-E24F-B528-BF018CB34F5F}"/>
                    </a:ext>
                  </a:extLst>
                </p:cNvPr>
                <p:cNvGrpSpPr>
                  <a:grpSpLocks/>
                </p:cNvGrpSpPr>
                <p:nvPr/>
              </p:nvGrpSpPr>
              <p:grpSpPr bwMode="auto">
                <a:xfrm>
                  <a:off x="4748" y="990"/>
                  <a:ext cx="578" cy="134"/>
                  <a:chOff x="615" y="2564"/>
                  <a:chExt cx="721" cy="139"/>
                </a:xfrm>
              </p:grpSpPr>
              <p:sp>
                <p:nvSpPr>
                  <p:cNvPr id="341" name="AutoShape 961">
                    <a:extLst>
                      <a:ext uri="{FF2B5EF4-FFF2-40B4-BE49-F238E27FC236}">
                        <a16:creationId xmlns:a16="http://schemas.microsoft.com/office/drawing/2014/main" id="{FE30D28F-02DD-D041-8551-45D9D2836EA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42" name="AutoShape 962">
                    <a:extLst>
                      <a:ext uri="{FF2B5EF4-FFF2-40B4-BE49-F238E27FC236}">
                        <a16:creationId xmlns:a16="http://schemas.microsoft.com/office/drawing/2014/main" id="{92F33680-18D6-7C4A-88C2-46C4FA3D08E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21" name="Rectangle 963">
                  <a:extLst>
                    <a:ext uri="{FF2B5EF4-FFF2-40B4-BE49-F238E27FC236}">
                      <a16:creationId xmlns:a16="http://schemas.microsoft.com/office/drawing/2014/main" id="{A0014856-A5F8-544F-98BE-B1D6878A67A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22" name="Rectangle 964">
                  <a:extLst>
                    <a:ext uri="{FF2B5EF4-FFF2-40B4-BE49-F238E27FC236}">
                      <a16:creationId xmlns:a16="http://schemas.microsoft.com/office/drawing/2014/main" id="{0E6FC61A-EACA-7D4E-9AA7-C7690D09369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323" name="Group 965">
                  <a:extLst>
                    <a:ext uri="{FF2B5EF4-FFF2-40B4-BE49-F238E27FC236}">
                      <a16:creationId xmlns:a16="http://schemas.microsoft.com/office/drawing/2014/main" id="{CF083CE2-2403-FD4E-8F7D-758E7F67FF5E}"/>
                    </a:ext>
                  </a:extLst>
                </p:cNvPr>
                <p:cNvGrpSpPr>
                  <a:grpSpLocks/>
                </p:cNvGrpSpPr>
                <p:nvPr/>
              </p:nvGrpSpPr>
              <p:grpSpPr bwMode="auto">
                <a:xfrm>
                  <a:off x="4738" y="1653"/>
                  <a:ext cx="578" cy="135"/>
                  <a:chOff x="618" y="2586"/>
                  <a:chExt cx="720" cy="124"/>
                </a:xfrm>
              </p:grpSpPr>
              <p:sp>
                <p:nvSpPr>
                  <p:cNvPr id="339" name="AutoShape 966">
                    <a:extLst>
                      <a:ext uri="{FF2B5EF4-FFF2-40B4-BE49-F238E27FC236}">
                        <a16:creationId xmlns:a16="http://schemas.microsoft.com/office/drawing/2014/main" id="{5ED8E2CD-DB59-0040-9493-378A5D7DF18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40" name="AutoShape 967">
                    <a:extLst>
                      <a:ext uri="{FF2B5EF4-FFF2-40B4-BE49-F238E27FC236}">
                        <a16:creationId xmlns:a16="http://schemas.microsoft.com/office/drawing/2014/main" id="{F249F021-1652-2041-9D37-82D9ADAF20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24" name="Freeform 968">
                  <a:extLst>
                    <a:ext uri="{FF2B5EF4-FFF2-40B4-BE49-F238E27FC236}">
                      <a16:creationId xmlns:a16="http://schemas.microsoft.com/office/drawing/2014/main" id="{2DA20985-B59E-DD4F-B452-9726DAD28D3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325" name="Group 969">
                  <a:extLst>
                    <a:ext uri="{FF2B5EF4-FFF2-40B4-BE49-F238E27FC236}">
                      <a16:creationId xmlns:a16="http://schemas.microsoft.com/office/drawing/2014/main" id="{68489279-23CF-FB42-9AE3-CAB3A000B96D}"/>
                    </a:ext>
                  </a:extLst>
                </p:cNvPr>
                <p:cNvGrpSpPr>
                  <a:grpSpLocks/>
                </p:cNvGrpSpPr>
                <p:nvPr/>
              </p:nvGrpSpPr>
              <p:grpSpPr bwMode="auto">
                <a:xfrm>
                  <a:off x="4739" y="1330"/>
                  <a:ext cx="588" cy="134"/>
                  <a:chOff x="613" y="2571"/>
                  <a:chExt cx="732" cy="134"/>
                </a:xfrm>
              </p:grpSpPr>
              <p:sp>
                <p:nvSpPr>
                  <p:cNvPr id="337" name="AutoShape 970">
                    <a:extLst>
                      <a:ext uri="{FF2B5EF4-FFF2-40B4-BE49-F238E27FC236}">
                        <a16:creationId xmlns:a16="http://schemas.microsoft.com/office/drawing/2014/main" id="{12532EDD-6029-FD41-90A0-EB4B9A3B8C3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8" name="AutoShape 971">
                    <a:extLst>
                      <a:ext uri="{FF2B5EF4-FFF2-40B4-BE49-F238E27FC236}">
                        <a16:creationId xmlns:a16="http://schemas.microsoft.com/office/drawing/2014/main" id="{2ADE9625-767F-5247-8211-3638BECC987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26" name="Rectangle 972">
                  <a:extLst>
                    <a:ext uri="{FF2B5EF4-FFF2-40B4-BE49-F238E27FC236}">
                      <a16:creationId xmlns:a16="http://schemas.microsoft.com/office/drawing/2014/main" id="{71E52DA0-9A54-7744-90B9-E438CBE00C1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27" name="Freeform 973">
                  <a:extLst>
                    <a:ext uri="{FF2B5EF4-FFF2-40B4-BE49-F238E27FC236}">
                      <a16:creationId xmlns:a16="http://schemas.microsoft.com/office/drawing/2014/main" id="{D950FAED-4EC6-7B4B-AFA5-CA2701F74D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28" name="Freeform 974">
                  <a:extLst>
                    <a:ext uri="{FF2B5EF4-FFF2-40B4-BE49-F238E27FC236}">
                      <a16:creationId xmlns:a16="http://schemas.microsoft.com/office/drawing/2014/main" id="{55AF3FE0-BBE4-A74C-A9EF-B8F3AA7A0D1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29" name="Oval 975">
                  <a:extLst>
                    <a:ext uri="{FF2B5EF4-FFF2-40B4-BE49-F238E27FC236}">
                      <a16:creationId xmlns:a16="http://schemas.microsoft.com/office/drawing/2014/main" id="{AC808981-49D6-D840-800C-F21BB910618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0" name="Freeform 976">
                  <a:extLst>
                    <a:ext uri="{FF2B5EF4-FFF2-40B4-BE49-F238E27FC236}">
                      <a16:creationId xmlns:a16="http://schemas.microsoft.com/office/drawing/2014/main" id="{EBD04B6D-F8F6-FE45-BBD9-3CFFE7B287D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31" name="AutoShape 977">
                  <a:extLst>
                    <a:ext uri="{FF2B5EF4-FFF2-40B4-BE49-F238E27FC236}">
                      <a16:creationId xmlns:a16="http://schemas.microsoft.com/office/drawing/2014/main" id="{EB968B78-CEDA-2949-925F-D6EE71A8ED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2" name="AutoShape 978">
                  <a:extLst>
                    <a:ext uri="{FF2B5EF4-FFF2-40B4-BE49-F238E27FC236}">
                      <a16:creationId xmlns:a16="http://schemas.microsoft.com/office/drawing/2014/main" id="{6127245D-2639-C841-ABBD-0A2EB87194A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3" name="Oval 979">
                  <a:extLst>
                    <a:ext uri="{FF2B5EF4-FFF2-40B4-BE49-F238E27FC236}">
                      <a16:creationId xmlns:a16="http://schemas.microsoft.com/office/drawing/2014/main" id="{CBCE7727-73A7-814E-B244-E80EED405F6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4" name="Oval 980">
                  <a:extLst>
                    <a:ext uri="{FF2B5EF4-FFF2-40B4-BE49-F238E27FC236}">
                      <a16:creationId xmlns:a16="http://schemas.microsoft.com/office/drawing/2014/main" id="{7A66ECF6-DDAE-2842-92B5-EA8F14A121C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350" dirty="0">
                    <a:solidFill>
                      <a:srgbClr val="FF0000"/>
                    </a:solidFill>
                    <a:latin typeface="Arial" panose="020B0604020202020204" pitchFamily="34" charset="0"/>
                  </a:endParaRPr>
                </a:p>
              </p:txBody>
            </p:sp>
            <p:sp>
              <p:nvSpPr>
                <p:cNvPr id="335" name="Oval 981">
                  <a:extLst>
                    <a:ext uri="{FF2B5EF4-FFF2-40B4-BE49-F238E27FC236}">
                      <a16:creationId xmlns:a16="http://schemas.microsoft.com/office/drawing/2014/main" id="{5A97568E-F028-FD44-8E47-C92EC6C012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36" name="Rectangle 982">
                  <a:extLst>
                    <a:ext uri="{FF2B5EF4-FFF2-40B4-BE49-F238E27FC236}">
                      <a16:creationId xmlns:a16="http://schemas.microsoft.com/office/drawing/2014/main" id="{A834B858-68E5-0D45-8391-2A0A996FA3D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nvGrpSpPr>
              <p:cNvPr id="219" name="Group 793">
                <a:extLst>
                  <a:ext uri="{FF2B5EF4-FFF2-40B4-BE49-F238E27FC236}">
                    <a16:creationId xmlns:a16="http://schemas.microsoft.com/office/drawing/2014/main" id="{418A016B-3865-5C4A-BF54-A4D433F011BA}"/>
                  </a:ext>
                </a:extLst>
              </p:cNvPr>
              <p:cNvGrpSpPr/>
              <p:nvPr/>
            </p:nvGrpSpPr>
            <p:grpSpPr>
              <a:xfrm>
                <a:off x="7767607" y="4870841"/>
                <a:ext cx="2080027" cy="1260456"/>
                <a:chOff x="7767607" y="4870841"/>
                <a:chExt cx="2080027" cy="1260456"/>
              </a:xfrm>
            </p:grpSpPr>
            <p:grpSp>
              <p:nvGrpSpPr>
                <p:cNvPr id="253" name="Group 590">
                  <a:extLst>
                    <a:ext uri="{FF2B5EF4-FFF2-40B4-BE49-F238E27FC236}">
                      <a16:creationId xmlns:a16="http://schemas.microsoft.com/office/drawing/2014/main" id="{2648262B-E78D-1D4B-B3FD-3AE9CD5C321E}"/>
                    </a:ext>
                  </a:extLst>
                </p:cNvPr>
                <p:cNvGrpSpPr>
                  <a:grpSpLocks/>
                </p:cNvGrpSpPr>
                <p:nvPr/>
              </p:nvGrpSpPr>
              <p:grpSpPr bwMode="auto">
                <a:xfrm flipH="1">
                  <a:off x="7974481" y="4870841"/>
                  <a:ext cx="345630" cy="320302"/>
                  <a:chOff x="2839" y="3501"/>
                  <a:chExt cx="755" cy="803"/>
                </a:xfrm>
              </p:grpSpPr>
              <p:pic>
                <p:nvPicPr>
                  <p:cNvPr id="311" name="Picture 591" descr="desktop_computer_stylized_medium">
                    <a:extLst>
                      <a:ext uri="{FF2B5EF4-FFF2-40B4-BE49-F238E27FC236}">
                        <a16:creationId xmlns:a16="http://schemas.microsoft.com/office/drawing/2014/main" id="{35FBE2DB-60A7-B340-A5BB-B3699CCC02BD}"/>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 name="Freeform 592">
                    <a:extLst>
                      <a:ext uri="{FF2B5EF4-FFF2-40B4-BE49-F238E27FC236}">
                        <a16:creationId xmlns:a16="http://schemas.microsoft.com/office/drawing/2014/main" id="{0263E665-BF2A-2F4A-ADA8-20F44C312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254" name="Group 1064">
                  <a:extLst>
                    <a:ext uri="{FF2B5EF4-FFF2-40B4-BE49-F238E27FC236}">
                      <a16:creationId xmlns:a16="http://schemas.microsoft.com/office/drawing/2014/main" id="{1E483C21-97F2-6C41-9217-2187E09B541E}"/>
                    </a:ext>
                  </a:extLst>
                </p:cNvPr>
                <p:cNvGrpSpPr>
                  <a:grpSpLocks/>
                </p:cNvGrpSpPr>
                <p:nvPr/>
              </p:nvGrpSpPr>
              <p:grpSpPr bwMode="auto">
                <a:xfrm>
                  <a:off x="9195307" y="5823489"/>
                  <a:ext cx="310186" cy="307808"/>
                  <a:chOff x="877" y="1008"/>
                  <a:chExt cx="2747" cy="2591"/>
                </a:xfrm>
              </p:grpSpPr>
              <p:pic>
                <p:nvPicPr>
                  <p:cNvPr id="288" name="Picture 1065" descr="antenna_stylized">
                    <a:extLst>
                      <a:ext uri="{FF2B5EF4-FFF2-40B4-BE49-F238E27FC236}">
                        <a16:creationId xmlns:a16="http://schemas.microsoft.com/office/drawing/2014/main" id="{EC1E8FF9-A5AB-904A-91B8-DF4938260532}"/>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 name="Picture 1066" descr="laptop_keyboard">
                    <a:extLst>
                      <a:ext uri="{FF2B5EF4-FFF2-40B4-BE49-F238E27FC236}">
                        <a16:creationId xmlns:a16="http://schemas.microsoft.com/office/drawing/2014/main" id="{71E89937-428E-3447-B221-C34E0D71ACE5}"/>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 name="Freeform 1067">
                    <a:extLst>
                      <a:ext uri="{FF2B5EF4-FFF2-40B4-BE49-F238E27FC236}">
                        <a16:creationId xmlns:a16="http://schemas.microsoft.com/office/drawing/2014/main" id="{43C21467-3265-FC4F-AF31-44A0281634BA}"/>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291" name="Picture 1068" descr="screen">
                    <a:extLst>
                      <a:ext uri="{FF2B5EF4-FFF2-40B4-BE49-F238E27FC236}">
                        <a16:creationId xmlns:a16="http://schemas.microsoft.com/office/drawing/2014/main" id="{9868250A-D477-2944-B0F8-A7DE63DA4697}"/>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 name="Freeform 1069">
                    <a:extLst>
                      <a:ext uri="{FF2B5EF4-FFF2-40B4-BE49-F238E27FC236}">
                        <a16:creationId xmlns:a16="http://schemas.microsoft.com/office/drawing/2014/main" id="{A4015B9E-FE1F-594E-AFA2-A5277482EA6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3" name="Freeform 1070">
                    <a:extLst>
                      <a:ext uri="{FF2B5EF4-FFF2-40B4-BE49-F238E27FC236}">
                        <a16:creationId xmlns:a16="http://schemas.microsoft.com/office/drawing/2014/main" id="{1D5AA9CA-3334-2341-A3C4-E9837248869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4" name="Freeform 1071">
                    <a:extLst>
                      <a:ext uri="{FF2B5EF4-FFF2-40B4-BE49-F238E27FC236}">
                        <a16:creationId xmlns:a16="http://schemas.microsoft.com/office/drawing/2014/main" id="{408815EA-3342-2D4A-AB4D-6A6AD669E0A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5" name="Freeform 1072">
                    <a:extLst>
                      <a:ext uri="{FF2B5EF4-FFF2-40B4-BE49-F238E27FC236}">
                        <a16:creationId xmlns:a16="http://schemas.microsoft.com/office/drawing/2014/main" id="{180DED07-429A-A242-A9E3-1BBEEAF42B0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6" name="Freeform 1073">
                    <a:extLst>
                      <a:ext uri="{FF2B5EF4-FFF2-40B4-BE49-F238E27FC236}">
                        <a16:creationId xmlns:a16="http://schemas.microsoft.com/office/drawing/2014/main" id="{A86B5E1C-D4A7-804E-9345-DD2099CCFCD1}"/>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97" name="Freeform 1074">
                    <a:extLst>
                      <a:ext uri="{FF2B5EF4-FFF2-40B4-BE49-F238E27FC236}">
                        <a16:creationId xmlns:a16="http://schemas.microsoft.com/office/drawing/2014/main" id="{278E44FF-9118-764F-B154-D54B6D08897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298" name="Group 1075">
                    <a:extLst>
                      <a:ext uri="{FF2B5EF4-FFF2-40B4-BE49-F238E27FC236}">
                        <a16:creationId xmlns:a16="http://schemas.microsoft.com/office/drawing/2014/main" id="{B07A4D51-63EA-ED46-9283-3C066C8F8059}"/>
                      </a:ext>
                    </a:extLst>
                  </p:cNvPr>
                  <p:cNvGrpSpPr>
                    <a:grpSpLocks/>
                  </p:cNvGrpSpPr>
                  <p:nvPr/>
                </p:nvGrpSpPr>
                <p:grpSpPr bwMode="auto">
                  <a:xfrm>
                    <a:off x="1709" y="3008"/>
                    <a:ext cx="507" cy="234"/>
                    <a:chOff x="1740" y="2642"/>
                    <a:chExt cx="752" cy="327"/>
                  </a:xfrm>
                </p:grpSpPr>
                <p:sp>
                  <p:nvSpPr>
                    <p:cNvPr id="305" name="Freeform 1076">
                      <a:extLst>
                        <a:ext uri="{FF2B5EF4-FFF2-40B4-BE49-F238E27FC236}">
                          <a16:creationId xmlns:a16="http://schemas.microsoft.com/office/drawing/2014/main" id="{362CE3DF-6498-9044-80D1-5B57C954BC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6" name="Freeform 1077">
                      <a:extLst>
                        <a:ext uri="{FF2B5EF4-FFF2-40B4-BE49-F238E27FC236}">
                          <a16:creationId xmlns:a16="http://schemas.microsoft.com/office/drawing/2014/main" id="{232B6CC8-39FA-8E41-89F9-D454D1953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7" name="Freeform 1078">
                      <a:extLst>
                        <a:ext uri="{FF2B5EF4-FFF2-40B4-BE49-F238E27FC236}">
                          <a16:creationId xmlns:a16="http://schemas.microsoft.com/office/drawing/2014/main" id="{14BE6CD7-1B00-AE45-A0A2-B46139077D1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8" name="Freeform 1079">
                      <a:extLst>
                        <a:ext uri="{FF2B5EF4-FFF2-40B4-BE49-F238E27FC236}">
                          <a16:creationId xmlns:a16="http://schemas.microsoft.com/office/drawing/2014/main" id="{17D2993A-DA09-154C-81CE-F00D6DF0DB0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9" name="Freeform 1080">
                      <a:extLst>
                        <a:ext uri="{FF2B5EF4-FFF2-40B4-BE49-F238E27FC236}">
                          <a16:creationId xmlns:a16="http://schemas.microsoft.com/office/drawing/2014/main" id="{AD580132-3A72-CF47-B834-B58CA201F7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10" name="Freeform 1081">
                      <a:extLst>
                        <a:ext uri="{FF2B5EF4-FFF2-40B4-BE49-F238E27FC236}">
                          <a16:creationId xmlns:a16="http://schemas.microsoft.com/office/drawing/2014/main" id="{E900C928-6E45-6449-A6C9-3DBE801B01A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299" name="Freeform 1082">
                    <a:extLst>
                      <a:ext uri="{FF2B5EF4-FFF2-40B4-BE49-F238E27FC236}">
                        <a16:creationId xmlns:a16="http://schemas.microsoft.com/office/drawing/2014/main" id="{1ECD1A08-63F7-2B4E-84E4-3FA628039E8F}"/>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0" name="Freeform 1083">
                    <a:extLst>
                      <a:ext uri="{FF2B5EF4-FFF2-40B4-BE49-F238E27FC236}">
                        <a16:creationId xmlns:a16="http://schemas.microsoft.com/office/drawing/2014/main" id="{E0CE0778-AA7C-994B-8AC5-676F1A82543C}"/>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1" name="Freeform 1084">
                    <a:extLst>
                      <a:ext uri="{FF2B5EF4-FFF2-40B4-BE49-F238E27FC236}">
                        <a16:creationId xmlns:a16="http://schemas.microsoft.com/office/drawing/2014/main" id="{D2A296F6-56E0-0141-8E63-F209F1106F2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2" name="Freeform 1085">
                    <a:extLst>
                      <a:ext uri="{FF2B5EF4-FFF2-40B4-BE49-F238E27FC236}">
                        <a16:creationId xmlns:a16="http://schemas.microsoft.com/office/drawing/2014/main" id="{06824F88-EE84-D347-A023-F053DA4B2B2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3" name="Freeform 1086">
                    <a:extLst>
                      <a:ext uri="{FF2B5EF4-FFF2-40B4-BE49-F238E27FC236}">
                        <a16:creationId xmlns:a16="http://schemas.microsoft.com/office/drawing/2014/main" id="{36F4BB90-D696-0945-AC5D-7CBFD97A9624}"/>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304" name="Freeform 1087">
                    <a:extLst>
                      <a:ext uri="{FF2B5EF4-FFF2-40B4-BE49-F238E27FC236}">
                        <a16:creationId xmlns:a16="http://schemas.microsoft.com/office/drawing/2014/main" id="{9FC45AEE-F94E-2C41-BB56-2055DE618B24}"/>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nvGrpSpPr>
                <p:cNvPr id="255" name="Group 590">
                  <a:extLst>
                    <a:ext uri="{FF2B5EF4-FFF2-40B4-BE49-F238E27FC236}">
                      <a16:creationId xmlns:a16="http://schemas.microsoft.com/office/drawing/2014/main" id="{B2AAF0C3-BD73-634D-B492-B7CCF9735ED5}"/>
                    </a:ext>
                  </a:extLst>
                </p:cNvPr>
                <p:cNvGrpSpPr>
                  <a:grpSpLocks/>
                </p:cNvGrpSpPr>
                <p:nvPr/>
              </p:nvGrpSpPr>
              <p:grpSpPr bwMode="auto">
                <a:xfrm flipH="1">
                  <a:off x="7767607" y="5251740"/>
                  <a:ext cx="345630" cy="320302"/>
                  <a:chOff x="2839" y="3501"/>
                  <a:chExt cx="755" cy="803"/>
                </a:xfrm>
              </p:grpSpPr>
              <p:pic>
                <p:nvPicPr>
                  <p:cNvPr id="286" name="Picture 591" descr="desktop_computer_stylized_medium">
                    <a:extLst>
                      <a:ext uri="{FF2B5EF4-FFF2-40B4-BE49-F238E27FC236}">
                        <a16:creationId xmlns:a16="http://schemas.microsoft.com/office/drawing/2014/main" id="{1B000E5D-AA79-9741-93EF-69776E79DCF7}"/>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 name="Freeform 592">
                    <a:extLst>
                      <a:ext uri="{FF2B5EF4-FFF2-40B4-BE49-F238E27FC236}">
                        <a16:creationId xmlns:a16="http://schemas.microsoft.com/office/drawing/2014/main" id="{E285DBFE-A1C0-DE49-94FA-3F8D49F9AA4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256" name="Group 590">
                  <a:extLst>
                    <a:ext uri="{FF2B5EF4-FFF2-40B4-BE49-F238E27FC236}">
                      <a16:creationId xmlns:a16="http://schemas.microsoft.com/office/drawing/2014/main" id="{A66A00B8-C906-204A-9EA8-BF8007089AFF}"/>
                    </a:ext>
                  </a:extLst>
                </p:cNvPr>
                <p:cNvGrpSpPr>
                  <a:grpSpLocks/>
                </p:cNvGrpSpPr>
                <p:nvPr/>
              </p:nvGrpSpPr>
              <p:grpSpPr bwMode="auto">
                <a:xfrm flipH="1">
                  <a:off x="8147535" y="5475337"/>
                  <a:ext cx="345630" cy="320302"/>
                  <a:chOff x="2839" y="3501"/>
                  <a:chExt cx="755" cy="803"/>
                </a:xfrm>
              </p:grpSpPr>
              <p:pic>
                <p:nvPicPr>
                  <p:cNvPr id="284" name="Picture 591" descr="desktop_computer_stylized_medium">
                    <a:extLst>
                      <a:ext uri="{FF2B5EF4-FFF2-40B4-BE49-F238E27FC236}">
                        <a16:creationId xmlns:a16="http://schemas.microsoft.com/office/drawing/2014/main" id="{0D26BE9F-5A6F-194D-95F5-9A26085A8BCC}"/>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 name="Freeform 592">
                    <a:extLst>
                      <a:ext uri="{FF2B5EF4-FFF2-40B4-BE49-F238E27FC236}">
                        <a16:creationId xmlns:a16="http://schemas.microsoft.com/office/drawing/2014/main" id="{F940FA7C-0178-FC42-989D-133C7D3EF04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257" name="Group 590">
                  <a:extLst>
                    <a:ext uri="{FF2B5EF4-FFF2-40B4-BE49-F238E27FC236}">
                      <a16:creationId xmlns:a16="http://schemas.microsoft.com/office/drawing/2014/main" id="{AADF67FB-3BE7-EF42-B8A5-B005B506931A}"/>
                    </a:ext>
                  </a:extLst>
                </p:cNvPr>
                <p:cNvGrpSpPr>
                  <a:grpSpLocks/>
                </p:cNvGrpSpPr>
                <p:nvPr/>
              </p:nvGrpSpPr>
              <p:grpSpPr bwMode="auto">
                <a:xfrm flipH="1">
                  <a:off x="8545760" y="5496810"/>
                  <a:ext cx="345630" cy="320302"/>
                  <a:chOff x="2839" y="3501"/>
                  <a:chExt cx="755" cy="803"/>
                </a:xfrm>
              </p:grpSpPr>
              <p:pic>
                <p:nvPicPr>
                  <p:cNvPr id="282" name="Picture 591" descr="desktop_computer_stylized_medium">
                    <a:extLst>
                      <a:ext uri="{FF2B5EF4-FFF2-40B4-BE49-F238E27FC236}">
                        <a16:creationId xmlns:a16="http://schemas.microsoft.com/office/drawing/2014/main" id="{0BBC0FBB-DA3F-874A-8EBE-B51C772E068F}"/>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 name="Freeform 592">
                    <a:extLst>
                      <a:ext uri="{FF2B5EF4-FFF2-40B4-BE49-F238E27FC236}">
                        <a16:creationId xmlns:a16="http://schemas.microsoft.com/office/drawing/2014/main" id="{A9932DBD-03D1-3E48-AE83-712DE720FE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dirty="0"/>
                  </a:p>
                </p:txBody>
              </p:sp>
            </p:grpSp>
            <p:grpSp>
              <p:nvGrpSpPr>
                <p:cNvPr id="258" name="Group 1064">
                  <a:extLst>
                    <a:ext uri="{FF2B5EF4-FFF2-40B4-BE49-F238E27FC236}">
                      <a16:creationId xmlns:a16="http://schemas.microsoft.com/office/drawing/2014/main" id="{FC2552CF-9AC0-3243-8999-6808B911C762}"/>
                    </a:ext>
                  </a:extLst>
                </p:cNvPr>
                <p:cNvGrpSpPr>
                  <a:grpSpLocks/>
                </p:cNvGrpSpPr>
                <p:nvPr/>
              </p:nvGrpSpPr>
              <p:grpSpPr bwMode="auto">
                <a:xfrm>
                  <a:off x="9528372" y="5765818"/>
                  <a:ext cx="319262" cy="253378"/>
                  <a:chOff x="877" y="1008"/>
                  <a:chExt cx="2747" cy="2591"/>
                </a:xfrm>
              </p:grpSpPr>
              <p:pic>
                <p:nvPicPr>
                  <p:cNvPr id="259" name="Picture 1065" descr="antenna_stylized">
                    <a:extLst>
                      <a:ext uri="{FF2B5EF4-FFF2-40B4-BE49-F238E27FC236}">
                        <a16:creationId xmlns:a16="http://schemas.microsoft.com/office/drawing/2014/main" id="{87938519-94DB-D545-A29A-7EDE5E412B2B}"/>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 name="Picture 1066" descr="laptop_keyboard">
                    <a:extLst>
                      <a:ext uri="{FF2B5EF4-FFF2-40B4-BE49-F238E27FC236}">
                        <a16:creationId xmlns:a16="http://schemas.microsoft.com/office/drawing/2014/main" id="{2D71707C-83CA-1C4B-8508-67E56E2ADD03}"/>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1" name="Freeform 1067">
                    <a:extLst>
                      <a:ext uri="{FF2B5EF4-FFF2-40B4-BE49-F238E27FC236}">
                        <a16:creationId xmlns:a16="http://schemas.microsoft.com/office/drawing/2014/main" id="{73F0FEB4-8393-CC4E-8318-ED16B301B6D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1800" dirty="0"/>
                  </a:p>
                </p:txBody>
              </p:sp>
              <p:pic>
                <p:nvPicPr>
                  <p:cNvPr id="262" name="Picture 1068" descr="screen">
                    <a:extLst>
                      <a:ext uri="{FF2B5EF4-FFF2-40B4-BE49-F238E27FC236}">
                        <a16:creationId xmlns:a16="http://schemas.microsoft.com/office/drawing/2014/main" id="{7FE7C88C-9EAD-8349-A46B-E909AEA6578E}"/>
                      </a:ext>
                    </a:extLst>
                  </p:cNvPr>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3" name="Freeform 1069">
                    <a:extLst>
                      <a:ext uri="{FF2B5EF4-FFF2-40B4-BE49-F238E27FC236}">
                        <a16:creationId xmlns:a16="http://schemas.microsoft.com/office/drawing/2014/main" id="{0DBCF6AD-8352-3C40-B68E-0383519D20A4}"/>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4" name="Freeform 1070">
                    <a:extLst>
                      <a:ext uri="{FF2B5EF4-FFF2-40B4-BE49-F238E27FC236}">
                        <a16:creationId xmlns:a16="http://schemas.microsoft.com/office/drawing/2014/main" id="{3C23673E-599F-5241-B844-C8F96A051D11}"/>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5" name="Freeform 1071">
                    <a:extLst>
                      <a:ext uri="{FF2B5EF4-FFF2-40B4-BE49-F238E27FC236}">
                        <a16:creationId xmlns:a16="http://schemas.microsoft.com/office/drawing/2014/main" id="{4D502A0C-8868-2C4E-B6B7-F46718640A2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6" name="Freeform 1072">
                    <a:extLst>
                      <a:ext uri="{FF2B5EF4-FFF2-40B4-BE49-F238E27FC236}">
                        <a16:creationId xmlns:a16="http://schemas.microsoft.com/office/drawing/2014/main" id="{154DEECF-C451-B140-A650-9DB9DCC4178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7" name="Freeform 1073">
                    <a:extLst>
                      <a:ext uri="{FF2B5EF4-FFF2-40B4-BE49-F238E27FC236}">
                        <a16:creationId xmlns:a16="http://schemas.microsoft.com/office/drawing/2014/main" id="{61C09639-BDA6-1848-86B4-033F9F9979D9}"/>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68" name="Freeform 1074">
                    <a:extLst>
                      <a:ext uri="{FF2B5EF4-FFF2-40B4-BE49-F238E27FC236}">
                        <a16:creationId xmlns:a16="http://schemas.microsoft.com/office/drawing/2014/main" id="{BBF9A35C-4B4A-604C-BCA3-20BC6C3D2D8B}"/>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269" name="Group 1075">
                    <a:extLst>
                      <a:ext uri="{FF2B5EF4-FFF2-40B4-BE49-F238E27FC236}">
                        <a16:creationId xmlns:a16="http://schemas.microsoft.com/office/drawing/2014/main" id="{C228B10E-0BB1-8D40-9DB1-545E285C7600}"/>
                      </a:ext>
                    </a:extLst>
                  </p:cNvPr>
                  <p:cNvGrpSpPr>
                    <a:grpSpLocks/>
                  </p:cNvGrpSpPr>
                  <p:nvPr/>
                </p:nvGrpSpPr>
                <p:grpSpPr bwMode="auto">
                  <a:xfrm>
                    <a:off x="1709" y="3008"/>
                    <a:ext cx="507" cy="234"/>
                    <a:chOff x="1740" y="2642"/>
                    <a:chExt cx="752" cy="327"/>
                  </a:xfrm>
                </p:grpSpPr>
                <p:sp>
                  <p:nvSpPr>
                    <p:cNvPr id="276" name="Freeform 1076">
                      <a:extLst>
                        <a:ext uri="{FF2B5EF4-FFF2-40B4-BE49-F238E27FC236}">
                          <a16:creationId xmlns:a16="http://schemas.microsoft.com/office/drawing/2014/main" id="{DBE93115-3362-AE4D-A30A-337520C739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7" name="Freeform 1077">
                      <a:extLst>
                        <a:ext uri="{FF2B5EF4-FFF2-40B4-BE49-F238E27FC236}">
                          <a16:creationId xmlns:a16="http://schemas.microsoft.com/office/drawing/2014/main" id="{E980EACA-94CF-194A-AC7A-1415DBB4CA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8" name="Freeform 1078">
                      <a:extLst>
                        <a:ext uri="{FF2B5EF4-FFF2-40B4-BE49-F238E27FC236}">
                          <a16:creationId xmlns:a16="http://schemas.microsoft.com/office/drawing/2014/main" id="{67C8CECC-A4D3-D543-A1C2-92A3DDD6045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9" name="Freeform 1079">
                      <a:extLst>
                        <a:ext uri="{FF2B5EF4-FFF2-40B4-BE49-F238E27FC236}">
                          <a16:creationId xmlns:a16="http://schemas.microsoft.com/office/drawing/2014/main" id="{DF7F90DA-E9FF-E64E-979A-F2C4CF6F27E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80" name="Freeform 1080">
                      <a:extLst>
                        <a:ext uri="{FF2B5EF4-FFF2-40B4-BE49-F238E27FC236}">
                          <a16:creationId xmlns:a16="http://schemas.microsoft.com/office/drawing/2014/main" id="{1FB7CFF5-5312-6B45-B1C9-1E8019D9AB7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81" name="Freeform 1081">
                      <a:extLst>
                        <a:ext uri="{FF2B5EF4-FFF2-40B4-BE49-F238E27FC236}">
                          <a16:creationId xmlns:a16="http://schemas.microsoft.com/office/drawing/2014/main" id="{F6743163-40E8-634F-BDA5-FD850E9C93C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sp>
                <p:nvSpPr>
                  <p:cNvPr id="270" name="Freeform 1082">
                    <a:extLst>
                      <a:ext uri="{FF2B5EF4-FFF2-40B4-BE49-F238E27FC236}">
                        <a16:creationId xmlns:a16="http://schemas.microsoft.com/office/drawing/2014/main" id="{5C688E93-8024-AF4A-9FAE-F872353A70E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1" name="Freeform 1083">
                    <a:extLst>
                      <a:ext uri="{FF2B5EF4-FFF2-40B4-BE49-F238E27FC236}">
                        <a16:creationId xmlns:a16="http://schemas.microsoft.com/office/drawing/2014/main" id="{E2D8B864-6DD1-D042-9409-8862ACC1AAD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2" name="Freeform 1084">
                    <a:extLst>
                      <a:ext uri="{FF2B5EF4-FFF2-40B4-BE49-F238E27FC236}">
                        <a16:creationId xmlns:a16="http://schemas.microsoft.com/office/drawing/2014/main" id="{CC7A3F9E-B0BC-2945-B124-91C53102EAF2}"/>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3" name="Freeform 1085">
                    <a:extLst>
                      <a:ext uri="{FF2B5EF4-FFF2-40B4-BE49-F238E27FC236}">
                        <a16:creationId xmlns:a16="http://schemas.microsoft.com/office/drawing/2014/main" id="{B8E20EA9-88B9-0A42-A470-7AF9E881056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4" name="Freeform 1086">
                    <a:extLst>
                      <a:ext uri="{FF2B5EF4-FFF2-40B4-BE49-F238E27FC236}">
                        <a16:creationId xmlns:a16="http://schemas.microsoft.com/office/drawing/2014/main" id="{A9D04135-B045-A743-95D7-CA5EF36EE73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75" name="Freeform 1087">
                    <a:extLst>
                      <a:ext uri="{FF2B5EF4-FFF2-40B4-BE49-F238E27FC236}">
                        <a16:creationId xmlns:a16="http://schemas.microsoft.com/office/drawing/2014/main" id="{C0583F57-71B7-B142-BC2A-15444A0CF4E5}"/>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grpSp>
          <p:grpSp>
            <p:nvGrpSpPr>
              <p:cNvPr id="220" name="Group 983">
                <a:extLst>
                  <a:ext uri="{FF2B5EF4-FFF2-40B4-BE49-F238E27FC236}">
                    <a16:creationId xmlns:a16="http://schemas.microsoft.com/office/drawing/2014/main" id="{105B6396-94AE-3641-98AD-7B23024BF303}"/>
                  </a:ext>
                </a:extLst>
              </p:cNvPr>
              <p:cNvGrpSpPr>
                <a:grpSpLocks/>
              </p:cNvGrpSpPr>
              <p:nvPr/>
            </p:nvGrpSpPr>
            <p:grpSpPr bwMode="auto">
              <a:xfrm>
                <a:off x="10011500" y="5607070"/>
                <a:ext cx="171449" cy="348944"/>
                <a:chOff x="4140" y="429"/>
                <a:chExt cx="1425" cy="2396"/>
              </a:xfrm>
            </p:grpSpPr>
            <p:sp>
              <p:nvSpPr>
                <p:cNvPr id="221" name="Freeform 984">
                  <a:extLst>
                    <a:ext uri="{FF2B5EF4-FFF2-40B4-BE49-F238E27FC236}">
                      <a16:creationId xmlns:a16="http://schemas.microsoft.com/office/drawing/2014/main" id="{69921432-2526-D74B-B1B3-EF4990D573EA}"/>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22" name="Rectangle 985">
                  <a:extLst>
                    <a:ext uri="{FF2B5EF4-FFF2-40B4-BE49-F238E27FC236}">
                      <a16:creationId xmlns:a16="http://schemas.microsoft.com/office/drawing/2014/main" id="{372674DE-08A1-7340-A835-CB738EF1A644}"/>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23" name="Freeform 986">
                  <a:extLst>
                    <a:ext uri="{FF2B5EF4-FFF2-40B4-BE49-F238E27FC236}">
                      <a16:creationId xmlns:a16="http://schemas.microsoft.com/office/drawing/2014/main" id="{210AB56E-8E3A-464C-BA90-E5EE13DE14A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24" name="Freeform 987">
                  <a:extLst>
                    <a:ext uri="{FF2B5EF4-FFF2-40B4-BE49-F238E27FC236}">
                      <a16:creationId xmlns:a16="http://schemas.microsoft.com/office/drawing/2014/main" id="{4B6304D8-37E4-9743-9663-D2140A3373C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25" name="Rectangle 988">
                  <a:extLst>
                    <a:ext uri="{FF2B5EF4-FFF2-40B4-BE49-F238E27FC236}">
                      <a16:creationId xmlns:a16="http://schemas.microsoft.com/office/drawing/2014/main" id="{01DA0D94-4858-4748-835A-0A295C76DA10}"/>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226" name="Group 989">
                  <a:extLst>
                    <a:ext uri="{FF2B5EF4-FFF2-40B4-BE49-F238E27FC236}">
                      <a16:creationId xmlns:a16="http://schemas.microsoft.com/office/drawing/2014/main" id="{653C7E87-1F7F-B94B-970F-8043BE6AD494}"/>
                    </a:ext>
                  </a:extLst>
                </p:cNvPr>
                <p:cNvGrpSpPr>
                  <a:grpSpLocks/>
                </p:cNvGrpSpPr>
                <p:nvPr/>
              </p:nvGrpSpPr>
              <p:grpSpPr bwMode="auto">
                <a:xfrm>
                  <a:off x="4748" y="662"/>
                  <a:ext cx="578" cy="150"/>
                  <a:chOff x="613" y="2566"/>
                  <a:chExt cx="721" cy="144"/>
                </a:xfrm>
              </p:grpSpPr>
              <p:sp>
                <p:nvSpPr>
                  <p:cNvPr id="251" name="AutoShape 990">
                    <a:extLst>
                      <a:ext uri="{FF2B5EF4-FFF2-40B4-BE49-F238E27FC236}">
                        <a16:creationId xmlns:a16="http://schemas.microsoft.com/office/drawing/2014/main" id="{9E8BF054-B12E-C746-9DCC-FFC0FBE1170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52" name="AutoShape 991">
                    <a:extLst>
                      <a:ext uri="{FF2B5EF4-FFF2-40B4-BE49-F238E27FC236}">
                        <a16:creationId xmlns:a16="http://schemas.microsoft.com/office/drawing/2014/main" id="{60A26098-3AC3-5F48-AF12-0376133BA22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27" name="Rectangle 992">
                  <a:extLst>
                    <a:ext uri="{FF2B5EF4-FFF2-40B4-BE49-F238E27FC236}">
                      <a16:creationId xmlns:a16="http://schemas.microsoft.com/office/drawing/2014/main" id="{AB0AE9A0-AEC6-B542-BAA1-AD6A9E2574E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228" name="Group 993">
                  <a:extLst>
                    <a:ext uri="{FF2B5EF4-FFF2-40B4-BE49-F238E27FC236}">
                      <a16:creationId xmlns:a16="http://schemas.microsoft.com/office/drawing/2014/main" id="{2E23BBDE-93A3-014A-8AD9-509F2B133316}"/>
                    </a:ext>
                  </a:extLst>
                </p:cNvPr>
                <p:cNvGrpSpPr>
                  <a:grpSpLocks/>
                </p:cNvGrpSpPr>
                <p:nvPr/>
              </p:nvGrpSpPr>
              <p:grpSpPr bwMode="auto">
                <a:xfrm>
                  <a:off x="4748" y="990"/>
                  <a:ext cx="578" cy="134"/>
                  <a:chOff x="615" y="2564"/>
                  <a:chExt cx="721" cy="139"/>
                </a:xfrm>
              </p:grpSpPr>
              <p:sp>
                <p:nvSpPr>
                  <p:cNvPr id="249" name="AutoShape 994">
                    <a:extLst>
                      <a:ext uri="{FF2B5EF4-FFF2-40B4-BE49-F238E27FC236}">
                        <a16:creationId xmlns:a16="http://schemas.microsoft.com/office/drawing/2014/main" id="{CF10A6D2-6E36-BA46-8AB3-2A153E9ECE0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50" name="AutoShape 995">
                    <a:extLst>
                      <a:ext uri="{FF2B5EF4-FFF2-40B4-BE49-F238E27FC236}">
                        <a16:creationId xmlns:a16="http://schemas.microsoft.com/office/drawing/2014/main" id="{964D14B2-2639-5A46-B2D5-48A8B0C3199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29" name="Rectangle 996">
                  <a:extLst>
                    <a:ext uri="{FF2B5EF4-FFF2-40B4-BE49-F238E27FC236}">
                      <a16:creationId xmlns:a16="http://schemas.microsoft.com/office/drawing/2014/main" id="{426E7337-36DD-B64A-88F7-00D5A742F9A0}"/>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30" name="Rectangle 997">
                  <a:extLst>
                    <a:ext uri="{FF2B5EF4-FFF2-40B4-BE49-F238E27FC236}">
                      <a16:creationId xmlns:a16="http://schemas.microsoft.com/office/drawing/2014/main" id="{BE4D7353-7D2D-9F42-8A6A-65BAA6259C0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231" name="Group 998">
                  <a:extLst>
                    <a:ext uri="{FF2B5EF4-FFF2-40B4-BE49-F238E27FC236}">
                      <a16:creationId xmlns:a16="http://schemas.microsoft.com/office/drawing/2014/main" id="{10644FFB-BF70-614B-94F5-58CB99D12E0E}"/>
                    </a:ext>
                  </a:extLst>
                </p:cNvPr>
                <p:cNvGrpSpPr>
                  <a:grpSpLocks/>
                </p:cNvGrpSpPr>
                <p:nvPr/>
              </p:nvGrpSpPr>
              <p:grpSpPr bwMode="auto">
                <a:xfrm>
                  <a:off x="4738" y="1653"/>
                  <a:ext cx="578" cy="135"/>
                  <a:chOff x="618" y="2586"/>
                  <a:chExt cx="720" cy="124"/>
                </a:xfrm>
              </p:grpSpPr>
              <p:sp>
                <p:nvSpPr>
                  <p:cNvPr id="247" name="AutoShape 999">
                    <a:extLst>
                      <a:ext uri="{FF2B5EF4-FFF2-40B4-BE49-F238E27FC236}">
                        <a16:creationId xmlns:a16="http://schemas.microsoft.com/office/drawing/2014/main" id="{2EEDFBCE-8402-0442-A96B-A6412C51C66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8" name="AutoShape 1000">
                    <a:extLst>
                      <a:ext uri="{FF2B5EF4-FFF2-40B4-BE49-F238E27FC236}">
                        <a16:creationId xmlns:a16="http://schemas.microsoft.com/office/drawing/2014/main" id="{5BBF678C-8365-374C-8592-2F40109183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32" name="Freeform 1001">
                  <a:extLst>
                    <a:ext uri="{FF2B5EF4-FFF2-40B4-BE49-F238E27FC236}">
                      <a16:creationId xmlns:a16="http://schemas.microsoft.com/office/drawing/2014/main" id="{43320BBC-6D3F-CE4C-AE57-EE45F3319F3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grpSp>
              <p:nvGrpSpPr>
                <p:cNvPr id="233" name="Group 1002">
                  <a:extLst>
                    <a:ext uri="{FF2B5EF4-FFF2-40B4-BE49-F238E27FC236}">
                      <a16:creationId xmlns:a16="http://schemas.microsoft.com/office/drawing/2014/main" id="{4ED748C4-471F-B74E-9328-2437DB94B8F7}"/>
                    </a:ext>
                  </a:extLst>
                </p:cNvPr>
                <p:cNvGrpSpPr>
                  <a:grpSpLocks/>
                </p:cNvGrpSpPr>
                <p:nvPr/>
              </p:nvGrpSpPr>
              <p:grpSpPr bwMode="auto">
                <a:xfrm>
                  <a:off x="4739" y="1330"/>
                  <a:ext cx="588" cy="134"/>
                  <a:chOff x="613" y="2571"/>
                  <a:chExt cx="732" cy="134"/>
                </a:xfrm>
              </p:grpSpPr>
              <p:sp>
                <p:nvSpPr>
                  <p:cNvPr id="245" name="AutoShape 1003">
                    <a:extLst>
                      <a:ext uri="{FF2B5EF4-FFF2-40B4-BE49-F238E27FC236}">
                        <a16:creationId xmlns:a16="http://schemas.microsoft.com/office/drawing/2014/main" id="{DE163CA4-FABE-9B4C-973B-7160FB0CA87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6" name="AutoShape 1004">
                    <a:extLst>
                      <a:ext uri="{FF2B5EF4-FFF2-40B4-BE49-F238E27FC236}">
                        <a16:creationId xmlns:a16="http://schemas.microsoft.com/office/drawing/2014/main" id="{D50A283A-2FFB-A24F-A406-2910EEA8C4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34" name="Rectangle 1005">
                  <a:extLst>
                    <a:ext uri="{FF2B5EF4-FFF2-40B4-BE49-F238E27FC236}">
                      <a16:creationId xmlns:a16="http://schemas.microsoft.com/office/drawing/2014/main" id="{42659E43-E287-8942-BD23-94141CB4BE8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35" name="Freeform 1006">
                  <a:extLst>
                    <a:ext uri="{FF2B5EF4-FFF2-40B4-BE49-F238E27FC236}">
                      <a16:creationId xmlns:a16="http://schemas.microsoft.com/office/drawing/2014/main" id="{48DEF8E3-26E3-0E48-88EA-BAB435AE515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36" name="Freeform 1007">
                  <a:extLst>
                    <a:ext uri="{FF2B5EF4-FFF2-40B4-BE49-F238E27FC236}">
                      <a16:creationId xmlns:a16="http://schemas.microsoft.com/office/drawing/2014/main" id="{7869EB64-11F6-624E-9B28-6986DD9D076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37" name="Oval 1008">
                  <a:extLst>
                    <a:ext uri="{FF2B5EF4-FFF2-40B4-BE49-F238E27FC236}">
                      <a16:creationId xmlns:a16="http://schemas.microsoft.com/office/drawing/2014/main" id="{322E0F0C-40A1-7E43-B9BC-A271C6411EA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38" name="Freeform 1009">
                  <a:extLst>
                    <a:ext uri="{FF2B5EF4-FFF2-40B4-BE49-F238E27FC236}">
                      <a16:creationId xmlns:a16="http://schemas.microsoft.com/office/drawing/2014/main" id="{2C34A91D-8DF1-DE40-8F88-B7AB2BE630C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dirty="0"/>
                </a:p>
              </p:txBody>
            </p:sp>
            <p:sp>
              <p:nvSpPr>
                <p:cNvPr id="239" name="AutoShape 1010">
                  <a:extLst>
                    <a:ext uri="{FF2B5EF4-FFF2-40B4-BE49-F238E27FC236}">
                      <a16:creationId xmlns:a16="http://schemas.microsoft.com/office/drawing/2014/main" id="{C10585A3-5046-F44C-A720-1B5360D1A1E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0" name="AutoShape 1011">
                  <a:extLst>
                    <a:ext uri="{FF2B5EF4-FFF2-40B4-BE49-F238E27FC236}">
                      <a16:creationId xmlns:a16="http://schemas.microsoft.com/office/drawing/2014/main" id="{0F1CC371-A8A5-1146-9D54-06BA5783B27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1" name="Oval 1012">
                  <a:extLst>
                    <a:ext uri="{FF2B5EF4-FFF2-40B4-BE49-F238E27FC236}">
                      <a16:creationId xmlns:a16="http://schemas.microsoft.com/office/drawing/2014/main" id="{165ACFDB-EB0A-EF4A-A53B-E952BF38B2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2" name="Oval 1013">
                  <a:extLst>
                    <a:ext uri="{FF2B5EF4-FFF2-40B4-BE49-F238E27FC236}">
                      <a16:creationId xmlns:a16="http://schemas.microsoft.com/office/drawing/2014/main" id="{8E1C86F1-E8A5-AB43-9FBE-05329F11F8D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350" dirty="0">
                    <a:solidFill>
                      <a:srgbClr val="FF0000"/>
                    </a:solidFill>
                    <a:latin typeface="Arial" panose="020B0604020202020204" pitchFamily="34" charset="0"/>
                  </a:endParaRPr>
                </a:p>
              </p:txBody>
            </p:sp>
            <p:sp>
              <p:nvSpPr>
                <p:cNvPr id="243" name="Oval 1014">
                  <a:extLst>
                    <a:ext uri="{FF2B5EF4-FFF2-40B4-BE49-F238E27FC236}">
                      <a16:creationId xmlns:a16="http://schemas.microsoft.com/office/drawing/2014/main" id="{0C189499-8A09-3E4B-B216-1DBC5D3CDC7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44" name="Rectangle 1015">
                  <a:extLst>
                    <a:ext uri="{FF2B5EF4-FFF2-40B4-BE49-F238E27FC236}">
                      <a16:creationId xmlns:a16="http://schemas.microsoft.com/office/drawing/2014/main" id="{F801E0C5-03DC-4947-89BB-24F841D73CA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grpSp>
      <p:grpSp>
        <p:nvGrpSpPr>
          <p:cNvPr id="420" name="Group 1023">
            <a:extLst>
              <a:ext uri="{FF2B5EF4-FFF2-40B4-BE49-F238E27FC236}">
                <a16:creationId xmlns:a16="http://schemas.microsoft.com/office/drawing/2014/main" id="{11D2D3D5-CF37-8945-8D0A-CBA0214240EA}"/>
              </a:ext>
            </a:extLst>
          </p:cNvPr>
          <p:cNvGrpSpPr/>
          <p:nvPr/>
        </p:nvGrpSpPr>
        <p:grpSpPr>
          <a:xfrm>
            <a:off x="5697985" y="1763061"/>
            <a:ext cx="2655296" cy="2800300"/>
            <a:chOff x="7619038" y="2102861"/>
            <a:chExt cx="3540395" cy="3733733"/>
          </a:xfrm>
        </p:grpSpPr>
        <p:sp>
          <p:nvSpPr>
            <p:cNvPr id="421" name="Line 426">
              <a:extLst>
                <a:ext uri="{FF2B5EF4-FFF2-40B4-BE49-F238E27FC236}">
                  <a16:creationId xmlns:a16="http://schemas.microsoft.com/office/drawing/2014/main" id="{DDAEB50C-98DD-DA43-B9C4-9AB7F9ED5BFD}"/>
                </a:ext>
              </a:extLst>
            </p:cNvPr>
            <p:cNvSpPr>
              <a:spLocks noChangeShapeType="1"/>
            </p:cNvSpPr>
            <p:nvPr/>
          </p:nvSpPr>
          <p:spPr bwMode="auto">
            <a:xfrm>
              <a:off x="8213016" y="2695257"/>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nvGrpSpPr>
            <p:cNvPr id="422" name="Group 783">
              <a:extLst>
                <a:ext uri="{FF2B5EF4-FFF2-40B4-BE49-F238E27FC236}">
                  <a16:creationId xmlns:a16="http://schemas.microsoft.com/office/drawing/2014/main" id="{02FEAFB4-9831-B64A-9F54-92C532E8F36E}"/>
                </a:ext>
              </a:extLst>
            </p:cNvPr>
            <p:cNvGrpSpPr>
              <a:grpSpLocks/>
            </p:cNvGrpSpPr>
            <p:nvPr/>
          </p:nvGrpSpPr>
          <p:grpSpPr bwMode="auto">
            <a:xfrm>
              <a:off x="8055854" y="2304274"/>
              <a:ext cx="298450" cy="464008"/>
              <a:chOff x="3130" y="3288"/>
              <a:chExt cx="410" cy="742"/>
            </a:xfrm>
          </p:grpSpPr>
          <p:sp>
            <p:nvSpPr>
              <p:cNvPr id="569" name="Line 270">
                <a:extLst>
                  <a:ext uri="{FF2B5EF4-FFF2-40B4-BE49-F238E27FC236}">
                    <a16:creationId xmlns:a16="http://schemas.microsoft.com/office/drawing/2014/main" id="{A9300902-94F3-8949-9A54-8B95986ACBE5}"/>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0" name="Line 271">
                <a:extLst>
                  <a:ext uri="{FF2B5EF4-FFF2-40B4-BE49-F238E27FC236}">
                    <a16:creationId xmlns:a16="http://schemas.microsoft.com/office/drawing/2014/main" id="{B93F32E3-8690-BD4B-B848-94E1FAAB5E8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1" name="Line 272">
                <a:extLst>
                  <a:ext uri="{FF2B5EF4-FFF2-40B4-BE49-F238E27FC236}">
                    <a16:creationId xmlns:a16="http://schemas.microsoft.com/office/drawing/2014/main" id="{AB0BEDC3-F0F0-4E42-A55F-57AC0548D59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2" name="Line 273">
                <a:extLst>
                  <a:ext uri="{FF2B5EF4-FFF2-40B4-BE49-F238E27FC236}">
                    <a16:creationId xmlns:a16="http://schemas.microsoft.com/office/drawing/2014/main" id="{3AF299DE-8F54-D84C-B398-5B3B44C53A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3" name="Line 274">
                <a:extLst>
                  <a:ext uri="{FF2B5EF4-FFF2-40B4-BE49-F238E27FC236}">
                    <a16:creationId xmlns:a16="http://schemas.microsoft.com/office/drawing/2014/main" id="{C2005C3C-C4BA-FD44-A127-E5C4FE594D9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4" name="Line 275">
                <a:extLst>
                  <a:ext uri="{FF2B5EF4-FFF2-40B4-BE49-F238E27FC236}">
                    <a16:creationId xmlns:a16="http://schemas.microsoft.com/office/drawing/2014/main" id="{948DF918-9246-AF45-A55F-C5B7436635B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5" name="Line 276">
                <a:extLst>
                  <a:ext uri="{FF2B5EF4-FFF2-40B4-BE49-F238E27FC236}">
                    <a16:creationId xmlns:a16="http://schemas.microsoft.com/office/drawing/2014/main" id="{3D1534AB-9253-A140-B4C5-81F085C4528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6" name="Line 277">
                <a:extLst>
                  <a:ext uri="{FF2B5EF4-FFF2-40B4-BE49-F238E27FC236}">
                    <a16:creationId xmlns:a16="http://schemas.microsoft.com/office/drawing/2014/main" id="{3BA377A2-6A51-F64B-AA8B-4FB90FAA7D3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7" name="Line 278">
                <a:extLst>
                  <a:ext uri="{FF2B5EF4-FFF2-40B4-BE49-F238E27FC236}">
                    <a16:creationId xmlns:a16="http://schemas.microsoft.com/office/drawing/2014/main" id="{FA310FA6-4B1E-0047-8066-8AF44673F2B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8" name="Line 279">
                <a:extLst>
                  <a:ext uri="{FF2B5EF4-FFF2-40B4-BE49-F238E27FC236}">
                    <a16:creationId xmlns:a16="http://schemas.microsoft.com/office/drawing/2014/main" id="{254B094E-F3D3-0F46-BF4E-A226644B01D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79" name="Line 280">
                <a:extLst>
                  <a:ext uri="{FF2B5EF4-FFF2-40B4-BE49-F238E27FC236}">
                    <a16:creationId xmlns:a16="http://schemas.microsoft.com/office/drawing/2014/main" id="{9805319A-9CA5-7340-811A-8DBCB5A2BAC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80" name="Line 281">
                <a:extLst>
                  <a:ext uri="{FF2B5EF4-FFF2-40B4-BE49-F238E27FC236}">
                    <a16:creationId xmlns:a16="http://schemas.microsoft.com/office/drawing/2014/main" id="{6042C4DF-7427-904B-A064-26708AF4808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81" name="Line 282">
                <a:extLst>
                  <a:ext uri="{FF2B5EF4-FFF2-40B4-BE49-F238E27FC236}">
                    <a16:creationId xmlns:a16="http://schemas.microsoft.com/office/drawing/2014/main" id="{21FF36A4-E56F-C94A-8E67-9A6E4DA844B2}"/>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82" name="Line 283">
                <a:extLst>
                  <a:ext uri="{FF2B5EF4-FFF2-40B4-BE49-F238E27FC236}">
                    <a16:creationId xmlns:a16="http://schemas.microsoft.com/office/drawing/2014/main" id="{C6A0831D-FA2C-E744-8FE0-FDFDDB5FDD0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sp>
            <p:nvSpPr>
              <p:cNvPr id="583" name="Line 284">
                <a:extLst>
                  <a:ext uri="{FF2B5EF4-FFF2-40B4-BE49-F238E27FC236}">
                    <a16:creationId xmlns:a16="http://schemas.microsoft.com/office/drawing/2014/main" id="{65548550-729A-4849-9DC4-127F8FE86B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dirty="0"/>
              </a:p>
            </p:txBody>
          </p:sp>
        </p:grpSp>
        <p:pic>
          <p:nvPicPr>
            <p:cNvPr id="423" name="Picture 777" descr="access_point_stylized_small">
              <a:extLst>
                <a:ext uri="{FF2B5EF4-FFF2-40B4-BE49-F238E27FC236}">
                  <a16:creationId xmlns:a16="http://schemas.microsoft.com/office/drawing/2014/main" id="{FA9A412B-D725-D449-8707-A3626DCB481A}"/>
                </a:ext>
              </a:extLst>
            </p:cNvPr>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619038" y="385679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4" name="Picture 780" descr="access_point_stylized_small">
              <a:extLst>
                <a:ext uri="{FF2B5EF4-FFF2-40B4-BE49-F238E27FC236}">
                  <a16:creationId xmlns:a16="http://schemas.microsoft.com/office/drawing/2014/main" id="{AC22920E-0555-BA45-9B6A-B76172153C8D}"/>
                </a:ext>
              </a:extLst>
            </p:cNvPr>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9295766" y="551913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5" name="Group 470">
              <a:extLst>
                <a:ext uri="{FF2B5EF4-FFF2-40B4-BE49-F238E27FC236}">
                  <a16:creationId xmlns:a16="http://schemas.microsoft.com/office/drawing/2014/main" id="{DE035BC7-2762-3044-BE80-C91EC827E65C}"/>
                </a:ext>
              </a:extLst>
            </p:cNvPr>
            <p:cNvGrpSpPr/>
            <p:nvPr/>
          </p:nvGrpSpPr>
          <p:grpSpPr>
            <a:xfrm>
              <a:off x="9788714" y="4984884"/>
              <a:ext cx="393760" cy="218579"/>
              <a:chOff x="7493876" y="2774731"/>
              <a:chExt cx="1481958" cy="894622"/>
            </a:xfrm>
          </p:grpSpPr>
          <p:sp>
            <p:nvSpPr>
              <p:cNvPr id="562" name="Freeform 561">
                <a:extLst>
                  <a:ext uri="{FF2B5EF4-FFF2-40B4-BE49-F238E27FC236}">
                    <a16:creationId xmlns:a16="http://schemas.microsoft.com/office/drawing/2014/main" id="{BEE06200-7AF9-4A43-9447-2349DCBFF9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63" name="Oval 562">
                <a:extLst>
                  <a:ext uri="{FF2B5EF4-FFF2-40B4-BE49-F238E27FC236}">
                    <a16:creationId xmlns:a16="http://schemas.microsoft.com/office/drawing/2014/main" id="{3340A80C-5091-6D49-89E5-375F02E9486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64" name="Group 473">
                <a:extLst>
                  <a:ext uri="{FF2B5EF4-FFF2-40B4-BE49-F238E27FC236}">
                    <a16:creationId xmlns:a16="http://schemas.microsoft.com/office/drawing/2014/main" id="{B2821126-95C5-B044-AEBC-BA333FAF6B2D}"/>
                  </a:ext>
                </a:extLst>
              </p:cNvPr>
              <p:cNvGrpSpPr/>
              <p:nvPr/>
            </p:nvGrpSpPr>
            <p:grpSpPr>
              <a:xfrm>
                <a:off x="7713663" y="2848339"/>
                <a:ext cx="1042107" cy="425543"/>
                <a:chOff x="7786941" y="2884917"/>
                <a:chExt cx="897649" cy="353919"/>
              </a:xfrm>
            </p:grpSpPr>
            <p:sp>
              <p:nvSpPr>
                <p:cNvPr id="565" name="Freeform 564">
                  <a:extLst>
                    <a:ext uri="{FF2B5EF4-FFF2-40B4-BE49-F238E27FC236}">
                      <a16:creationId xmlns:a16="http://schemas.microsoft.com/office/drawing/2014/main" id="{B76A81D4-5DC8-C241-B209-B819BC6D74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6" name="Freeform 565">
                  <a:extLst>
                    <a:ext uri="{FF2B5EF4-FFF2-40B4-BE49-F238E27FC236}">
                      <a16:creationId xmlns:a16="http://schemas.microsoft.com/office/drawing/2014/main" id="{6F6ED06A-086C-754C-BE82-59E2830CF0D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7" name="Freeform 566">
                  <a:extLst>
                    <a:ext uri="{FF2B5EF4-FFF2-40B4-BE49-F238E27FC236}">
                      <a16:creationId xmlns:a16="http://schemas.microsoft.com/office/drawing/2014/main" id="{A32340AB-4CC3-5442-987B-A47EF2040F1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8" name="Freeform 567">
                  <a:extLst>
                    <a:ext uri="{FF2B5EF4-FFF2-40B4-BE49-F238E27FC236}">
                      <a16:creationId xmlns:a16="http://schemas.microsoft.com/office/drawing/2014/main" id="{AC0AB71B-FD2B-9C4A-AE22-B586FC3356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26" name="Group 519">
              <a:extLst>
                <a:ext uri="{FF2B5EF4-FFF2-40B4-BE49-F238E27FC236}">
                  <a16:creationId xmlns:a16="http://schemas.microsoft.com/office/drawing/2014/main" id="{60B6F784-668B-5D4B-A622-66CCE6350B84}"/>
                </a:ext>
              </a:extLst>
            </p:cNvPr>
            <p:cNvGrpSpPr/>
            <p:nvPr/>
          </p:nvGrpSpPr>
          <p:grpSpPr>
            <a:xfrm>
              <a:off x="9854521" y="5333935"/>
              <a:ext cx="309740" cy="190838"/>
              <a:chOff x="3668110" y="2448910"/>
              <a:chExt cx="3794234" cy="2165130"/>
            </a:xfrm>
          </p:grpSpPr>
          <p:sp>
            <p:nvSpPr>
              <p:cNvPr id="555" name="Rectangle 520">
                <a:extLst>
                  <a:ext uri="{FF2B5EF4-FFF2-40B4-BE49-F238E27FC236}">
                    <a16:creationId xmlns:a16="http://schemas.microsoft.com/office/drawing/2014/main" id="{275B9F34-60F1-4A43-AAD4-D58802DAAC8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6" name="Freeform 555">
                <a:extLst>
                  <a:ext uri="{FF2B5EF4-FFF2-40B4-BE49-F238E27FC236}">
                    <a16:creationId xmlns:a16="http://schemas.microsoft.com/office/drawing/2014/main" id="{778A1510-2C69-F848-B6B3-6C73FF16369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557" name="Group 522">
                <a:extLst>
                  <a:ext uri="{FF2B5EF4-FFF2-40B4-BE49-F238E27FC236}">
                    <a16:creationId xmlns:a16="http://schemas.microsoft.com/office/drawing/2014/main" id="{85BFF772-B3A6-F548-BDE0-8AEB95F33FBE}"/>
                  </a:ext>
                </a:extLst>
              </p:cNvPr>
              <p:cNvGrpSpPr/>
              <p:nvPr/>
            </p:nvGrpSpPr>
            <p:grpSpPr>
              <a:xfrm>
                <a:off x="3941378" y="2603252"/>
                <a:ext cx="3202061" cy="1066111"/>
                <a:chOff x="7939341" y="3037317"/>
                <a:chExt cx="897649" cy="353919"/>
              </a:xfrm>
            </p:grpSpPr>
            <p:sp>
              <p:nvSpPr>
                <p:cNvPr id="558" name="Freeform 557">
                  <a:extLst>
                    <a:ext uri="{FF2B5EF4-FFF2-40B4-BE49-F238E27FC236}">
                      <a16:creationId xmlns:a16="http://schemas.microsoft.com/office/drawing/2014/main" id="{B37A32DB-8119-5447-A58C-87AD1FDF0E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9" name="Freeform 558">
                  <a:extLst>
                    <a:ext uri="{FF2B5EF4-FFF2-40B4-BE49-F238E27FC236}">
                      <a16:creationId xmlns:a16="http://schemas.microsoft.com/office/drawing/2014/main" id="{58EF4D92-6D83-864D-92A9-A1264053688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0" name="Freeform 559">
                  <a:extLst>
                    <a:ext uri="{FF2B5EF4-FFF2-40B4-BE49-F238E27FC236}">
                      <a16:creationId xmlns:a16="http://schemas.microsoft.com/office/drawing/2014/main" id="{79E03014-7882-0546-B7FE-50715AB5359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1" name="Freeform 560">
                  <a:extLst>
                    <a:ext uri="{FF2B5EF4-FFF2-40B4-BE49-F238E27FC236}">
                      <a16:creationId xmlns:a16="http://schemas.microsoft.com/office/drawing/2014/main" id="{530508B2-B7B9-B347-8151-5F7967C6BE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27" name="Group 478">
              <a:extLst>
                <a:ext uri="{FF2B5EF4-FFF2-40B4-BE49-F238E27FC236}">
                  <a16:creationId xmlns:a16="http://schemas.microsoft.com/office/drawing/2014/main" id="{11A03BFE-097D-3B42-AA2B-11FFEA70FF5B}"/>
                </a:ext>
              </a:extLst>
            </p:cNvPr>
            <p:cNvGrpSpPr/>
            <p:nvPr/>
          </p:nvGrpSpPr>
          <p:grpSpPr>
            <a:xfrm>
              <a:off x="8681775" y="4962321"/>
              <a:ext cx="393760" cy="218579"/>
              <a:chOff x="7493876" y="2774731"/>
              <a:chExt cx="1481958" cy="894622"/>
            </a:xfrm>
          </p:grpSpPr>
          <p:sp>
            <p:nvSpPr>
              <p:cNvPr id="548" name="Freeform 547">
                <a:extLst>
                  <a:ext uri="{FF2B5EF4-FFF2-40B4-BE49-F238E27FC236}">
                    <a16:creationId xmlns:a16="http://schemas.microsoft.com/office/drawing/2014/main" id="{89B10910-D4AF-3246-860A-25F1D908938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49" name="Oval 480">
                <a:extLst>
                  <a:ext uri="{FF2B5EF4-FFF2-40B4-BE49-F238E27FC236}">
                    <a16:creationId xmlns:a16="http://schemas.microsoft.com/office/drawing/2014/main" id="{F9BAB47F-DDD3-BE44-9A9E-FC2F6705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50" name="Group 481">
                <a:extLst>
                  <a:ext uri="{FF2B5EF4-FFF2-40B4-BE49-F238E27FC236}">
                    <a16:creationId xmlns:a16="http://schemas.microsoft.com/office/drawing/2014/main" id="{753018A5-48AB-6D40-BB99-E6281192F8DD}"/>
                  </a:ext>
                </a:extLst>
              </p:cNvPr>
              <p:cNvGrpSpPr/>
              <p:nvPr/>
            </p:nvGrpSpPr>
            <p:grpSpPr>
              <a:xfrm>
                <a:off x="7713663" y="2848339"/>
                <a:ext cx="1042107" cy="425543"/>
                <a:chOff x="7786941" y="2884917"/>
                <a:chExt cx="897649" cy="353919"/>
              </a:xfrm>
            </p:grpSpPr>
            <p:sp>
              <p:nvSpPr>
                <p:cNvPr id="551" name="Freeform 550">
                  <a:extLst>
                    <a:ext uri="{FF2B5EF4-FFF2-40B4-BE49-F238E27FC236}">
                      <a16:creationId xmlns:a16="http://schemas.microsoft.com/office/drawing/2014/main" id="{BD7DB5A0-40AC-504F-93F8-89A5617E2AE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2" name="Freeform 551">
                  <a:extLst>
                    <a:ext uri="{FF2B5EF4-FFF2-40B4-BE49-F238E27FC236}">
                      <a16:creationId xmlns:a16="http://schemas.microsoft.com/office/drawing/2014/main" id="{DBEBB83D-40BF-8849-BAAA-59AB22EA08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3" name="Freeform 552">
                  <a:extLst>
                    <a:ext uri="{FF2B5EF4-FFF2-40B4-BE49-F238E27FC236}">
                      <a16:creationId xmlns:a16="http://schemas.microsoft.com/office/drawing/2014/main" id="{18930CC0-2525-0C49-9555-463122A4FBB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4" name="Freeform 553">
                  <a:extLst>
                    <a:ext uri="{FF2B5EF4-FFF2-40B4-BE49-F238E27FC236}">
                      <a16:creationId xmlns:a16="http://schemas.microsoft.com/office/drawing/2014/main" id="{0C651989-7B8A-F043-A1B6-F47D8764FC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28" name="Group 528">
              <a:extLst>
                <a:ext uri="{FF2B5EF4-FFF2-40B4-BE49-F238E27FC236}">
                  <a16:creationId xmlns:a16="http://schemas.microsoft.com/office/drawing/2014/main" id="{DE45D3AB-47E3-364E-81D6-324D69CE101C}"/>
                </a:ext>
              </a:extLst>
            </p:cNvPr>
            <p:cNvGrpSpPr/>
            <p:nvPr/>
          </p:nvGrpSpPr>
          <p:grpSpPr>
            <a:xfrm>
              <a:off x="8316676" y="5189331"/>
              <a:ext cx="309740" cy="190838"/>
              <a:chOff x="3668110" y="2448910"/>
              <a:chExt cx="3794234" cy="2165130"/>
            </a:xfrm>
          </p:grpSpPr>
          <p:sp>
            <p:nvSpPr>
              <p:cNvPr id="541" name="Rectangle 529">
                <a:extLst>
                  <a:ext uri="{FF2B5EF4-FFF2-40B4-BE49-F238E27FC236}">
                    <a16:creationId xmlns:a16="http://schemas.microsoft.com/office/drawing/2014/main" id="{72425686-3D93-0646-A923-6ADF75485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2" name="Freeform 541">
                <a:extLst>
                  <a:ext uri="{FF2B5EF4-FFF2-40B4-BE49-F238E27FC236}">
                    <a16:creationId xmlns:a16="http://schemas.microsoft.com/office/drawing/2014/main" id="{6ADFF160-CF04-7049-A6D4-1C789FDD39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543" name="Group 531">
                <a:extLst>
                  <a:ext uri="{FF2B5EF4-FFF2-40B4-BE49-F238E27FC236}">
                    <a16:creationId xmlns:a16="http://schemas.microsoft.com/office/drawing/2014/main" id="{AFDD9D33-8D17-F840-A9A5-3807DD3BA314}"/>
                  </a:ext>
                </a:extLst>
              </p:cNvPr>
              <p:cNvGrpSpPr/>
              <p:nvPr/>
            </p:nvGrpSpPr>
            <p:grpSpPr>
              <a:xfrm>
                <a:off x="3941378" y="2603252"/>
                <a:ext cx="3202061" cy="1066111"/>
                <a:chOff x="7939341" y="3037317"/>
                <a:chExt cx="897649" cy="353919"/>
              </a:xfrm>
            </p:grpSpPr>
            <p:sp>
              <p:nvSpPr>
                <p:cNvPr id="544" name="Freeform 543">
                  <a:extLst>
                    <a:ext uri="{FF2B5EF4-FFF2-40B4-BE49-F238E27FC236}">
                      <a16:creationId xmlns:a16="http://schemas.microsoft.com/office/drawing/2014/main" id="{3AF3452D-972F-6944-8123-ECA4288786D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5" name="Freeform 544">
                  <a:extLst>
                    <a:ext uri="{FF2B5EF4-FFF2-40B4-BE49-F238E27FC236}">
                      <a16:creationId xmlns:a16="http://schemas.microsoft.com/office/drawing/2014/main" id="{BA43E42C-CD9B-1744-BEEC-9E664114AC8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6" name="Freeform 545">
                  <a:extLst>
                    <a:ext uri="{FF2B5EF4-FFF2-40B4-BE49-F238E27FC236}">
                      <a16:creationId xmlns:a16="http://schemas.microsoft.com/office/drawing/2014/main" id="{42EF7BB0-4257-F646-805E-AFBA92B62F9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7" name="Freeform 546">
                  <a:extLst>
                    <a:ext uri="{FF2B5EF4-FFF2-40B4-BE49-F238E27FC236}">
                      <a16:creationId xmlns:a16="http://schemas.microsoft.com/office/drawing/2014/main" id="{95AEC175-56C0-C14B-9DC5-693400B124A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29" name="Group 406">
              <a:extLst>
                <a:ext uri="{FF2B5EF4-FFF2-40B4-BE49-F238E27FC236}">
                  <a16:creationId xmlns:a16="http://schemas.microsoft.com/office/drawing/2014/main" id="{CBD7A282-C22D-714A-88F1-C7D4EDD107F8}"/>
                </a:ext>
              </a:extLst>
            </p:cNvPr>
            <p:cNvGrpSpPr/>
            <p:nvPr/>
          </p:nvGrpSpPr>
          <p:grpSpPr>
            <a:xfrm>
              <a:off x="8444983" y="2807210"/>
              <a:ext cx="353678" cy="168276"/>
              <a:chOff x="7493876" y="2774731"/>
              <a:chExt cx="1481958" cy="894622"/>
            </a:xfrm>
          </p:grpSpPr>
          <p:sp>
            <p:nvSpPr>
              <p:cNvPr id="534" name="Freeform 533">
                <a:extLst>
                  <a:ext uri="{FF2B5EF4-FFF2-40B4-BE49-F238E27FC236}">
                    <a16:creationId xmlns:a16="http://schemas.microsoft.com/office/drawing/2014/main" id="{3C206862-9269-EE48-877D-EE261101A44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35" name="Oval 534">
                <a:extLst>
                  <a:ext uri="{FF2B5EF4-FFF2-40B4-BE49-F238E27FC236}">
                    <a16:creationId xmlns:a16="http://schemas.microsoft.com/office/drawing/2014/main" id="{9B69A2C6-F31C-E749-B77A-1818B15E1B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36" name="Group 409">
                <a:extLst>
                  <a:ext uri="{FF2B5EF4-FFF2-40B4-BE49-F238E27FC236}">
                    <a16:creationId xmlns:a16="http://schemas.microsoft.com/office/drawing/2014/main" id="{08BE9AB8-F5DA-4D4A-9621-9AB05D691F0C}"/>
                  </a:ext>
                </a:extLst>
              </p:cNvPr>
              <p:cNvGrpSpPr/>
              <p:nvPr/>
            </p:nvGrpSpPr>
            <p:grpSpPr>
              <a:xfrm>
                <a:off x="7713663" y="2848339"/>
                <a:ext cx="1042107" cy="425543"/>
                <a:chOff x="7786941" y="2884917"/>
                <a:chExt cx="897649" cy="353919"/>
              </a:xfrm>
            </p:grpSpPr>
            <p:sp>
              <p:nvSpPr>
                <p:cNvPr id="537" name="Freeform 536">
                  <a:extLst>
                    <a:ext uri="{FF2B5EF4-FFF2-40B4-BE49-F238E27FC236}">
                      <a16:creationId xmlns:a16="http://schemas.microsoft.com/office/drawing/2014/main" id="{56E730F0-5BB3-6446-9D5B-82D51B9ED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8" name="Freeform 537">
                  <a:extLst>
                    <a:ext uri="{FF2B5EF4-FFF2-40B4-BE49-F238E27FC236}">
                      <a16:creationId xmlns:a16="http://schemas.microsoft.com/office/drawing/2014/main" id="{5BA37E27-2FC6-BA43-8A97-14171CB51FD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9" name="Freeform 538">
                  <a:extLst>
                    <a:ext uri="{FF2B5EF4-FFF2-40B4-BE49-F238E27FC236}">
                      <a16:creationId xmlns:a16="http://schemas.microsoft.com/office/drawing/2014/main" id="{CCB37CB3-304F-6144-85D0-8B420BDD0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0" name="Freeform 539">
                  <a:extLst>
                    <a:ext uri="{FF2B5EF4-FFF2-40B4-BE49-F238E27FC236}">
                      <a16:creationId xmlns:a16="http://schemas.microsoft.com/office/drawing/2014/main" id="{BD0CA8E5-A033-834A-A402-E2EFB2FBBF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0" name="Group 414">
              <a:extLst>
                <a:ext uri="{FF2B5EF4-FFF2-40B4-BE49-F238E27FC236}">
                  <a16:creationId xmlns:a16="http://schemas.microsoft.com/office/drawing/2014/main" id="{F0DE4078-0801-A244-9A82-F7502B8B24A0}"/>
                </a:ext>
              </a:extLst>
            </p:cNvPr>
            <p:cNvGrpSpPr/>
            <p:nvPr/>
          </p:nvGrpSpPr>
          <p:grpSpPr>
            <a:xfrm>
              <a:off x="8055226" y="3960895"/>
              <a:ext cx="354986" cy="175669"/>
              <a:chOff x="7493876" y="2774731"/>
              <a:chExt cx="1481958" cy="894622"/>
            </a:xfrm>
          </p:grpSpPr>
          <p:sp>
            <p:nvSpPr>
              <p:cNvPr id="527" name="Freeform 415">
                <a:extLst>
                  <a:ext uri="{FF2B5EF4-FFF2-40B4-BE49-F238E27FC236}">
                    <a16:creationId xmlns:a16="http://schemas.microsoft.com/office/drawing/2014/main" id="{EA784F43-D793-4342-92F3-EBC3632212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28" name="Oval 527">
                <a:extLst>
                  <a:ext uri="{FF2B5EF4-FFF2-40B4-BE49-F238E27FC236}">
                    <a16:creationId xmlns:a16="http://schemas.microsoft.com/office/drawing/2014/main" id="{75841943-4184-5D4E-AAD4-8FEAC9D733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29" name="Group 417">
                <a:extLst>
                  <a:ext uri="{FF2B5EF4-FFF2-40B4-BE49-F238E27FC236}">
                    <a16:creationId xmlns:a16="http://schemas.microsoft.com/office/drawing/2014/main" id="{23FBC748-DCBA-AA41-A6F7-895374D50CDF}"/>
                  </a:ext>
                </a:extLst>
              </p:cNvPr>
              <p:cNvGrpSpPr/>
              <p:nvPr/>
            </p:nvGrpSpPr>
            <p:grpSpPr>
              <a:xfrm>
                <a:off x="7713663" y="2848339"/>
                <a:ext cx="1042107" cy="425543"/>
                <a:chOff x="7786941" y="2884917"/>
                <a:chExt cx="897649" cy="353919"/>
              </a:xfrm>
            </p:grpSpPr>
            <p:sp>
              <p:nvSpPr>
                <p:cNvPr id="530" name="Freeform 418">
                  <a:extLst>
                    <a:ext uri="{FF2B5EF4-FFF2-40B4-BE49-F238E27FC236}">
                      <a16:creationId xmlns:a16="http://schemas.microsoft.com/office/drawing/2014/main" id="{96DA1F2B-2063-8C40-BF46-086C20D317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1" name="Freeform 419">
                  <a:extLst>
                    <a:ext uri="{FF2B5EF4-FFF2-40B4-BE49-F238E27FC236}">
                      <a16:creationId xmlns:a16="http://schemas.microsoft.com/office/drawing/2014/main" id="{8A1EF987-02EE-DA4D-8224-02537D5034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2" name="Freeform 420">
                  <a:extLst>
                    <a:ext uri="{FF2B5EF4-FFF2-40B4-BE49-F238E27FC236}">
                      <a16:creationId xmlns:a16="http://schemas.microsoft.com/office/drawing/2014/main" id="{1FC5854A-AF8F-6841-92AD-B18DDAF1E9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33" name="Freeform 421">
                  <a:extLst>
                    <a:ext uri="{FF2B5EF4-FFF2-40B4-BE49-F238E27FC236}">
                      <a16:creationId xmlns:a16="http://schemas.microsoft.com/office/drawing/2014/main" id="{A510FA68-BEB6-B54A-A1D4-984168F857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1" name="Group 454">
              <a:extLst>
                <a:ext uri="{FF2B5EF4-FFF2-40B4-BE49-F238E27FC236}">
                  <a16:creationId xmlns:a16="http://schemas.microsoft.com/office/drawing/2014/main" id="{52B7B73B-1125-084D-8669-C68CC371DDC6}"/>
                </a:ext>
              </a:extLst>
            </p:cNvPr>
            <p:cNvGrpSpPr/>
            <p:nvPr/>
          </p:nvGrpSpPr>
          <p:grpSpPr>
            <a:xfrm>
              <a:off x="10889241" y="3596263"/>
              <a:ext cx="170989" cy="97052"/>
              <a:chOff x="7493876" y="2774731"/>
              <a:chExt cx="1481958" cy="894622"/>
            </a:xfrm>
          </p:grpSpPr>
          <p:sp>
            <p:nvSpPr>
              <p:cNvPr id="520" name="Freeform 519">
                <a:extLst>
                  <a:ext uri="{FF2B5EF4-FFF2-40B4-BE49-F238E27FC236}">
                    <a16:creationId xmlns:a16="http://schemas.microsoft.com/office/drawing/2014/main" id="{3196A4F9-B139-4D4B-B210-031821660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21" name="Oval 520">
                <a:extLst>
                  <a:ext uri="{FF2B5EF4-FFF2-40B4-BE49-F238E27FC236}">
                    <a16:creationId xmlns:a16="http://schemas.microsoft.com/office/drawing/2014/main" id="{1D1C7F3A-BE45-014B-AF9C-58CA77DA029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22" name="Group 457">
                <a:extLst>
                  <a:ext uri="{FF2B5EF4-FFF2-40B4-BE49-F238E27FC236}">
                    <a16:creationId xmlns:a16="http://schemas.microsoft.com/office/drawing/2014/main" id="{83DFFE47-64E8-F54C-8ABC-E896DA957F0D}"/>
                  </a:ext>
                </a:extLst>
              </p:cNvPr>
              <p:cNvGrpSpPr/>
              <p:nvPr/>
            </p:nvGrpSpPr>
            <p:grpSpPr>
              <a:xfrm>
                <a:off x="7713663" y="2848339"/>
                <a:ext cx="1042107" cy="425543"/>
                <a:chOff x="7786941" y="2884917"/>
                <a:chExt cx="897649" cy="353919"/>
              </a:xfrm>
            </p:grpSpPr>
            <p:sp>
              <p:nvSpPr>
                <p:cNvPr id="523" name="Freeform 522">
                  <a:extLst>
                    <a:ext uri="{FF2B5EF4-FFF2-40B4-BE49-F238E27FC236}">
                      <a16:creationId xmlns:a16="http://schemas.microsoft.com/office/drawing/2014/main" id="{2A9F0EE2-8F99-EB4D-9331-7AE3BDCBE9C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4" name="Freeform 459">
                  <a:extLst>
                    <a:ext uri="{FF2B5EF4-FFF2-40B4-BE49-F238E27FC236}">
                      <a16:creationId xmlns:a16="http://schemas.microsoft.com/office/drawing/2014/main" id="{2E314A90-8DB8-2A49-8BB6-D51C2DAE9C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5" name="Freeform 524">
                  <a:extLst>
                    <a:ext uri="{FF2B5EF4-FFF2-40B4-BE49-F238E27FC236}">
                      <a16:creationId xmlns:a16="http://schemas.microsoft.com/office/drawing/2014/main" id="{7D8C0277-204E-2B4D-B954-94739B9DE7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6" name="Freeform 525">
                  <a:extLst>
                    <a:ext uri="{FF2B5EF4-FFF2-40B4-BE49-F238E27FC236}">
                      <a16:creationId xmlns:a16="http://schemas.microsoft.com/office/drawing/2014/main" id="{69955D3C-6D1B-EA40-8228-73DF015641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2" name="Group 614">
              <a:extLst>
                <a:ext uri="{FF2B5EF4-FFF2-40B4-BE49-F238E27FC236}">
                  <a16:creationId xmlns:a16="http://schemas.microsoft.com/office/drawing/2014/main" id="{E166183D-5423-4E4A-AD63-A361EDE184C0}"/>
                </a:ext>
              </a:extLst>
            </p:cNvPr>
            <p:cNvGrpSpPr/>
            <p:nvPr/>
          </p:nvGrpSpPr>
          <p:grpSpPr>
            <a:xfrm>
              <a:off x="10415765" y="3491033"/>
              <a:ext cx="353678" cy="198343"/>
              <a:chOff x="7493876" y="2774731"/>
              <a:chExt cx="1481958" cy="894622"/>
            </a:xfrm>
          </p:grpSpPr>
          <p:sp>
            <p:nvSpPr>
              <p:cNvPr id="513" name="Freeform 512">
                <a:extLst>
                  <a:ext uri="{FF2B5EF4-FFF2-40B4-BE49-F238E27FC236}">
                    <a16:creationId xmlns:a16="http://schemas.microsoft.com/office/drawing/2014/main" id="{8470D159-2329-7F46-9191-000B96A32C7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14" name="Oval 513">
                <a:extLst>
                  <a:ext uri="{FF2B5EF4-FFF2-40B4-BE49-F238E27FC236}">
                    <a16:creationId xmlns:a16="http://schemas.microsoft.com/office/drawing/2014/main" id="{825BDAE5-F4DB-9148-9BC8-0F6F2D1E653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15" name="Group 617">
                <a:extLst>
                  <a:ext uri="{FF2B5EF4-FFF2-40B4-BE49-F238E27FC236}">
                    <a16:creationId xmlns:a16="http://schemas.microsoft.com/office/drawing/2014/main" id="{237F0420-A845-064A-97A2-458F63D673CA}"/>
                  </a:ext>
                </a:extLst>
              </p:cNvPr>
              <p:cNvGrpSpPr/>
              <p:nvPr/>
            </p:nvGrpSpPr>
            <p:grpSpPr>
              <a:xfrm>
                <a:off x="7713663" y="2848339"/>
                <a:ext cx="1042107" cy="425543"/>
                <a:chOff x="7786941" y="2884917"/>
                <a:chExt cx="897649" cy="353919"/>
              </a:xfrm>
            </p:grpSpPr>
            <p:sp>
              <p:nvSpPr>
                <p:cNvPr id="516" name="Freeform 515">
                  <a:extLst>
                    <a:ext uri="{FF2B5EF4-FFF2-40B4-BE49-F238E27FC236}">
                      <a16:creationId xmlns:a16="http://schemas.microsoft.com/office/drawing/2014/main" id="{D11109B9-8A56-A945-BA04-5A564B1030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7" name="Freeform 516">
                  <a:extLst>
                    <a:ext uri="{FF2B5EF4-FFF2-40B4-BE49-F238E27FC236}">
                      <a16:creationId xmlns:a16="http://schemas.microsoft.com/office/drawing/2014/main" id="{170AB2AC-06DB-034E-A5C4-0C8F62E3BE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8" name="Freeform 517">
                  <a:extLst>
                    <a:ext uri="{FF2B5EF4-FFF2-40B4-BE49-F238E27FC236}">
                      <a16:creationId xmlns:a16="http://schemas.microsoft.com/office/drawing/2014/main" id="{E41AEAC2-F85C-4A4E-B0B9-D5C02217D6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9" name="Freeform 518">
                  <a:extLst>
                    <a:ext uri="{FF2B5EF4-FFF2-40B4-BE49-F238E27FC236}">
                      <a16:creationId xmlns:a16="http://schemas.microsoft.com/office/drawing/2014/main" id="{7955A7EE-741F-9740-8344-A2BC817675A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3" name="Group 576">
              <a:extLst>
                <a:ext uri="{FF2B5EF4-FFF2-40B4-BE49-F238E27FC236}">
                  <a16:creationId xmlns:a16="http://schemas.microsoft.com/office/drawing/2014/main" id="{C471E59B-7A0B-AE4F-95D6-F76514D2D55A}"/>
                </a:ext>
              </a:extLst>
            </p:cNvPr>
            <p:cNvGrpSpPr/>
            <p:nvPr/>
          </p:nvGrpSpPr>
          <p:grpSpPr>
            <a:xfrm>
              <a:off x="9953880" y="2197187"/>
              <a:ext cx="353678" cy="198343"/>
              <a:chOff x="7493876" y="2774731"/>
              <a:chExt cx="1481958" cy="894622"/>
            </a:xfrm>
          </p:grpSpPr>
          <p:sp>
            <p:nvSpPr>
              <p:cNvPr id="506" name="Freeform 505">
                <a:extLst>
                  <a:ext uri="{FF2B5EF4-FFF2-40B4-BE49-F238E27FC236}">
                    <a16:creationId xmlns:a16="http://schemas.microsoft.com/office/drawing/2014/main" id="{8CD016E7-5480-8E4E-94F7-201A1C6046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07" name="Oval 506">
                <a:extLst>
                  <a:ext uri="{FF2B5EF4-FFF2-40B4-BE49-F238E27FC236}">
                    <a16:creationId xmlns:a16="http://schemas.microsoft.com/office/drawing/2014/main" id="{593A573C-B6D6-684E-BA73-8F7F7FA8D5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08" name="Group 579">
                <a:extLst>
                  <a:ext uri="{FF2B5EF4-FFF2-40B4-BE49-F238E27FC236}">
                    <a16:creationId xmlns:a16="http://schemas.microsoft.com/office/drawing/2014/main" id="{2C09AC60-D16C-A948-B25E-01CF60EAAD7B}"/>
                  </a:ext>
                </a:extLst>
              </p:cNvPr>
              <p:cNvGrpSpPr/>
              <p:nvPr/>
            </p:nvGrpSpPr>
            <p:grpSpPr>
              <a:xfrm>
                <a:off x="7713663" y="2848339"/>
                <a:ext cx="1042107" cy="425543"/>
                <a:chOff x="7786941" y="2884917"/>
                <a:chExt cx="897649" cy="353919"/>
              </a:xfrm>
            </p:grpSpPr>
            <p:sp>
              <p:nvSpPr>
                <p:cNvPr id="509" name="Freeform 508">
                  <a:extLst>
                    <a:ext uri="{FF2B5EF4-FFF2-40B4-BE49-F238E27FC236}">
                      <a16:creationId xmlns:a16="http://schemas.microsoft.com/office/drawing/2014/main" id="{D9A85682-B6A6-2344-B24D-66A792630B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0" name="Freeform 509">
                  <a:extLst>
                    <a:ext uri="{FF2B5EF4-FFF2-40B4-BE49-F238E27FC236}">
                      <a16:creationId xmlns:a16="http://schemas.microsoft.com/office/drawing/2014/main" id="{52EBCF47-0621-B64C-B884-20683D14D92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1" name="Freeform 510">
                  <a:extLst>
                    <a:ext uri="{FF2B5EF4-FFF2-40B4-BE49-F238E27FC236}">
                      <a16:creationId xmlns:a16="http://schemas.microsoft.com/office/drawing/2014/main" id="{83AAD1CC-D818-A245-9CF9-C4877A62A5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2" name="Freeform 511">
                  <a:extLst>
                    <a:ext uri="{FF2B5EF4-FFF2-40B4-BE49-F238E27FC236}">
                      <a16:creationId xmlns:a16="http://schemas.microsoft.com/office/drawing/2014/main" id="{51F55DD1-3A8F-0242-A470-690BE99AC68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4" name="Group 592">
              <a:extLst>
                <a:ext uri="{FF2B5EF4-FFF2-40B4-BE49-F238E27FC236}">
                  <a16:creationId xmlns:a16="http://schemas.microsoft.com/office/drawing/2014/main" id="{7BF36121-B4F6-2447-9F5B-F29B627F3B2A}"/>
                </a:ext>
              </a:extLst>
            </p:cNvPr>
            <p:cNvGrpSpPr/>
            <p:nvPr/>
          </p:nvGrpSpPr>
          <p:grpSpPr>
            <a:xfrm>
              <a:off x="10532370" y="2608262"/>
              <a:ext cx="353678" cy="198343"/>
              <a:chOff x="7493876" y="2774731"/>
              <a:chExt cx="1481958" cy="894622"/>
            </a:xfrm>
          </p:grpSpPr>
          <p:sp>
            <p:nvSpPr>
              <p:cNvPr id="499" name="Freeform 498">
                <a:extLst>
                  <a:ext uri="{FF2B5EF4-FFF2-40B4-BE49-F238E27FC236}">
                    <a16:creationId xmlns:a16="http://schemas.microsoft.com/office/drawing/2014/main" id="{D13949CD-BE6A-5744-98EE-61BE5EE60D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500" name="Oval 499">
                <a:extLst>
                  <a:ext uri="{FF2B5EF4-FFF2-40B4-BE49-F238E27FC236}">
                    <a16:creationId xmlns:a16="http://schemas.microsoft.com/office/drawing/2014/main" id="{F3651F16-DD17-4D47-9A8D-8EFA601CA8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501" name="Group 595">
                <a:extLst>
                  <a:ext uri="{FF2B5EF4-FFF2-40B4-BE49-F238E27FC236}">
                    <a16:creationId xmlns:a16="http://schemas.microsoft.com/office/drawing/2014/main" id="{10CA9012-91B2-A449-8A2E-65BA6061B48F}"/>
                  </a:ext>
                </a:extLst>
              </p:cNvPr>
              <p:cNvGrpSpPr/>
              <p:nvPr/>
            </p:nvGrpSpPr>
            <p:grpSpPr>
              <a:xfrm>
                <a:off x="7713663" y="2848339"/>
                <a:ext cx="1042107" cy="425543"/>
                <a:chOff x="7786941" y="2884917"/>
                <a:chExt cx="897649" cy="353919"/>
              </a:xfrm>
            </p:grpSpPr>
            <p:sp>
              <p:nvSpPr>
                <p:cNvPr id="502" name="Freeform 501">
                  <a:extLst>
                    <a:ext uri="{FF2B5EF4-FFF2-40B4-BE49-F238E27FC236}">
                      <a16:creationId xmlns:a16="http://schemas.microsoft.com/office/drawing/2014/main" id="{964BBEA0-D220-6747-850B-459388ABF25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03" name="Freeform 502">
                  <a:extLst>
                    <a:ext uri="{FF2B5EF4-FFF2-40B4-BE49-F238E27FC236}">
                      <a16:creationId xmlns:a16="http://schemas.microsoft.com/office/drawing/2014/main" id="{ADEC5ED7-ED4C-584D-AB78-AA02A93E946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04" name="Freeform 503">
                  <a:extLst>
                    <a:ext uri="{FF2B5EF4-FFF2-40B4-BE49-F238E27FC236}">
                      <a16:creationId xmlns:a16="http://schemas.microsoft.com/office/drawing/2014/main" id="{F45598BF-44BC-354D-9020-97A874C585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05" name="Freeform 504">
                  <a:extLst>
                    <a:ext uri="{FF2B5EF4-FFF2-40B4-BE49-F238E27FC236}">
                      <a16:creationId xmlns:a16="http://schemas.microsoft.com/office/drawing/2014/main" id="{3A2BDF5D-2CA0-2145-8059-D8F121D4D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5" name="Group 600">
              <a:extLst>
                <a:ext uri="{FF2B5EF4-FFF2-40B4-BE49-F238E27FC236}">
                  <a16:creationId xmlns:a16="http://schemas.microsoft.com/office/drawing/2014/main" id="{187A607B-CA61-BE46-8032-8E34596E7689}"/>
                </a:ext>
              </a:extLst>
            </p:cNvPr>
            <p:cNvGrpSpPr/>
            <p:nvPr/>
          </p:nvGrpSpPr>
          <p:grpSpPr>
            <a:xfrm>
              <a:off x="10648981" y="2102858"/>
              <a:ext cx="353678" cy="198343"/>
              <a:chOff x="7493876" y="2774731"/>
              <a:chExt cx="1481958" cy="894622"/>
            </a:xfrm>
          </p:grpSpPr>
          <p:sp>
            <p:nvSpPr>
              <p:cNvPr id="492" name="Freeform 491">
                <a:extLst>
                  <a:ext uri="{FF2B5EF4-FFF2-40B4-BE49-F238E27FC236}">
                    <a16:creationId xmlns:a16="http://schemas.microsoft.com/office/drawing/2014/main" id="{EB8C3753-6F83-F64B-9439-656B124AA3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93" name="Oval 492">
                <a:extLst>
                  <a:ext uri="{FF2B5EF4-FFF2-40B4-BE49-F238E27FC236}">
                    <a16:creationId xmlns:a16="http://schemas.microsoft.com/office/drawing/2014/main" id="{F476EE06-2893-8D4D-AF54-92697A0FE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94" name="Group 603">
                <a:extLst>
                  <a:ext uri="{FF2B5EF4-FFF2-40B4-BE49-F238E27FC236}">
                    <a16:creationId xmlns:a16="http://schemas.microsoft.com/office/drawing/2014/main" id="{5DED3EC9-29B0-8D48-BC37-13731DFE683F}"/>
                  </a:ext>
                </a:extLst>
              </p:cNvPr>
              <p:cNvGrpSpPr/>
              <p:nvPr/>
            </p:nvGrpSpPr>
            <p:grpSpPr>
              <a:xfrm>
                <a:off x="7713663" y="2848339"/>
                <a:ext cx="1042107" cy="425543"/>
                <a:chOff x="7786941" y="2884917"/>
                <a:chExt cx="897649" cy="353919"/>
              </a:xfrm>
            </p:grpSpPr>
            <p:sp>
              <p:nvSpPr>
                <p:cNvPr id="495" name="Freeform 494">
                  <a:extLst>
                    <a:ext uri="{FF2B5EF4-FFF2-40B4-BE49-F238E27FC236}">
                      <a16:creationId xmlns:a16="http://schemas.microsoft.com/office/drawing/2014/main" id="{D08D678C-613A-3543-B832-EE51616C693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6" name="Freeform 495">
                  <a:extLst>
                    <a:ext uri="{FF2B5EF4-FFF2-40B4-BE49-F238E27FC236}">
                      <a16:creationId xmlns:a16="http://schemas.microsoft.com/office/drawing/2014/main" id="{9EB7819C-4684-3347-AA14-421D743ECB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7" name="Freeform 496">
                  <a:extLst>
                    <a:ext uri="{FF2B5EF4-FFF2-40B4-BE49-F238E27FC236}">
                      <a16:creationId xmlns:a16="http://schemas.microsoft.com/office/drawing/2014/main" id="{F23E654E-4CEA-E346-A508-15310ABC704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8" name="Freeform 497">
                  <a:extLst>
                    <a:ext uri="{FF2B5EF4-FFF2-40B4-BE49-F238E27FC236}">
                      <a16:creationId xmlns:a16="http://schemas.microsoft.com/office/drawing/2014/main" id="{EF443A10-9F41-BB4D-8E65-E94AEE09BDA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6" name="Group 553">
              <a:extLst>
                <a:ext uri="{FF2B5EF4-FFF2-40B4-BE49-F238E27FC236}">
                  <a16:creationId xmlns:a16="http://schemas.microsoft.com/office/drawing/2014/main" id="{7CCD8656-0FD3-B844-BC6C-33CE0577598D}"/>
                </a:ext>
              </a:extLst>
            </p:cNvPr>
            <p:cNvGrpSpPr/>
            <p:nvPr/>
          </p:nvGrpSpPr>
          <p:grpSpPr>
            <a:xfrm>
              <a:off x="9103944" y="3951522"/>
              <a:ext cx="367224" cy="240304"/>
              <a:chOff x="7493876" y="2774731"/>
              <a:chExt cx="1481958" cy="894622"/>
            </a:xfrm>
          </p:grpSpPr>
          <p:sp>
            <p:nvSpPr>
              <p:cNvPr id="485" name="Freeform 484">
                <a:extLst>
                  <a:ext uri="{FF2B5EF4-FFF2-40B4-BE49-F238E27FC236}">
                    <a16:creationId xmlns:a16="http://schemas.microsoft.com/office/drawing/2014/main" id="{7CF4B187-63BE-654E-852A-09C69503C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86" name="Oval 485">
                <a:extLst>
                  <a:ext uri="{FF2B5EF4-FFF2-40B4-BE49-F238E27FC236}">
                    <a16:creationId xmlns:a16="http://schemas.microsoft.com/office/drawing/2014/main" id="{3B5270E4-3067-1643-B96C-CE5CEE0974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87" name="Group 556">
                <a:extLst>
                  <a:ext uri="{FF2B5EF4-FFF2-40B4-BE49-F238E27FC236}">
                    <a16:creationId xmlns:a16="http://schemas.microsoft.com/office/drawing/2014/main" id="{3BECC0F9-CE1F-254B-B04F-1EAA89C59C97}"/>
                  </a:ext>
                </a:extLst>
              </p:cNvPr>
              <p:cNvGrpSpPr/>
              <p:nvPr/>
            </p:nvGrpSpPr>
            <p:grpSpPr>
              <a:xfrm>
                <a:off x="7713663" y="2848339"/>
                <a:ext cx="1042107" cy="425543"/>
                <a:chOff x="7786941" y="2884917"/>
                <a:chExt cx="897649" cy="353919"/>
              </a:xfrm>
            </p:grpSpPr>
            <p:sp>
              <p:nvSpPr>
                <p:cNvPr id="488" name="Freeform 487">
                  <a:extLst>
                    <a:ext uri="{FF2B5EF4-FFF2-40B4-BE49-F238E27FC236}">
                      <a16:creationId xmlns:a16="http://schemas.microsoft.com/office/drawing/2014/main" id="{7C55C6EE-4672-4F4F-A2F8-2821804F59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9" name="Freeform 488">
                  <a:extLst>
                    <a:ext uri="{FF2B5EF4-FFF2-40B4-BE49-F238E27FC236}">
                      <a16:creationId xmlns:a16="http://schemas.microsoft.com/office/drawing/2014/main" id="{C3B242E2-FAA3-F340-B7F0-35D87BB6BAA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0" name="Freeform 489">
                  <a:extLst>
                    <a:ext uri="{FF2B5EF4-FFF2-40B4-BE49-F238E27FC236}">
                      <a16:creationId xmlns:a16="http://schemas.microsoft.com/office/drawing/2014/main" id="{87ED7762-177B-454C-AA37-EB518D75B6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1" name="Freeform 490">
                  <a:extLst>
                    <a:ext uri="{FF2B5EF4-FFF2-40B4-BE49-F238E27FC236}">
                      <a16:creationId xmlns:a16="http://schemas.microsoft.com/office/drawing/2014/main" id="{AD88A8A1-4E2B-154E-845D-5419478A1D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7" name="Group 584">
              <a:extLst>
                <a:ext uri="{FF2B5EF4-FFF2-40B4-BE49-F238E27FC236}">
                  <a16:creationId xmlns:a16="http://schemas.microsoft.com/office/drawing/2014/main" id="{1A0C1583-3B4A-E44D-BB19-B20517502EBD}"/>
                </a:ext>
              </a:extLst>
            </p:cNvPr>
            <p:cNvGrpSpPr/>
            <p:nvPr/>
          </p:nvGrpSpPr>
          <p:grpSpPr>
            <a:xfrm>
              <a:off x="9985282" y="2656460"/>
              <a:ext cx="353678" cy="198343"/>
              <a:chOff x="7493876" y="2774731"/>
              <a:chExt cx="1481958" cy="894622"/>
            </a:xfrm>
          </p:grpSpPr>
          <p:sp>
            <p:nvSpPr>
              <p:cNvPr id="478" name="Freeform 477">
                <a:extLst>
                  <a:ext uri="{FF2B5EF4-FFF2-40B4-BE49-F238E27FC236}">
                    <a16:creationId xmlns:a16="http://schemas.microsoft.com/office/drawing/2014/main" id="{196997C3-A7DB-5041-AC08-10F980FB77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79" name="Oval 478">
                <a:extLst>
                  <a:ext uri="{FF2B5EF4-FFF2-40B4-BE49-F238E27FC236}">
                    <a16:creationId xmlns:a16="http://schemas.microsoft.com/office/drawing/2014/main" id="{5F84A336-003F-D045-8717-1066774A69E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80" name="Group 587">
                <a:extLst>
                  <a:ext uri="{FF2B5EF4-FFF2-40B4-BE49-F238E27FC236}">
                    <a16:creationId xmlns:a16="http://schemas.microsoft.com/office/drawing/2014/main" id="{FF876992-AF96-3545-9CEA-A02174E11510}"/>
                  </a:ext>
                </a:extLst>
              </p:cNvPr>
              <p:cNvGrpSpPr/>
              <p:nvPr/>
            </p:nvGrpSpPr>
            <p:grpSpPr>
              <a:xfrm>
                <a:off x="7713663" y="2848339"/>
                <a:ext cx="1042107" cy="425543"/>
                <a:chOff x="7786941" y="2884917"/>
                <a:chExt cx="897649" cy="353919"/>
              </a:xfrm>
            </p:grpSpPr>
            <p:sp>
              <p:nvSpPr>
                <p:cNvPr id="481" name="Freeform 480">
                  <a:extLst>
                    <a:ext uri="{FF2B5EF4-FFF2-40B4-BE49-F238E27FC236}">
                      <a16:creationId xmlns:a16="http://schemas.microsoft.com/office/drawing/2014/main" id="{668E6E88-4A46-6C47-A59A-CB9D07441C1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2" name="Freeform 481">
                  <a:extLst>
                    <a:ext uri="{FF2B5EF4-FFF2-40B4-BE49-F238E27FC236}">
                      <a16:creationId xmlns:a16="http://schemas.microsoft.com/office/drawing/2014/main" id="{C179B4BA-1D8B-E542-8032-CCB2C08DB97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3" name="Freeform 482">
                  <a:extLst>
                    <a:ext uri="{FF2B5EF4-FFF2-40B4-BE49-F238E27FC236}">
                      <a16:creationId xmlns:a16="http://schemas.microsoft.com/office/drawing/2014/main" id="{DCACB29E-ABE8-BA42-AD55-DAF519C17B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4" name="Freeform 483">
                  <a:extLst>
                    <a:ext uri="{FF2B5EF4-FFF2-40B4-BE49-F238E27FC236}">
                      <a16:creationId xmlns:a16="http://schemas.microsoft.com/office/drawing/2014/main" id="{FD35A0ED-997C-6D46-9D96-FA8D433982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8" name="Group 537">
              <a:extLst>
                <a:ext uri="{FF2B5EF4-FFF2-40B4-BE49-F238E27FC236}">
                  <a16:creationId xmlns:a16="http://schemas.microsoft.com/office/drawing/2014/main" id="{158E5A4C-7065-8643-BDC2-3A235B56FEA4}"/>
                </a:ext>
              </a:extLst>
            </p:cNvPr>
            <p:cNvGrpSpPr/>
            <p:nvPr/>
          </p:nvGrpSpPr>
          <p:grpSpPr>
            <a:xfrm>
              <a:off x="9502294" y="3388930"/>
              <a:ext cx="367224" cy="240304"/>
              <a:chOff x="7493876" y="2774731"/>
              <a:chExt cx="1481958" cy="894622"/>
            </a:xfrm>
          </p:grpSpPr>
          <p:sp>
            <p:nvSpPr>
              <p:cNvPr id="471" name="Freeform 470">
                <a:extLst>
                  <a:ext uri="{FF2B5EF4-FFF2-40B4-BE49-F238E27FC236}">
                    <a16:creationId xmlns:a16="http://schemas.microsoft.com/office/drawing/2014/main" id="{CA8EFAEE-3EA1-2A49-A68E-588F301B69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72" name="Oval 471">
                <a:extLst>
                  <a:ext uri="{FF2B5EF4-FFF2-40B4-BE49-F238E27FC236}">
                    <a16:creationId xmlns:a16="http://schemas.microsoft.com/office/drawing/2014/main" id="{7A05A3F9-D6B9-D14C-83C8-6C79F0B6B2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73" name="Group 540">
                <a:extLst>
                  <a:ext uri="{FF2B5EF4-FFF2-40B4-BE49-F238E27FC236}">
                    <a16:creationId xmlns:a16="http://schemas.microsoft.com/office/drawing/2014/main" id="{8AAC1FAD-B7BA-744A-8599-5670C6B0E776}"/>
                  </a:ext>
                </a:extLst>
              </p:cNvPr>
              <p:cNvGrpSpPr/>
              <p:nvPr/>
            </p:nvGrpSpPr>
            <p:grpSpPr>
              <a:xfrm>
                <a:off x="7713663" y="2848339"/>
                <a:ext cx="1042107" cy="425543"/>
                <a:chOff x="7786941" y="2884917"/>
                <a:chExt cx="897649" cy="353919"/>
              </a:xfrm>
            </p:grpSpPr>
            <p:sp>
              <p:nvSpPr>
                <p:cNvPr id="474" name="Freeform 473">
                  <a:extLst>
                    <a:ext uri="{FF2B5EF4-FFF2-40B4-BE49-F238E27FC236}">
                      <a16:creationId xmlns:a16="http://schemas.microsoft.com/office/drawing/2014/main" id="{A016DA82-50DC-224C-84FF-C492EDE01BC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5" name="Freeform 474">
                  <a:extLst>
                    <a:ext uri="{FF2B5EF4-FFF2-40B4-BE49-F238E27FC236}">
                      <a16:creationId xmlns:a16="http://schemas.microsoft.com/office/drawing/2014/main" id="{3D2D51D6-0AC0-9D43-A55C-E94B7DCA77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6" name="Freeform 475">
                  <a:extLst>
                    <a:ext uri="{FF2B5EF4-FFF2-40B4-BE49-F238E27FC236}">
                      <a16:creationId xmlns:a16="http://schemas.microsoft.com/office/drawing/2014/main" id="{76C27F31-4CE4-1242-9801-166D4F66B5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7" name="Freeform 476">
                  <a:extLst>
                    <a:ext uri="{FF2B5EF4-FFF2-40B4-BE49-F238E27FC236}">
                      <a16:creationId xmlns:a16="http://schemas.microsoft.com/office/drawing/2014/main" id="{9BC7E87F-2555-8D4C-80CB-0E2F5F4BB0F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39" name="Group 545">
              <a:extLst>
                <a:ext uri="{FF2B5EF4-FFF2-40B4-BE49-F238E27FC236}">
                  <a16:creationId xmlns:a16="http://schemas.microsoft.com/office/drawing/2014/main" id="{4DAC2AB4-F1E4-D740-A4AF-07EE55303854}"/>
                </a:ext>
              </a:extLst>
            </p:cNvPr>
            <p:cNvGrpSpPr/>
            <p:nvPr/>
          </p:nvGrpSpPr>
          <p:grpSpPr>
            <a:xfrm>
              <a:off x="9606710" y="3994661"/>
              <a:ext cx="367224" cy="240304"/>
              <a:chOff x="7493876" y="2774731"/>
              <a:chExt cx="1481958" cy="894622"/>
            </a:xfrm>
          </p:grpSpPr>
          <p:sp>
            <p:nvSpPr>
              <p:cNvPr id="464" name="Freeform 463">
                <a:extLst>
                  <a:ext uri="{FF2B5EF4-FFF2-40B4-BE49-F238E27FC236}">
                    <a16:creationId xmlns:a16="http://schemas.microsoft.com/office/drawing/2014/main" id="{23E59006-14B9-C64E-A05E-0BD7C00C4A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65" name="Oval 464">
                <a:extLst>
                  <a:ext uri="{FF2B5EF4-FFF2-40B4-BE49-F238E27FC236}">
                    <a16:creationId xmlns:a16="http://schemas.microsoft.com/office/drawing/2014/main" id="{2AD17789-C54D-4948-95E6-741F42B1FB2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66" name="Group 548">
                <a:extLst>
                  <a:ext uri="{FF2B5EF4-FFF2-40B4-BE49-F238E27FC236}">
                    <a16:creationId xmlns:a16="http://schemas.microsoft.com/office/drawing/2014/main" id="{278D7FE0-D307-E941-967D-E4145732CEEA}"/>
                  </a:ext>
                </a:extLst>
              </p:cNvPr>
              <p:cNvGrpSpPr/>
              <p:nvPr/>
            </p:nvGrpSpPr>
            <p:grpSpPr>
              <a:xfrm>
                <a:off x="7713663" y="2848339"/>
                <a:ext cx="1042107" cy="425543"/>
                <a:chOff x="7786941" y="2884917"/>
                <a:chExt cx="897649" cy="353919"/>
              </a:xfrm>
            </p:grpSpPr>
            <p:sp>
              <p:nvSpPr>
                <p:cNvPr id="467" name="Freeform 466">
                  <a:extLst>
                    <a:ext uri="{FF2B5EF4-FFF2-40B4-BE49-F238E27FC236}">
                      <a16:creationId xmlns:a16="http://schemas.microsoft.com/office/drawing/2014/main" id="{1ADC6420-4AC2-F544-B940-D0A18615CA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8" name="Freeform 467">
                  <a:extLst>
                    <a:ext uri="{FF2B5EF4-FFF2-40B4-BE49-F238E27FC236}">
                      <a16:creationId xmlns:a16="http://schemas.microsoft.com/office/drawing/2014/main" id="{223E40C5-E2E3-3B42-A86A-26D2D130B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9" name="Freeform 468">
                  <a:extLst>
                    <a:ext uri="{FF2B5EF4-FFF2-40B4-BE49-F238E27FC236}">
                      <a16:creationId xmlns:a16="http://schemas.microsoft.com/office/drawing/2014/main" id="{C6AA2152-8609-214A-AE62-E7DFD1A9E7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0" name="Freeform 469">
                  <a:extLst>
                    <a:ext uri="{FF2B5EF4-FFF2-40B4-BE49-F238E27FC236}">
                      <a16:creationId xmlns:a16="http://schemas.microsoft.com/office/drawing/2014/main" id="{7CB5E54A-6719-9747-80B7-8D19331BE78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40" name="Group 622">
              <a:extLst>
                <a:ext uri="{FF2B5EF4-FFF2-40B4-BE49-F238E27FC236}">
                  <a16:creationId xmlns:a16="http://schemas.microsoft.com/office/drawing/2014/main" id="{EA34A94C-D92D-084C-BFEA-F4C8DF0AD275}"/>
                </a:ext>
              </a:extLst>
            </p:cNvPr>
            <p:cNvGrpSpPr/>
            <p:nvPr/>
          </p:nvGrpSpPr>
          <p:grpSpPr>
            <a:xfrm>
              <a:off x="10380415" y="3987220"/>
              <a:ext cx="353678" cy="198343"/>
              <a:chOff x="7493876" y="2774731"/>
              <a:chExt cx="1481958" cy="894622"/>
            </a:xfrm>
          </p:grpSpPr>
          <p:sp>
            <p:nvSpPr>
              <p:cNvPr id="457" name="Freeform 456">
                <a:extLst>
                  <a:ext uri="{FF2B5EF4-FFF2-40B4-BE49-F238E27FC236}">
                    <a16:creationId xmlns:a16="http://schemas.microsoft.com/office/drawing/2014/main" id="{E1E1C6E8-4D60-7F43-BB0E-6D883F10D4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58" name="Oval 457">
                <a:extLst>
                  <a:ext uri="{FF2B5EF4-FFF2-40B4-BE49-F238E27FC236}">
                    <a16:creationId xmlns:a16="http://schemas.microsoft.com/office/drawing/2014/main" id="{50975E36-0C2A-6844-A407-23F033DB4B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59" name="Group 625">
                <a:extLst>
                  <a:ext uri="{FF2B5EF4-FFF2-40B4-BE49-F238E27FC236}">
                    <a16:creationId xmlns:a16="http://schemas.microsoft.com/office/drawing/2014/main" id="{3F7EBA29-30EF-C741-94EE-735398C6CFA2}"/>
                  </a:ext>
                </a:extLst>
              </p:cNvPr>
              <p:cNvGrpSpPr/>
              <p:nvPr/>
            </p:nvGrpSpPr>
            <p:grpSpPr>
              <a:xfrm>
                <a:off x="7713663" y="2848339"/>
                <a:ext cx="1042107" cy="425543"/>
                <a:chOff x="7786941" y="2884917"/>
                <a:chExt cx="897649" cy="353919"/>
              </a:xfrm>
            </p:grpSpPr>
            <p:sp>
              <p:nvSpPr>
                <p:cNvPr id="460" name="Freeform 459">
                  <a:extLst>
                    <a:ext uri="{FF2B5EF4-FFF2-40B4-BE49-F238E27FC236}">
                      <a16:creationId xmlns:a16="http://schemas.microsoft.com/office/drawing/2014/main" id="{B3AD45B5-1F4B-FF4A-843D-9D06293926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1" name="Freeform 460">
                  <a:extLst>
                    <a:ext uri="{FF2B5EF4-FFF2-40B4-BE49-F238E27FC236}">
                      <a16:creationId xmlns:a16="http://schemas.microsoft.com/office/drawing/2014/main" id="{A6F160FF-CBBD-9147-8D0B-92A36BEBF8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2" name="Freeform 461">
                  <a:extLst>
                    <a:ext uri="{FF2B5EF4-FFF2-40B4-BE49-F238E27FC236}">
                      <a16:creationId xmlns:a16="http://schemas.microsoft.com/office/drawing/2014/main" id="{421F3589-EC70-074A-903F-D618ED6F78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63" name="Freeform 462">
                  <a:extLst>
                    <a:ext uri="{FF2B5EF4-FFF2-40B4-BE49-F238E27FC236}">
                      <a16:creationId xmlns:a16="http://schemas.microsoft.com/office/drawing/2014/main" id="{CEC8DEB8-8E24-2948-9AF6-0F3EF908CD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41" name="Group 462">
              <a:extLst>
                <a:ext uri="{FF2B5EF4-FFF2-40B4-BE49-F238E27FC236}">
                  <a16:creationId xmlns:a16="http://schemas.microsoft.com/office/drawing/2014/main" id="{A8C4B740-B92E-8942-8EF4-347710C32F2C}"/>
                </a:ext>
              </a:extLst>
            </p:cNvPr>
            <p:cNvGrpSpPr/>
            <p:nvPr/>
          </p:nvGrpSpPr>
          <p:grpSpPr>
            <a:xfrm>
              <a:off x="9253049" y="4770587"/>
              <a:ext cx="393760" cy="218579"/>
              <a:chOff x="7493876" y="2774731"/>
              <a:chExt cx="1481958" cy="894622"/>
            </a:xfrm>
          </p:grpSpPr>
          <p:sp>
            <p:nvSpPr>
              <p:cNvPr id="450" name="Freeform 449">
                <a:extLst>
                  <a:ext uri="{FF2B5EF4-FFF2-40B4-BE49-F238E27FC236}">
                    <a16:creationId xmlns:a16="http://schemas.microsoft.com/office/drawing/2014/main" id="{71A9C1C2-E4A0-D74C-8C05-2AD307E7B3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51" name="Oval 450">
                <a:extLst>
                  <a:ext uri="{FF2B5EF4-FFF2-40B4-BE49-F238E27FC236}">
                    <a16:creationId xmlns:a16="http://schemas.microsoft.com/office/drawing/2014/main" id="{0F366A03-D9E7-9F45-99D3-1CAC10EE2C7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52" name="Group 465">
                <a:extLst>
                  <a:ext uri="{FF2B5EF4-FFF2-40B4-BE49-F238E27FC236}">
                    <a16:creationId xmlns:a16="http://schemas.microsoft.com/office/drawing/2014/main" id="{10CB8A50-A713-2549-9F44-B792D2C30CA4}"/>
                  </a:ext>
                </a:extLst>
              </p:cNvPr>
              <p:cNvGrpSpPr/>
              <p:nvPr/>
            </p:nvGrpSpPr>
            <p:grpSpPr>
              <a:xfrm>
                <a:off x="7713663" y="2848339"/>
                <a:ext cx="1042107" cy="425543"/>
                <a:chOff x="7786941" y="2884917"/>
                <a:chExt cx="897649" cy="353919"/>
              </a:xfrm>
            </p:grpSpPr>
            <p:sp>
              <p:nvSpPr>
                <p:cNvPr id="453" name="Freeform 452">
                  <a:extLst>
                    <a:ext uri="{FF2B5EF4-FFF2-40B4-BE49-F238E27FC236}">
                      <a16:creationId xmlns:a16="http://schemas.microsoft.com/office/drawing/2014/main" id="{DC4E3153-8354-1145-82FC-C287EF5FE6C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54" name="Freeform 453">
                  <a:extLst>
                    <a:ext uri="{FF2B5EF4-FFF2-40B4-BE49-F238E27FC236}">
                      <a16:creationId xmlns:a16="http://schemas.microsoft.com/office/drawing/2014/main" id="{99B3C81B-87BA-1A4F-BCAD-DF0EF9C582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55" name="Freeform 454">
                  <a:extLst>
                    <a:ext uri="{FF2B5EF4-FFF2-40B4-BE49-F238E27FC236}">
                      <a16:creationId xmlns:a16="http://schemas.microsoft.com/office/drawing/2014/main" id="{DEEA64E4-A29A-E742-B32E-C111E6BF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56" name="Freeform 455">
                  <a:extLst>
                    <a:ext uri="{FF2B5EF4-FFF2-40B4-BE49-F238E27FC236}">
                      <a16:creationId xmlns:a16="http://schemas.microsoft.com/office/drawing/2014/main" id="{43676372-2E7B-9445-80AD-B31686FE67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442" name="Group 446">
              <a:extLst>
                <a:ext uri="{FF2B5EF4-FFF2-40B4-BE49-F238E27FC236}">
                  <a16:creationId xmlns:a16="http://schemas.microsoft.com/office/drawing/2014/main" id="{314E0C43-2359-9440-BEF9-9E1924BED605}"/>
                </a:ext>
              </a:extLst>
            </p:cNvPr>
            <p:cNvGrpSpPr/>
            <p:nvPr/>
          </p:nvGrpSpPr>
          <p:grpSpPr>
            <a:xfrm>
              <a:off x="10931138" y="4364023"/>
              <a:ext cx="228295" cy="120400"/>
              <a:chOff x="7493876" y="2774731"/>
              <a:chExt cx="1481958" cy="894622"/>
            </a:xfrm>
          </p:grpSpPr>
          <p:sp>
            <p:nvSpPr>
              <p:cNvPr id="443" name="Freeform 442">
                <a:extLst>
                  <a:ext uri="{FF2B5EF4-FFF2-40B4-BE49-F238E27FC236}">
                    <a16:creationId xmlns:a16="http://schemas.microsoft.com/office/drawing/2014/main" id="{9737FFD7-2DCB-A148-A405-977351501C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444" name="Oval 443">
                <a:extLst>
                  <a:ext uri="{FF2B5EF4-FFF2-40B4-BE49-F238E27FC236}">
                    <a16:creationId xmlns:a16="http://schemas.microsoft.com/office/drawing/2014/main" id="{9739DB09-38E5-A347-93BF-13C80AD8453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grpSp>
            <p:nvGrpSpPr>
              <p:cNvPr id="445" name="Group 449">
                <a:extLst>
                  <a:ext uri="{FF2B5EF4-FFF2-40B4-BE49-F238E27FC236}">
                    <a16:creationId xmlns:a16="http://schemas.microsoft.com/office/drawing/2014/main" id="{04079280-378E-384D-9681-BF41B82BF6CB}"/>
                  </a:ext>
                </a:extLst>
              </p:cNvPr>
              <p:cNvGrpSpPr/>
              <p:nvPr/>
            </p:nvGrpSpPr>
            <p:grpSpPr>
              <a:xfrm>
                <a:off x="7713663" y="2848339"/>
                <a:ext cx="1042107" cy="425543"/>
                <a:chOff x="7786941" y="2884917"/>
                <a:chExt cx="897649" cy="353919"/>
              </a:xfrm>
            </p:grpSpPr>
            <p:sp>
              <p:nvSpPr>
                <p:cNvPr id="446" name="Freeform 445">
                  <a:extLst>
                    <a:ext uri="{FF2B5EF4-FFF2-40B4-BE49-F238E27FC236}">
                      <a16:creationId xmlns:a16="http://schemas.microsoft.com/office/drawing/2014/main" id="{914AA044-3657-1448-A5E9-2F003DC03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7" name="Freeform 446">
                  <a:extLst>
                    <a:ext uri="{FF2B5EF4-FFF2-40B4-BE49-F238E27FC236}">
                      <a16:creationId xmlns:a16="http://schemas.microsoft.com/office/drawing/2014/main" id="{29FDF0B8-7E9A-1F4D-8C99-CE1C68A134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8" name="Freeform 447">
                  <a:extLst>
                    <a:ext uri="{FF2B5EF4-FFF2-40B4-BE49-F238E27FC236}">
                      <a16:creationId xmlns:a16="http://schemas.microsoft.com/office/drawing/2014/main" id="{49A96193-2E73-4C43-843C-2C8C4DCEE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9" name="Freeform 448">
                  <a:extLst>
                    <a:ext uri="{FF2B5EF4-FFF2-40B4-BE49-F238E27FC236}">
                      <a16:creationId xmlns:a16="http://schemas.microsoft.com/office/drawing/2014/main" id="{F5358318-953E-E249-9021-E0B5DF66E3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grpSp>
        <p:nvGrpSpPr>
          <p:cNvPr id="584" name="Group 1031">
            <a:extLst>
              <a:ext uri="{FF2B5EF4-FFF2-40B4-BE49-F238E27FC236}">
                <a16:creationId xmlns:a16="http://schemas.microsoft.com/office/drawing/2014/main" id="{036990DA-17DD-924D-9A43-4A9775E07569}"/>
              </a:ext>
            </a:extLst>
          </p:cNvPr>
          <p:cNvGrpSpPr/>
          <p:nvPr/>
        </p:nvGrpSpPr>
        <p:grpSpPr>
          <a:xfrm>
            <a:off x="1284228" y="4336451"/>
            <a:ext cx="4084795" cy="862084"/>
            <a:chOff x="1728873" y="5539150"/>
            <a:chExt cx="5446393" cy="1149445"/>
          </a:xfrm>
        </p:grpSpPr>
        <p:sp>
          <p:nvSpPr>
            <p:cNvPr id="585" name="Freeform 417">
              <a:extLst>
                <a:ext uri="{FF2B5EF4-FFF2-40B4-BE49-F238E27FC236}">
                  <a16:creationId xmlns:a16="http://schemas.microsoft.com/office/drawing/2014/main" id="{F705D6E8-49A7-AA46-A818-65E5953EC2BE}"/>
                </a:ext>
              </a:extLst>
            </p:cNvPr>
            <p:cNvSpPr>
              <a:spLocks/>
            </p:cNvSpPr>
            <p:nvPr/>
          </p:nvSpPr>
          <p:spPr bwMode="auto">
            <a:xfrm>
              <a:off x="1728873" y="5660145"/>
              <a:ext cx="1143514" cy="680533"/>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endParaRPr lang="en-US" sz="1800" dirty="0"/>
            </a:p>
          </p:txBody>
        </p:sp>
        <p:sp>
          <p:nvSpPr>
            <p:cNvPr id="586" name="Content Placeholder 2">
              <a:extLst>
                <a:ext uri="{FF2B5EF4-FFF2-40B4-BE49-F238E27FC236}">
                  <a16:creationId xmlns:a16="http://schemas.microsoft.com/office/drawing/2014/main" id="{5F6F3EFF-3938-B04A-9425-41262E778239}"/>
                </a:ext>
              </a:extLst>
            </p:cNvPr>
            <p:cNvSpPr txBox="1">
              <a:spLocks/>
            </p:cNvSpPr>
            <p:nvPr/>
          </p:nvSpPr>
          <p:spPr>
            <a:xfrm>
              <a:off x="3142713" y="5539150"/>
              <a:ext cx="4032553" cy="1149445"/>
            </a:xfrm>
            <a:prstGeom prst="rect">
              <a:avLst/>
            </a:prstGeom>
          </p:spPr>
          <p:txBody>
            <a:bodyPr>
              <a:normAutofit fontScale="92500" lnSpcReduction="20000"/>
            </a:bodyPr>
            <a:lstStyle>
              <a:lvl1pPr marL="347472" indent="-347472" algn="l" defTabSz="914400" rtl="0" eaLnBrk="1" latinLnBrk="0" hangingPunct="1">
                <a:lnSpc>
                  <a:spcPct val="90000"/>
                </a:lnSpc>
                <a:spcBef>
                  <a:spcPts val="672"/>
                </a:spcBef>
                <a:buClr>
                  <a:srgbClr val="002E8A"/>
                </a:buClr>
                <a:buSzPct val="100000"/>
                <a:buFont typeface="Wingdings" panose="05000000000000000000" pitchFamily="2" charset="2"/>
                <a:buChar char="§"/>
                <a:defRPr sz="2800" kern="1200">
                  <a:solidFill>
                    <a:schemeClr val="tx1"/>
                  </a:solidFill>
                  <a:latin typeface="Franklin Gothic Book" panose="020B0503020102020204" pitchFamily="34" charset="0"/>
                  <a:ea typeface="+mn-ea"/>
                  <a:cs typeface="+mn-cs"/>
                </a:defRPr>
              </a:lvl1pPr>
              <a:lvl2pPr marL="740664" indent="-283464" algn="l" defTabSz="914400" rtl="0" eaLnBrk="1" latinLnBrk="0" hangingPunct="1">
                <a:lnSpc>
                  <a:spcPct val="90000"/>
                </a:lnSpc>
                <a:spcBef>
                  <a:spcPts val="528"/>
                </a:spcBef>
                <a:buClr>
                  <a:srgbClr val="C00000"/>
                </a:buClr>
                <a:buSzPct val="100000"/>
                <a:buFont typeface="Wingdings" panose="05000000000000000000" pitchFamily="2" charset="2"/>
                <a:buChar char="§"/>
                <a:defRPr sz="2400" kern="1200">
                  <a:solidFill>
                    <a:srgbClr val="0070C0"/>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accent2">
                    <a:lumMod val="75000"/>
                  </a:schemeClr>
                </a:buClr>
                <a:buSzPct val="100000"/>
                <a:buFont typeface="Wingdings" panose="05000000000000000000" pitchFamily="2" charset="2"/>
                <a:buChar char="§"/>
                <a:defRPr sz="2200" kern="1200">
                  <a:solidFill>
                    <a:schemeClr val="accent2"/>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rgbClr val="0070C0"/>
                </a:buClr>
                <a:buSzPct val="100000"/>
                <a:buFont typeface="Wingdings" panose="05000000000000000000" pitchFamily="2" charset="2"/>
                <a:buChar char="§"/>
                <a:defRPr sz="2000" kern="1200">
                  <a:solidFill>
                    <a:srgbClr val="7030A0"/>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rgbClr val="A27242"/>
                </a:buClr>
                <a:buSzPct val="100000"/>
                <a:buFont typeface="Wingdings" panose="05000000000000000000" pitchFamily="2" charset="2"/>
                <a:buChar char="§"/>
                <a:defRPr sz="1800" kern="1200">
                  <a:solidFill>
                    <a:schemeClr val="accent6">
                      <a:lumMod val="50000"/>
                    </a:schemeClr>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accent4">
                      <a:lumMod val="50000"/>
                    </a:schemeClr>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4" indent="0">
                <a:buClr>
                  <a:srgbClr val="0000A8"/>
                </a:buClr>
                <a:buNone/>
              </a:pPr>
              <a:r>
                <a:rPr lang="en-US" altLang="en-US" sz="1800" i="1" dirty="0">
                  <a:solidFill>
                    <a:srgbClr val="C00000"/>
                  </a:solidFill>
                  <a:latin typeface="+mn-lt"/>
                  <a:ea typeface="Arial" panose="020B0604020202020204" pitchFamily="34" charset="0"/>
                </a:rPr>
                <a:t>Networks</a:t>
              </a:r>
            </a:p>
            <a:p>
              <a:pPr marL="259556" lvl="1" indent="-173831">
                <a:buClr>
                  <a:srgbClr val="0000A3"/>
                </a:buClr>
              </a:pPr>
              <a:r>
                <a:rPr lang="en-US" altLang="en-US" sz="1500" dirty="0">
                  <a:solidFill>
                    <a:schemeClr val="tx1"/>
                  </a:solidFill>
                  <a:latin typeface="+mn-lt"/>
                  <a:ea typeface="Arial" panose="020B0604020202020204" pitchFamily="34" charset="0"/>
                </a:rPr>
                <a:t>collection of devices, routers, links: managed by an organization</a:t>
              </a:r>
              <a:endParaRPr lang="en-US" sz="1800" dirty="0">
                <a:solidFill>
                  <a:schemeClr val="tx1"/>
                </a:solidFill>
                <a:latin typeface="+mn-lt"/>
              </a:endParaRPr>
            </a:p>
          </p:txBody>
        </p:sp>
      </p:grpSp>
      <p:sp>
        <p:nvSpPr>
          <p:cNvPr id="587" name="Freeform 2">
            <a:extLst>
              <a:ext uri="{FF2B5EF4-FFF2-40B4-BE49-F238E27FC236}">
                <a16:creationId xmlns:a16="http://schemas.microsoft.com/office/drawing/2014/main" id="{C27B58DA-1AEB-4740-B294-405BA04A628A}"/>
              </a:ext>
            </a:extLst>
          </p:cNvPr>
          <p:cNvSpPr/>
          <p:nvPr/>
        </p:nvSpPr>
        <p:spPr>
          <a:xfrm>
            <a:off x="5379541" y="1413570"/>
            <a:ext cx="3075797" cy="3190756"/>
          </a:xfrm>
          <a:custGeom>
            <a:avLst/>
            <a:gdLst>
              <a:gd name="connsiteX0" fmla="*/ 2112364 w 4107620"/>
              <a:gd name="connsiteY0" fmla="*/ 1261685 h 4330718"/>
              <a:gd name="connsiteX1" fmla="*/ 1712971 w 4107620"/>
              <a:gd name="connsiteY1" fmla="*/ 1293216 h 4330718"/>
              <a:gd name="connsiteX2" fmla="*/ 1387150 w 4107620"/>
              <a:gd name="connsiteY2" fmla="*/ 904333 h 4330718"/>
              <a:gd name="connsiteX3" fmla="*/ 1134902 w 4107620"/>
              <a:gd name="connsiteY3" fmla="*/ 568002 h 4330718"/>
              <a:gd name="connsiteX4" fmla="*/ 840612 w 4107620"/>
              <a:gd name="connsiteY4" fmla="*/ 851781 h 4330718"/>
              <a:gd name="connsiteX5" fmla="*/ 703978 w 4107620"/>
              <a:gd name="connsiteY5" fmla="*/ 1356278 h 4330718"/>
              <a:gd name="connsiteX6" fmla="*/ 1240006 w 4107620"/>
              <a:gd name="connsiteY6" fmla="*/ 1955368 h 4330718"/>
              <a:gd name="connsiteX7" fmla="*/ 1303068 w 4107620"/>
              <a:gd name="connsiteY7" fmla="*/ 2375781 h 4330718"/>
              <a:gd name="connsiteX8" fmla="*/ 220502 w 4107620"/>
              <a:gd name="connsiteY8" fmla="*/ 2302209 h 4330718"/>
              <a:gd name="connsiteX9" fmla="*/ 83868 w 4107620"/>
              <a:gd name="connsiteY9" fmla="*/ 2943340 h 4330718"/>
              <a:gd name="connsiteX10" fmla="*/ 1218985 w 4107620"/>
              <a:gd name="connsiteY10" fmla="*/ 3258650 h 4330718"/>
              <a:gd name="connsiteX11" fmla="*/ 1124392 w 4107620"/>
              <a:gd name="connsiteY11" fmla="*/ 3647533 h 4330718"/>
              <a:gd name="connsiteX12" fmla="*/ 924695 w 4107620"/>
              <a:gd name="connsiteY12" fmla="*/ 3763147 h 4330718"/>
              <a:gd name="connsiteX13" fmla="*/ 1324088 w 4107620"/>
              <a:gd name="connsiteY13" fmla="*/ 3962843 h 4330718"/>
              <a:gd name="connsiteX14" fmla="*/ 1576337 w 4107620"/>
              <a:gd name="connsiteY14" fmla="*/ 3899781 h 4330718"/>
              <a:gd name="connsiteX15" fmla="*/ 1818075 w 4107620"/>
              <a:gd name="connsiteY15" fmla="*/ 4036416 h 4330718"/>
              <a:gd name="connsiteX16" fmla="*/ 1996750 w 4107620"/>
              <a:gd name="connsiteY16" fmla="*/ 4299174 h 4330718"/>
              <a:gd name="connsiteX17" fmla="*/ 2448695 w 4107620"/>
              <a:gd name="connsiteY17" fmla="*/ 4299174 h 4330718"/>
              <a:gd name="connsiteX18" fmla="*/ 2764006 w 4107620"/>
              <a:gd name="connsiteY18" fmla="*/ 4057436 h 4330718"/>
              <a:gd name="connsiteX19" fmla="*/ 2995233 w 4107620"/>
              <a:gd name="connsiteY19" fmla="*/ 4025905 h 4330718"/>
              <a:gd name="connsiteX20" fmla="*/ 3016254 w 4107620"/>
              <a:gd name="connsiteY20" fmla="*/ 3731616 h 4330718"/>
              <a:gd name="connsiteX21" fmla="*/ 3194930 w 4107620"/>
              <a:gd name="connsiteY21" fmla="*/ 3300692 h 4330718"/>
              <a:gd name="connsiteX22" fmla="*/ 3972695 w 4107620"/>
              <a:gd name="connsiteY22" fmla="*/ 3122016 h 4330718"/>
              <a:gd name="connsiteX23" fmla="*/ 3909633 w 4107620"/>
              <a:gd name="connsiteY23" fmla="*/ 1818733 h 4330718"/>
              <a:gd name="connsiteX24" fmla="*/ 4046268 w 4107620"/>
              <a:gd name="connsiteY24" fmla="*/ 904333 h 4330718"/>
              <a:gd name="connsiteX25" fmla="*/ 3962185 w 4107620"/>
              <a:gd name="connsiteY25" fmla="*/ 147588 h 4330718"/>
              <a:gd name="connsiteX26" fmla="*/ 2480226 w 4107620"/>
              <a:gd name="connsiteY26" fmla="*/ 63505 h 4330718"/>
              <a:gd name="connsiteX27" fmla="*/ 2133385 w 4107620"/>
              <a:gd name="connsiteY27" fmla="*/ 872802 h 4330718"/>
              <a:gd name="connsiteX28" fmla="*/ 2238488 w 4107620"/>
              <a:gd name="connsiteY28" fmla="*/ 1230154 h 4330718"/>
              <a:gd name="connsiteX29" fmla="*/ 2112364 w 4107620"/>
              <a:gd name="connsiteY29" fmla="*/ 1261685 h 4330718"/>
              <a:gd name="connsiteX0" fmla="*/ 1996750 w 4107620"/>
              <a:gd name="connsiteY0" fmla="*/ 1366789 h 4330718"/>
              <a:gd name="connsiteX1" fmla="*/ 1712971 w 4107620"/>
              <a:gd name="connsiteY1" fmla="*/ 1293216 h 4330718"/>
              <a:gd name="connsiteX2" fmla="*/ 1387150 w 4107620"/>
              <a:gd name="connsiteY2" fmla="*/ 904333 h 4330718"/>
              <a:gd name="connsiteX3" fmla="*/ 1134902 w 4107620"/>
              <a:gd name="connsiteY3" fmla="*/ 568002 h 4330718"/>
              <a:gd name="connsiteX4" fmla="*/ 840612 w 4107620"/>
              <a:gd name="connsiteY4" fmla="*/ 851781 h 4330718"/>
              <a:gd name="connsiteX5" fmla="*/ 703978 w 4107620"/>
              <a:gd name="connsiteY5" fmla="*/ 1356278 h 4330718"/>
              <a:gd name="connsiteX6" fmla="*/ 1240006 w 4107620"/>
              <a:gd name="connsiteY6" fmla="*/ 1955368 h 4330718"/>
              <a:gd name="connsiteX7" fmla="*/ 1303068 w 4107620"/>
              <a:gd name="connsiteY7" fmla="*/ 2375781 h 4330718"/>
              <a:gd name="connsiteX8" fmla="*/ 220502 w 4107620"/>
              <a:gd name="connsiteY8" fmla="*/ 2302209 h 4330718"/>
              <a:gd name="connsiteX9" fmla="*/ 83868 w 4107620"/>
              <a:gd name="connsiteY9" fmla="*/ 2943340 h 4330718"/>
              <a:gd name="connsiteX10" fmla="*/ 1218985 w 4107620"/>
              <a:gd name="connsiteY10" fmla="*/ 3258650 h 4330718"/>
              <a:gd name="connsiteX11" fmla="*/ 1124392 w 4107620"/>
              <a:gd name="connsiteY11" fmla="*/ 3647533 h 4330718"/>
              <a:gd name="connsiteX12" fmla="*/ 924695 w 4107620"/>
              <a:gd name="connsiteY12" fmla="*/ 3763147 h 4330718"/>
              <a:gd name="connsiteX13" fmla="*/ 1324088 w 4107620"/>
              <a:gd name="connsiteY13" fmla="*/ 3962843 h 4330718"/>
              <a:gd name="connsiteX14" fmla="*/ 1576337 w 4107620"/>
              <a:gd name="connsiteY14" fmla="*/ 3899781 h 4330718"/>
              <a:gd name="connsiteX15" fmla="*/ 1818075 w 4107620"/>
              <a:gd name="connsiteY15" fmla="*/ 4036416 h 4330718"/>
              <a:gd name="connsiteX16" fmla="*/ 1996750 w 4107620"/>
              <a:gd name="connsiteY16" fmla="*/ 4299174 h 4330718"/>
              <a:gd name="connsiteX17" fmla="*/ 2448695 w 4107620"/>
              <a:gd name="connsiteY17" fmla="*/ 4299174 h 4330718"/>
              <a:gd name="connsiteX18" fmla="*/ 2764006 w 4107620"/>
              <a:gd name="connsiteY18" fmla="*/ 4057436 h 4330718"/>
              <a:gd name="connsiteX19" fmla="*/ 2995233 w 4107620"/>
              <a:gd name="connsiteY19" fmla="*/ 4025905 h 4330718"/>
              <a:gd name="connsiteX20" fmla="*/ 3016254 w 4107620"/>
              <a:gd name="connsiteY20" fmla="*/ 3731616 h 4330718"/>
              <a:gd name="connsiteX21" fmla="*/ 3194930 w 4107620"/>
              <a:gd name="connsiteY21" fmla="*/ 3300692 h 4330718"/>
              <a:gd name="connsiteX22" fmla="*/ 3972695 w 4107620"/>
              <a:gd name="connsiteY22" fmla="*/ 3122016 h 4330718"/>
              <a:gd name="connsiteX23" fmla="*/ 3909633 w 4107620"/>
              <a:gd name="connsiteY23" fmla="*/ 1818733 h 4330718"/>
              <a:gd name="connsiteX24" fmla="*/ 4046268 w 4107620"/>
              <a:gd name="connsiteY24" fmla="*/ 904333 h 4330718"/>
              <a:gd name="connsiteX25" fmla="*/ 3962185 w 4107620"/>
              <a:gd name="connsiteY25" fmla="*/ 147588 h 4330718"/>
              <a:gd name="connsiteX26" fmla="*/ 2480226 w 4107620"/>
              <a:gd name="connsiteY26" fmla="*/ 63505 h 4330718"/>
              <a:gd name="connsiteX27" fmla="*/ 2133385 w 4107620"/>
              <a:gd name="connsiteY27" fmla="*/ 872802 h 4330718"/>
              <a:gd name="connsiteX28" fmla="*/ 2238488 w 4107620"/>
              <a:gd name="connsiteY28" fmla="*/ 1230154 h 4330718"/>
              <a:gd name="connsiteX29" fmla="*/ 1996750 w 4107620"/>
              <a:gd name="connsiteY29" fmla="*/ 1366789 h 4330718"/>
              <a:gd name="connsiteX0" fmla="*/ 1996750 w 4107620"/>
              <a:gd name="connsiteY0" fmla="*/ 1339069 h 4302998"/>
              <a:gd name="connsiteX1" fmla="*/ 1712971 w 4107620"/>
              <a:gd name="connsiteY1" fmla="*/ 1265496 h 4302998"/>
              <a:gd name="connsiteX2" fmla="*/ 1387150 w 4107620"/>
              <a:gd name="connsiteY2" fmla="*/ 876613 h 4302998"/>
              <a:gd name="connsiteX3" fmla="*/ 1134902 w 4107620"/>
              <a:gd name="connsiteY3" fmla="*/ 540282 h 4302998"/>
              <a:gd name="connsiteX4" fmla="*/ 840612 w 4107620"/>
              <a:gd name="connsiteY4" fmla="*/ 824061 h 4302998"/>
              <a:gd name="connsiteX5" fmla="*/ 703978 w 4107620"/>
              <a:gd name="connsiteY5" fmla="*/ 1328558 h 4302998"/>
              <a:gd name="connsiteX6" fmla="*/ 1240006 w 4107620"/>
              <a:gd name="connsiteY6" fmla="*/ 1927648 h 4302998"/>
              <a:gd name="connsiteX7" fmla="*/ 1303068 w 4107620"/>
              <a:gd name="connsiteY7" fmla="*/ 2348061 h 4302998"/>
              <a:gd name="connsiteX8" fmla="*/ 220502 w 4107620"/>
              <a:gd name="connsiteY8" fmla="*/ 2274489 h 4302998"/>
              <a:gd name="connsiteX9" fmla="*/ 83868 w 4107620"/>
              <a:gd name="connsiteY9" fmla="*/ 2915620 h 4302998"/>
              <a:gd name="connsiteX10" fmla="*/ 1218985 w 4107620"/>
              <a:gd name="connsiteY10" fmla="*/ 3230930 h 4302998"/>
              <a:gd name="connsiteX11" fmla="*/ 1124392 w 4107620"/>
              <a:gd name="connsiteY11" fmla="*/ 3619813 h 4302998"/>
              <a:gd name="connsiteX12" fmla="*/ 924695 w 4107620"/>
              <a:gd name="connsiteY12" fmla="*/ 3735427 h 4302998"/>
              <a:gd name="connsiteX13" fmla="*/ 1324088 w 4107620"/>
              <a:gd name="connsiteY13" fmla="*/ 3935123 h 4302998"/>
              <a:gd name="connsiteX14" fmla="*/ 1576337 w 4107620"/>
              <a:gd name="connsiteY14" fmla="*/ 3872061 h 4302998"/>
              <a:gd name="connsiteX15" fmla="*/ 1818075 w 4107620"/>
              <a:gd name="connsiteY15" fmla="*/ 4008696 h 4302998"/>
              <a:gd name="connsiteX16" fmla="*/ 1996750 w 4107620"/>
              <a:gd name="connsiteY16" fmla="*/ 4271454 h 4302998"/>
              <a:gd name="connsiteX17" fmla="*/ 2448695 w 4107620"/>
              <a:gd name="connsiteY17" fmla="*/ 4271454 h 4302998"/>
              <a:gd name="connsiteX18" fmla="*/ 2764006 w 4107620"/>
              <a:gd name="connsiteY18" fmla="*/ 4029716 h 4302998"/>
              <a:gd name="connsiteX19" fmla="*/ 2995233 w 4107620"/>
              <a:gd name="connsiteY19" fmla="*/ 3998185 h 4302998"/>
              <a:gd name="connsiteX20" fmla="*/ 3016254 w 4107620"/>
              <a:gd name="connsiteY20" fmla="*/ 3703896 h 4302998"/>
              <a:gd name="connsiteX21" fmla="*/ 3194930 w 4107620"/>
              <a:gd name="connsiteY21" fmla="*/ 3272972 h 4302998"/>
              <a:gd name="connsiteX22" fmla="*/ 3972695 w 4107620"/>
              <a:gd name="connsiteY22" fmla="*/ 3094296 h 4302998"/>
              <a:gd name="connsiteX23" fmla="*/ 3909633 w 4107620"/>
              <a:gd name="connsiteY23" fmla="*/ 1791013 h 4302998"/>
              <a:gd name="connsiteX24" fmla="*/ 4046268 w 4107620"/>
              <a:gd name="connsiteY24" fmla="*/ 876613 h 4302998"/>
              <a:gd name="connsiteX25" fmla="*/ 3962185 w 4107620"/>
              <a:gd name="connsiteY25" fmla="*/ 119868 h 4302998"/>
              <a:gd name="connsiteX26" fmla="*/ 2480226 w 4107620"/>
              <a:gd name="connsiteY26" fmla="*/ 35785 h 4302998"/>
              <a:gd name="connsiteX27" fmla="*/ 2185936 w 4107620"/>
              <a:gd name="connsiteY27" fmla="*/ 466709 h 4302998"/>
              <a:gd name="connsiteX28" fmla="*/ 2238488 w 4107620"/>
              <a:gd name="connsiteY28" fmla="*/ 1202434 h 4302998"/>
              <a:gd name="connsiteX29" fmla="*/ 1996750 w 4107620"/>
              <a:gd name="connsiteY29" fmla="*/ 1339069 h 4302998"/>
              <a:gd name="connsiteX0" fmla="*/ 1996750 w 4107620"/>
              <a:gd name="connsiteY0" fmla="*/ 1339069 h 4302998"/>
              <a:gd name="connsiteX1" fmla="*/ 1712971 w 4107620"/>
              <a:gd name="connsiteY1" fmla="*/ 1265496 h 4302998"/>
              <a:gd name="connsiteX2" fmla="*/ 1387150 w 4107620"/>
              <a:gd name="connsiteY2" fmla="*/ 876613 h 4302998"/>
              <a:gd name="connsiteX3" fmla="*/ 1134902 w 4107620"/>
              <a:gd name="connsiteY3" fmla="*/ 540282 h 4302998"/>
              <a:gd name="connsiteX4" fmla="*/ 840612 w 4107620"/>
              <a:gd name="connsiteY4" fmla="*/ 824061 h 4302998"/>
              <a:gd name="connsiteX5" fmla="*/ 703978 w 4107620"/>
              <a:gd name="connsiteY5" fmla="*/ 1328558 h 4302998"/>
              <a:gd name="connsiteX6" fmla="*/ 1240006 w 4107620"/>
              <a:gd name="connsiteY6" fmla="*/ 1927648 h 4302998"/>
              <a:gd name="connsiteX7" fmla="*/ 1303068 w 4107620"/>
              <a:gd name="connsiteY7" fmla="*/ 2348061 h 4302998"/>
              <a:gd name="connsiteX8" fmla="*/ 220502 w 4107620"/>
              <a:gd name="connsiteY8" fmla="*/ 2274489 h 4302998"/>
              <a:gd name="connsiteX9" fmla="*/ 83868 w 4107620"/>
              <a:gd name="connsiteY9" fmla="*/ 2915620 h 4302998"/>
              <a:gd name="connsiteX10" fmla="*/ 1218985 w 4107620"/>
              <a:gd name="connsiteY10" fmla="*/ 3230930 h 4302998"/>
              <a:gd name="connsiteX11" fmla="*/ 1124392 w 4107620"/>
              <a:gd name="connsiteY11" fmla="*/ 3619813 h 4302998"/>
              <a:gd name="connsiteX12" fmla="*/ 924695 w 4107620"/>
              <a:gd name="connsiteY12" fmla="*/ 3735427 h 4302998"/>
              <a:gd name="connsiteX13" fmla="*/ 1324088 w 4107620"/>
              <a:gd name="connsiteY13" fmla="*/ 3935123 h 4302998"/>
              <a:gd name="connsiteX14" fmla="*/ 1576337 w 4107620"/>
              <a:gd name="connsiteY14" fmla="*/ 3872061 h 4302998"/>
              <a:gd name="connsiteX15" fmla="*/ 1818075 w 4107620"/>
              <a:gd name="connsiteY15" fmla="*/ 4008696 h 4302998"/>
              <a:gd name="connsiteX16" fmla="*/ 1996750 w 4107620"/>
              <a:gd name="connsiteY16" fmla="*/ 4271454 h 4302998"/>
              <a:gd name="connsiteX17" fmla="*/ 2448695 w 4107620"/>
              <a:gd name="connsiteY17" fmla="*/ 4271454 h 4302998"/>
              <a:gd name="connsiteX18" fmla="*/ 2764006 w 4107620"/>
              <a:gd name="connsiteY18" fmla="*/ 4029716 h 4302998"/>
              <a:gd name="connsiteX19" fmla="*/ 2995233 w 4107620"/>
              <a:gd name="connsiteY19" fmla="*/ 3998185 h 4302998"/>
              <a:gd name="connsiteX20" fmla="*/ 3016254 w 4107620"/>
              <a:gd name="connsiteY20" fmla="*/ 3703896 h 4302998"/>
              <a:gd name="connsiteX21" fmla="*/ 3194930 w 4107620"/>
              <a:gd name="connsiteY21" fmla="*/ 3272972 h 4302998"/>
              <a:gd name="connsiteX22" fmla="*/ 3972695 w 4107620"/>
              <a:gd name="connsiteY22" fmla="*/ 3094296 h 4302998"/>
              <a:gd name="connsiteX23" fmla="*/ 3909633 w 4107620"/>
              <a:gd name="connsiteY23" fmla="*/ 1791013 h 4302998"/>
              <a:gd name="connsiteX24" fmla="*/ 4046268 w 4107620"/>
              <a:gd name="connsiteY24" fmla="*/ 876613 h 4302998"/>
              <a:gd name="connsiteX25" fmla="*/ 3962185 w 4107620"/>
              <a:gd name="connsiteY25" fmla="*/ 119868 h 4302998"/>
              <a:gd name="connsiteX26" fmla="*/ 2480226 w 4107620"/>
              <a:gd name="connsiteY26" fmla="*/ 35785 h 4302998"/>
              <a:gd name="connsiteX27" fmla="*/ 2270019 w 4107620"/>
              <a:gd name="connsiteY27" fmla="*/ 466709 h 4302998"/>
              <a:gd name="connsiteX28" fmla="*/ 2238488 w 4107620"/>
              <a:gd name="connsiteY28" fmla="*/ 1202434 h 4302998"/>
              <a:gd name="connsiteX29" fmla="*/ 1996750 w 4107620"/>
              <a:gd name="connsiteY29" fmla="*/ 1339069 h 4302998"/>
              <a:gd name="connsiteX0" fmla="*/ 1996750 w 4101062"/>
              <a:gd name="connsiteY0" fmla="*/ 1290412 h 4254341"/>
              <a:gd name="connsiteX1" fmla="*/ 1712971 w 4101062"/>
              <a:gd name="connsiteY1" fmla="*/ 1216839 h 4254341"/>
              <a:gd name="connsiteX2" fmla="*/ 1387150 w 4101062"/>
              <a:gd name="connsiteY2" fmla="*/ 827956 h 4254341"/>
              <a:gd name="connsiteX3" fmla="*/ 1134902 w 4101062"/>
              <a:gd name="connsiteY3" fmla="*/ 491625 h 4254341"/>
              <a:gd name="connsiteX4" fmla="*/ 840612 w 4101062"/>
              <a:gd name="connsiteY4" fmla="*/ 775404 h 4254341"/>
              <a:gd name="connsiteX5" fmla="*/ 703978 w 4101062"/>
              <a:gd name="connsiteY5" fmla="*/ 1279901 h 4254341"/>
              <a:gd name="connsiteX6" fmla="*/ 1240006 w 4101062"/>
              <a:gd name="connsiteY6" fmla="*/ 1878991 h 4254341"/>
              <a:gd name="connsiteX7" fmla="*/ 1303068 w 4101062"/>
              <a:gd name="connsiteY7" fmla="*/ 2299404 h 4254341"/>
              <a:gd name="connsiteX8" fmla="*/ 220502 w 4101062"/>
              <a:gd name="connsiteY8" fmla="*/ 2225832 h 4254341"/>
              <a:gd name="connsiteX9" fmla="*/ 83868 w 4101062"/>
              <a:gd name="connsiteY9" fmla="*/ 2866963 h 4254341"/>
              <a:gd name="connsiteX10" fmla="*/ 1218985 w 4101062"/>
              <a:gd name="connsiteY10" fmla="*/ 3182273 h 4254341"/>
              <a:gd name="connsiteX11" fmla="*/ 1124392 w 4101062"/>
              <a:gd name="connsiteY11" fmla="*/ 3571156 h 4254341"/>
              <a:gd name="connsiteX12" fmla="*/ 924695 w 4101062"/>
              <a:gd name="connsiteY12" fmla="*/ 3686770 h 4254341"/>
              <a:gd name="connsiteX13" fmla="*/ 1324088 w 4101062"/>
              <a:gd name="connsiteY13" fmla="*/ 3886466 h 4254341"/>
              <a:gd name="connsiteX14" fmla="*/ 1576337 w 4101062"/>
              <a:gd name="connsiteY14" fmla="*/ 3823404 h 4254341"/>
              <a:gd name="connsiteX15" fmla="*/ 1818075 w 4101062"/>
              <a:gd name="connsiteY15" fmla="*/ 3960039 h 4254341"/>
              <a:gd name="connsiteX16" fmla="*/ 1996750 w 4101062"/>
              <a:gd name="connsiteY16" fmla="*/ 4222797 h 4254341"/>
              <a:gd name="connsiteX17" fmla="*/ 2448695 w 4101062"/>
              <a:gd name="connsiteY17" fmla="*/ 4222797 h 4254341"/>
              <a:gd name="connsiteX18" fmla="*/ 2764006 w 4101062"/>
              <a:gd name="connsiteY18" fmla="*/ 3981059 h 4254341"/>
              <a:gd name="connsiteX19" fmla="*/ 2995233 w 4101062"/>
              <a:gd name="connsiteY19" fmla="*/ 3949528 h 4254341"/>
              <a:gd name="connsiteX20" fmla="*/ 3016254 w 4101062"/>
              <a:gd name="connsiteY20" fmla="*/ 3655239 h 4254341"/>
              <a:gd name="connsiteX21" fmla="*/ 3194930 w 4101062"/>
              <a:gd name="connsiteY21" fmla="*/ 3224315 h 4254341"/>
              <a:gd name="connsiteX22" fmla="*/ 3972695 w 4101062"/>
              <a:gd name="connsiteY22" fmla="*/ 3045639 h 4254341"/>
              <a:gd name="connsiteX23" fmla="*/ 3909633 w 4101062"/>
              <a:gd name="connsiteY23" fmla="*/ 1742356 h 4254341"/>
              <a:gd name="connsiteX24" fmla="*/ 4046268 w 4101062"/>
              <a:gd name="connsiteY24" fmla="*/ 827956 h 4254341"/>
              <a:gd name="connsiteX25" fmla="*/ 3962185 w 4101062"/>
              <a:gd name="connsiteY25" fmla="*/ 71211 h 4254341"/>
              <a:gd name="connsiteX26" fmla="*/ 2574819 w 4101062"/>
              <a:gd name="connsiteY26" fmla="*/ 71211 h 4254341"/>
              <a:gd name="connsiteX27" fmla="*/ 2270019 w 4101062"/>
              <a:gd name="connsiteY27" fmla="*/ 418052 h 4254341"/>
              <a:gd name="connsiteX28" fmla="*/ 2238488 w 4101062"/>
              <a:gd name="connsiteY28" fmla="*/ 1153777 h 4254341"/>
              <a:gd name="connsiteX29" fmla="*/ 1996750 w 4101062"/>
              <a:gd name="connsiteY29" fmla="*/ 1290412 h 425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1062" h="4254341">
                <a:moveTo>
                  <a:pt x="1996750" y="1290412"/>
                </a:moveTo>
                <a:cubicBezTo>
                  <a:pt x="1909164" y="1300922"/>
                  <a:pt x="1814571" y="1293915"/>
                  <a:pt x="1712971" y="1216839"/>
                </a:cubicBezTo>
                <a:cubicBezTo>
                  <a:pt x="1611371" y="1139763"/>
                  <a:pt x="1483495" y="948825"/>
                  <a:pt x="1387150" y="827956"/>
                </a:cubicBezTo>
                <a:cubicBezTo>
                  <a:pt x="1290805" y="707087"/>
                  <a:pt x="1225992" y="500384"/>
                  <a:pt x="1134902" y="491625"/>
                </a:cubicBezTo>
                <a:cubicBezTo>
                  <a:pt x="1043812" y="482866"/>
                  <a:pt x="912433" y="644025"/>
                  <a:pt x="840612" y="775404"/>
                </a:cubicBezTo>
                <a:cubicBezTo>
                  <a:pt x="768791" y="906783"/>
                  <a:pt x="637412" y="1095970"/>
                  <a:pt x="703978" y="1279901"/>
                </a:cubicBezTo>
                <a:cubicBezTo>
                  <a:pt x="770544" y="1463832"/>
                  <a:pt x="1140158" y="1709074"/>
                  <a:pt x="1240006" y="1878991"/>
                </a:cubicBezTo>
                <a:cubicBezTo>
                  <a:pt x="1339854" y="2048908"/>
                  <a:pt x="1472985" y="2241597"/>
                  <a:pt x="1303068" y="2299404"/>
                </a:cubicBezTo>
                <a:cubicBezTo>
                  <a:pt x="1133151" y="2357211"/>
                  <a:pt x="423702" y="2131239"/>
                  <a:pt x="220502" y="2225832"/>
                </a:cubicBezTo>
                <a:cubicBezTo>
                  <a:pt x="17302" y="2320425"/>
                  <a:pt x="-82546" y="2707556"/>
                  <a:pt x="83868" y="2866963"/>
                </a:cubicBezTo>
                <a:cubicBezTo>
                  <a:pt x="250282" y="3026370"/>
                  <a:pt x="1045564" y="3064908"/>
                  <a:pt x="1218985" y="3182273"/>
                </a:cubicBezTo>
                <a:cubicBezTo>
                  <a:pt x="1392406" y="3299638"/>
                  <a:pt x="1173440" y="3487073"/>
                  <a:pt x="1124392" y="3571156"/>
                </a:cubicBezTo>
                <a:cubicBezTo>
                  <a:pt x="1075344" y="3655239"/>
                  <a:pt x="891412" y="3634218"/>
                  <a:pt x="924695" y="3686770"/>
                </a:cubicBezTo>
                <a:cubicBezTo>
                  <a:pt x="957978" y="3739322"/>
                  <a:pt x="1215481" y="3863694"/>
                  <a:pt x="1324088" y="3886466"/>
                </a:cubicBezTo>
                <a:cubicBezTo>
                  <a:pt x="1432695" y="3909238"/>
                  <a:pt x="1494006" y="3811142"/>
                  <a:pt x="1576337" y="3823404"/>
                </a:cubicBezTo>
                <a:cubicBezTo>
                  <a:pt x="1658668" y="3835666"/>
                  <a:pt x="1748006" y="3893474"/>
                  <a:pt x="1818075" y="3960039"/>
                </a:cubicBezTo>
                <a:cubicBezTo>
                  <a:pt x="1888144" y="4026604"/>
                  <a:pt x="1891647" y="4179004"/>
                  <a:pt x="1996750" y="4222797"/>
                </a:cubicBezTo>
                <a:cubicBezTo>
                  <a:pt x="2101853" y="4266590"/>
                  <a:pt x="2320819" y="4263087"/>
                  <a:pt x="2448695" y="4222797"/>
                </a:cubicBezTo>
                <a:cubicBezTo>
                  <a:pt x="2576571" y="4182507"/>
                  <a:pt x="2672916" y="4026604"/>
                  <a:pt x="2764006" y="3981059"/>
                </a:cubicBezTo>
                <a:cubicBezTo>
                  <a:pt x="2855096" y="3935514"/>
                  <a:pt x="2953192" y="4003831"/>
                  <a:pt x="2995233" y="3949528"/>
                </a:cubicBezTo>
                <a:cubicBezTo>
                  <a:pt x="3037274" y="3895225"/>
                  <a:pt x="2982971" y="3776108"/>
                  <a:pt x="3016254" y="3655239"/>
                </a:cubicBezTo>
                <a:cubicBezTo>
                  <a:pt x="3049537" y="3534370"/>
                  <a:pt x="3035523" y="3325915"/>
                  <a:pt x="3194930" y="3224315"/>
                </a:cubicBezTo>
                <a:cubicBezTo>
                  <a:pt x="3354337" y="3122715"/>
                  <a:pt x="3853578" y="3292632"/>
                  <a:pt x="3972695" y="3045639"/>
                </a:cubicBezTo>
                <a:cubicBezTo>
                  <a:pt x="4091812" y="2798646"/>
                  <a:pt x="3897371" y="2111970"/>
                  <a:pt x="3909633" y="1742356"/>
                </a:cubicBezTo>
                <a:cubicBezTo>
                  <a:pt x="3921895" y="1372742"/>
                  <a:pt x="4037509" y="1106480"/>
                  <a:pt x="4046268" y="827956"/>
                </a:cubicBezTo>
                <a:cubicBezTo>
                  <a:pt x="4055027" y="549432"/>
                  <a:pt x="4207426" y="197335"/>
                  <a:pt x="3962185" y="71211"/>
                </a:cubicBezTo>
                <a:cubicBezTo>
                  <a:pt x="3716944" y="-54913"/>
                  <a:pt x="2856847" y="13404"/>
                  <a:pt x="2574819" y="71211"/>
                </a:cubicBezTo>
                <a:cubicBezTo>
                  <a:pt x="2292791" y="129018"/>
                  <a:pt x="2310309" y="223611"/>
                  <a:pt x="2270019" y="418052"/>
                </a:cubicBezTo>
                <a:cubicBezTo>
                  <a:pt x="2229729" y="612493"/>
                  <a:pt x="2284033" y="1008384"/>
                  <a:pt x="2238488" y="1153777"/>
                </a:cubicBezTo>
                <a:cubicBezTo>
                  <a:pt x="2192943" y="1299170"/>
                  <a:pt x="2084336" y="1279902"/>
                  <a:pt x="1996750" y="1290412"/>
                </a:cubicBezTo>
                <a:close/>
              </a:path>
            </a:pathLst>
          </a:cu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90326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dissolve">
                                      <p:cBhvr>
                                        <p:cTn id="7" dur="500"/>
                                        <p:tgtEl>
                                          <p:spTgt spid="213"/>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dissolve">
                                      <p:cBhvr>
                                        <p:cTn id="13" dur="500"/>
                                        <p:tgtEl>
                                          <p:spTgt spid="587"/>
                                        </p:tgtEl>
                                      </p:cBhvr>
                                    </p:animEffect>
                                  </p:childTnLst>
                                </p:cTn>
                              </p:par>
                              <p:par>
                                <p:cTn id="14" presetID="9" presetClass="exit" presetSubtype="0" fill="hold" grpId="0" nodeType="withEffect">
                                  <p:stCondLst>
                                    <p:cond delay="0"/>
                                  </p:stCondLst>
                                  <p:childTnLst>
                                    <p:animEffect transition="out" filter="dissolv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20"/>
                                        </p:tgtEl>
                                        <p:attrNameLst>
                                          <p:attrName>style.visibility</p:attrName>
                                        </p:attrNameLst>
                                      </p:cBhvr>
                                      <p:to>
                                        <p:strVal val="visible"/>
                                      </p:to>
                                    </p:set>
                                    <p:animEffect transition="in" filter="dissolve">
                                      <p:cBhvr>
                                        <p:cTn id="21" dur="500"/>
                                        <p:tgtEl>
                                          <p:spTgt spid="420"/>
                                        </p:tgtEl>
                                      </p:cBhvr>
                                    </p:animEffect>
                                  </p:childTnLst>
                                </p:cTn>
                              </p:par>
                              <p:par>
                                <p:cTn id="22" presetID="9"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dissolve">
                                      <p:cBhvr>
                                        <p:cTn id="24" dur="500"/>
                                        <p:tgtEl>
                                          <p:spTgt spid="46"/>
                                        </p:tgtEl>
                                      </p:cBhvr>
                                    </p:animEffect>
                                  </p:childTnLst>
                                </p:cTn>
                              </p:par>
                              <p:par>
                                <p:cTn id="25" presetID="9" presetClass="entr"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dissolve">
                                      <p:cBhvr>
                                        <p:cTn id="32" dur="500"/>
                                        <p:tgtEl>
                                          <p:spTgt spid="171"/>
                                        </p:tgtEl>
                                      </p:cBhvr>
                                    </p:animEffect>
                                  </p:childTnLst>
                                </p:cTn>
                              </p:par>
                              <p:par>
                                <p:cTn id="33" presetID="9"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dissolve">
                                      <p:cBhvr>
                                        <p:cTn id="35" dur="500"/>
                                        <p:tgtEl>
                                          <p:spTgt spid="6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9" presetClass="exit" presetSubtype="0" fill="hold" grpId="1" nodeType="withEffect">
                                  <p:stCondLst>
                                    <p:cond delay="0"/>
                                  </p:stCondLst>
                                  <p:childTnLst>
                                    <p:animEffect transition="out" filter="dissolve">
                                      <p:cBhvr>
                                        <p:cTn id="42" dur="500"/>
                                        <p:tgtEl>
                                          <p:spTgt spid="587"/>
                                        </p:tgtEl>
                                      </p:cBhvr>
                                    </p:animEffect>
                                    <p:set>
                                      <p:cBhvr>
                                        <p:cTn id="43" dur="1" fill="hold">
                                          <p:stCondLst>
                                            <p:cond delay="499"/>
                                          </p:stCondLst>
                                        </p:cTn>
                                        <p:tgtEl>
                                          <p:spTgt spid="587"/>
                                        </p:tgtEl>
                                        <p:attrNameLst>
                                          <p:attrName>style.visibility</p:attrName>
                                        </p:attrNameLst>
                                      </p:cBhvr>
                                      <p:to>
                                        <p:strVal val="hidden"/>
                                      </p:to>
                                    </p:set>
                                  </p:childTnLst>
                                </p:cTn>
                              </p:par>
                              <p:par>
                                <p:cTn id="44" presetID="9" presetClass="entr" presetSubtype="0" fill="hold" nodeType="withEffect">
                                  <p:stCondLst>
                                    <p:cond delay="0"/>
                                  </p:stCondLst>
                                  <p:childTnLst>
                                    <p:set>
                                      <p:cBhvr>
                                        <p:cTn id="45" dur="1" fill="hold">
                                          <p:stCondLst>
                                            <p:cond delay="0"/>
                                          </p:stCondLst>
                                        </p:cTn>
                                        <p:tgtEl>
                                          <p:spTgt spid="584"/>
                                        </p:tgtEl>
                                        <p:attrNameLst>
                                          <p:attrName>style.visibility</p:attrName>
                                        </p:attrNameLst>
                                      </p:cBhvr>
                                      <p:to>
                                        <p:strVal val="visible"/>
                                      </p:to>
                                    </p:set>
                                    <p:animEffect transition="in" filter="dissolve">
                                      <p:cBhvr>
                                        <p:cTn id="46" dur="5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587" grpId="0" animBg="1"/>
      <p:bldP spid="58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itle 1">
            <a:extLst>
              <a:ext uri="{FF2B5EF4-FFF2-40B4-BE49-F238E27FC236}">
                <a16:creationId xmlns:a16="http://schemas.microsoft.com/office/drawing/2014/main" id="{3B8CD900-19EC-824C-BF74-AADFBF5A172E}"/>
              </a:ext>
            </a:extLst>
          </p:cNvPr>
          <p:cNvSpPr>
            <a:spLocks noGrp="1"/>
          </p:cNvSpPr>
          <p:nvPr>
            <p:ph type="title"/>
          </p:nvPr>
        </p:nvSpPr>
        <p:spPr>
          <a:xfrm>
            <a:off x="457200" y="277813"/>
            <a:ext cx="8229600" cy="1139825"/>
          </a:xfrm>
        </p:spPr>
        <p:txBody>
          <a:bodyPr>
            <a:normAutofit/>
          </a:bodyPr>
          <a:lstStyle/>
          <a:p>
            <a:pPr algn="ctr"/>
            <a:r>
              <a:rPr lang="en-US" altLang="ja-JP" dirty="0">
                <a:latin typeface="+mn-lt"/>
                <a:cs typeface="Arial" pitchFamily="34" charset="0"/>
              </a:rPr>
              <a:t>Network Edge and Network Core</a:t>
            </a:r>
            <a:endParaRPr lang="en-US" dirty="0">
              <a:latin typeface="+mn-lt"/>
              <a:cs typeface="Arial" pitchFamily="34" charset="0"/>
            </a:endParaRPr>
          </a:p>
        </p:txBody>
      </p:sp>
      <p:grpSp>
        <p:nvGrpSpPr>
          <p:cNvPr id="589" name="Group 800">
            <a:extLst>
              <a:ext uri="{FF2B5EF4-FFF2-40B4-BE49-F238E27FC236}">
                <a16:creationId xmlns:a16="http://schemas.microsoft.com/office/drawing/2014/main" id="{120F2BC7-BB63-8D47-A127-7655CBFA7174}"/>
              </a:ext>
            </a:extLst>
          </p:cNvPr>
          <p:cNvGrpSpPr/>
          <p:nvPr/>
        </p:nvGrpSpPr>
        <p:grpSpPr>
          <a:xfrm>
            <a:off x="5275400" y="1461615"/>
            <a:ext cx="3477129" cy="3644971"/>
            <a:chOff x="7268564" y="1458365"/>
            <a:chExt cx="4636172" cy="4859961"/>
          </a:xfrm>
        </p:grpSpPr>
        <p:sp>
          <p:nvSpPr>
            <p:cNvPr id="590" name="Freeform 589">
              <a:extLst>
                <a:ext uri="{FF2B5EF4-FFF2-40B4-BE49-F238E27FC236}">
                  <a16:creationId xmlns:a16="http://schemas.microsoft.com/office/drawing/2014/main" id="{21662630-62BB-AE4A-A779-AEACD21E6D7C}"/>
                </a:ext>
              </a:extLst>
            </p:cNvPr>
            <p:cNvSpPr/>
            <p:nvPr/>
          </p:nvSpPr>
          <p:spPr>
            <a:xfrm>
              <a:off x="9048399" y="3035682"/>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591" name="Freeform 417">
              <a:extLst>
                <a:ext uri="{FF2B5EF4-FFF2-40B4-BE49-F238E27FC236}">
                  <a16:creationId xmlns:a16="http://schemas.microsoft.com/office/drawing/2014/main" id="{22352293-C7A6-4C41-9DD8-CAA48CB29154}"/>
                </a:ext>
              </a:extLst>
            </p:cNvPr>
            <p:cNvSpPr>
              <a:spLocks/>
            </p:cNvSpPr>
            <p:nvPr/>
          </p:nvSpPr>
          <p:spPr bwMode="auto">
            <a:xfrm>
              <a:off x="7337287" y="1795939"/>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592" name="Group 418">
              <a:extLst>
                <a:ext uri="{FF2B5EF4-FFF2-40B4-BE49-F238E27FC236}">
                  <a16:creationId xmlns:a16="http://schemas.microsoft.com/office/drawing/2014/main" id="{BE0D451A-5CE4-4C4B-B3DF-A408288EDA0C}"/>
                </a:ext>
              </a:extLst>
            </p:cNvPr>
            <p:cNvGrpSpPr>
              <a:grpSpLocks/>
            </p:cNvGrpSpPr>
            <p:nvPr/>
          </p:nvGrpSpPr>
          <p:grpSpPr bwMode="auto">
            <a:xfrm>
              <a:off x="7268564" y="3259157"/>
              <a:ext cx="1458913" cy="933451"/>
              <a:chOff x="2889" y="1631"/>
              <a:chExt cx="980" cy="743"/>
            </a:xfrm>
          </p:grpSpPr>
          <p:sp>
            <p:nvSpPr>
              <p:cNvPr id="622" name="Rectangle 419">
                <a:extLst>
                  <a:ext uri="{FF2B5EF4-FFF2-40B4-BE49-F238E27FC236}">
                    <a16:creationId xmlns:a16="http://schemas.microsoft.com/office/drawing/2014/main" id="{F39DA03D-3BDA-2344-B3D3-3A95FB5EEDF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623" name="AutoShape 420">
                <a:extLst>
                  <a:ext uri="{FF2B5EF4-FFF2-40B4-BE49-F238E27FC236}">
                    <a16:creationId xmlns:a16="http://schemas.microsoft.com/office/drawing/2014/main" id="{579866B0-F884-A84A-B74A-EFEA50EBF84C}"/>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800" dirty="0">
                  <a:solidFill>
                    <a:srgbClr val="00CCFF"/>
                  </a:solidFill>
                  <a:latin typeface="+mn-lt"/>
                </a:endParaRPr>
              </a:p>
            </p:txBody>
          </p:sp>
        </p:grpSp>
        <p:sp>
          <p:nvSpPr>
            <p:cNvPr id="593" name="Freeform 427">
              <a:extLst>
                <a:ext uri="{FF2B5EF4-FFF2-40B4-BE49-F238E27FC236}">
                  <a16:creationId xmlns:a16="http://schemas.microsoft.com/office/drawing/2014/main" id="{3F97D486-CCD5-C043-940C-EC1740EC7BA0}"/>
                </a:ext>
              </a:extLst>
            </p:cNvPr>
            <p:cNvSpPr>
              <a:spLocks/>
            </p:cNvSpPr>
            <p:nvPr/>
          </p:nvSpPr>
          <p:spPr bwMode="auto">
            <a:xfrm>
              <a:off x="7775612" y="4653038"/>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594" name="Text Box 580">
              <a:extLst>
                <a:ext uri="{FF2B5EF4-FFF2-40B4-BE49-F238E27FC236}">
                  <a16:creationId xmlns:a16="http://schemas.microsoft.com/office/drawing/2014/main" id="{16C4E384-62E0-DC41-883F-EB2C4C99F8DB}"/>
                </a:ext>
              </a:extLst>
            </p:cNvPr>
            <p:cNvSpPr txBox="1">
              <a:spLocks noChangeArrowheads="1"/>
            </p:cNvSpPr>
            <p:nvPr/>
          </p:nvSpPr>
          <p:spPr bwMode="auto">
            <a:xfrm>
              <a:off x="7742485" y="1458365"/>
              <a:ext cx="149442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r>
                <a:rPr lang="en-US" altLang="en-US" sz="1050" dirty="0">
                  <a:solidFill>
                    <a:prstClr val="black"/>
                  </a:solidFill>
                  <a:latin typeface="+mn-lt"/>
                </a:rPr>
                <a:t>mobile network</a:t>
              </a:r>
            </a:p>
          </p:txBody>
        </p:sp>
        <p:sp>
          <p:nvSpPr>
            <p:cNvPr id="595" name="Text Box 580">
              <a:extLst>
                <a:ext uri="{FF2B5EF4-FFF2-40B4-BE49-F238E27FC236}">
                  <a16:creationId xmlns:a16="http://schemas.microsoft.com/office/drawing/2014/main" id="{9AC056F8-729E-D344-BD7D-917810217933}"/>
                </a:ext>
              </a:extLst>
            </p:cNvPr>
            <p:cNvSpPr txBox="1">
              <a:spLocks noChangeArrowheads="1"/>
            </p:cNvSpPr>
            <p:nvPr/>
          </p:nvSpPr>
          <p:spPr bwMode="auto">
            <a:xfrm>
              <a:off x="7394046" y="4161826"/>
              <a:ext cx="1955645" cy="29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home network</a:t>
              </a:r>
            </a:p>
          </p:txBody>
        </p:sp>
        <p:sp>
          <p:nvSpPr>
            <p:cNvPr id="596" name="Text Box 580">
              <a:extLst>
                <a:ext uri="{FF2B5EF4-FFF2-40B4-BE49-F238E27FC236}">
                  <a16:creationId xmlns:a16="http://schemas.microsoft.com/office/drawing/2014/main" id="{8A1A4F41-0243-4946-9F02-F301CBD596B6}"/>
                </a:ext>
              </a:extLst>
            </p:cNvPr>
            <p:cNvSpPr txBox="1">
              <a:spLocks noChangeArrowheads="1"/>
            </p:cNvSpPr>
            <p:nvPr/>
          </p:nvSpPr>
          <p:spPr bwMode="auto">
            <a:xfrm>
              <a:off x="7370118" y="5749679"/>
              <a:ext cx="1368324" cy="46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enterprise</a:t>
              </a:r>
            </a:p>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          network</a:t>
              </a:r>
            </a:p>
          </p:txBody>
        </p:sp>
        <p:sp>
          <p:nvSpPr>
            <p:cNvPr id="597" name="Freeform 596">
              <a:extLst>
                <a:ext uri="{FF2B5EF4-FFF2-40B4-BE49-F238E27FC236}">
                  <a16:creationId xmlns:a16="http://schemas.microsoft.com/office/drawing/2014/main" id="{C89E7C56-1DE4-7143-8EEB-E5965035CC42}"/>
                </a:ext>
              </a:extLst>
            </p:cNvPr>
            <p:cNvSpPr/>
            <p:nvPr/>
          </p:nvSpPr>
          <p:spPr>
            <a:xfrm>
              <a:off x="10285357" y="3149444"/>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598" name="Group 373">
              <a:extLst>
                <a:ext uri="{FF2B5EF4-FFF2-40B4-BE49-F238E27FC236}">
                  <a16:creationId xmlns:a16="http://schemas.microsoft.com/office/drawing/2014/main" id="{96BCCD85-1D07-EF4E-A878-EC23CD23096A}"/>
                </a:ext>
              </a:extLst>
            </p:cNvPr>
            <p:cNvGrpSpPr/>
            <p:nvPr/>
          </p:nvGrpSpPr>
          <p:grpSpPr>
            <a:xfrm>
              <a:off x="10900911" y="3897954"/>
              <a:ext cx="687393" cy="721548"/>
              <a:chOff x="5203089" y="1751190"/>
              <a:chExt cx="858331" cy="662414"/>
            </a:xfrm>
          </p:grpSpPr>
          <p:sp>
            <p:nvSpPr>
              <p:cNvPr id="614" name="Freeform 613">
                <a:extLst>
                  <a:ext uri="{FF2B5EF4-FFF2-40B4-BE49-F238E27FC236}">
                    <a16:creationId xmlns:a16="http://schemas.microsoft.com/office/drawing/2014/main" id="{D6FAD5AB-6E93-5E47-BE32-4993FD767B8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15" name="Freeform 614">
                <a:extLst>
                  <a:ext uri="{FF2B5EF4-FFF2-40B4-BE49-F238E27FC236}">
                    <a16:creationId xmlns:a16="http://schemas.microsoft.com/office/drawing/2014/main" id="{2A115C8B-7EC0-084D-A3CF-7AEF0487F30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cxnSp>
            <p:nvCxnSpPr>
              <p:cNvPr id="616" name="Straight Connector 615">
                <a:extLst>
                  <a:ext uri="{FF2B5EF4-FFF2-40B4-BE49-F238E27FC236}">
                    <a16:creationId xmlns:a16="http://schemas.microsoft.com/office/drawing/2014/main" id="{16F8043F-8502-904C-9632-B3658D71B8BE}"/>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7" name="Straight Connector 616">
                <a:extLst>
                  <a:ext uri="{FF2B5EF4-FFF2-40B4-BE49-F238E27FC236}">
                    <a16:creationId xmlns:a16="http://schemas.microsoft.com/office/drawing/2014/main" id="{B4B3A6DE-2E70-F74C-8CA1-13247C912682}"/>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8" name="Straight Connector 617">
                <a:extLst>
                  <a:ext uri="{FF2B5EF4-FFF2-40B4-BE49-F238E27FC236}">
                    <a16:creationId xmlns:a16="http://schemas.microsoft.com/office/drawing/2014/main" id="{4B9DB078-BD58-F64A-B873-E1187205EB94}"/>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9" name="Straight Connector 618">
                <a:extLst>
                  <a:ext uri="{FF2B5EF4-FFF2-40B4-BE49-F238E27FC236}">
                    <a16:creationId xmlns:a16="http://schemas.microsoft.com/office/drawing/2014/main" id="{D321DD82-9D22-0B49-ADF9-8BE310E97E7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a:extLst>
                  <a:ext uri="{FF2B5EF4-FFF2-40B4-BE49-F238E27FC236}">
                    <a16:creationId xmlns:a16="http://schemas.microsoft.com/office/drawing/2014/main" id="{18A2FB0C-53B9-5248-AA65-9BA9B429FC4C}"/>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21" name="Straight Connector 620">
                <a:extLst>
                  <a:ext uri="{FF2B5EF4-FFF2-40B4-BE49-F238E27FC236}">
                    <a16:creationId xmlns:a16="http://schemas.microsoft.com/office/drawing/2014/main" id="{44FBB965-69F3-F546-AE9F-4AD14078F37E}"/>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599" name="Group 390">
              <a:extLst>
                <a:ext uri="{FF2B5EF4-FFF2-40B4-BE49-F238E27FC236}">
                  <a16:creationId xmlns:a16="http://schemas.microsoft.com/office/drawing/2014/main" id="{BDA3EF41-5873-7D4B-8A04-F8D62DFD2DB6}"/>
                </a:ext>
              </a:extLst>
            </p:cNvPr>
            <p:cNvGrpSpPr/>
            <p:nvPr/>
          </p:nvGrpSpPr>
          <p:grpSpPr>
            <a:xfrm>
              <a:off x="10834388" y="3164075"/>
              <a:ext cx="594614" cy="648336"/>
              <a:chOff x="5203089" y="1751190"/>
              <a:chExt cx="858331" cy="662414"/>
            </a:xfrm>
          </p:grpSpPr>
          <p:sp>
            <p:nvSpPr>
              <p:cNvPr id="606" name="Freeform 605">
                <a:extLst>
                  <a:ext uri="{FF2B5EF4-FFF2-40B4-BE49-F238E27FC236}">
                    <a16:creationId xmlns:a16="http://schemas.microsoft.com/office/drawing/2014/main" id="{325473B9-6F55-684D-B22D-FF70325540CE}"/>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07" name="Freeform 606">
                <a:extLst>
                  <a:ext uri="{FF2B5EF4-FFF2-40B4-BE49-F238E27FC236}">
                    <a16:creationId xmlns:a16="http://schemas.microsoft.com/office/drawing/2014/main" id="{06CE85F7-18B2-3947-975F-CEA32EE2FBA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cxnSp>
            <p:nvCxnSpPr>
              <p:cNvPr id="608" name="Straight Connector 607">
                <a:extLst>
                  <a:ext uri="{FF2B5EF4-FFF2-40B4-BE49-F238E27FC236}">
                    <a16:creationId xmlns:a16="http://schemas.microsoft.com/office/drawing/2014/main" id="{F3F3D0FA-374D-9147-8047-2B7B3AAF05D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9" name="Straight Connector 608">
                <a:extLst>
                  <a:ext uri="{FF2B5EF4-FFF2-40B4-BE49-F238E27FC236}">
                    <a16:creationId xmlns:a16="http://schemas.microsoft.com/office/drawing/2014/main" id="{AFF00F79-7128-E243-BBD5-A97200EABABC}"/>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0" name="Straight Connector 609">
                <a:extLst>
                  <a:ext uri="{FF2B5EF4-FFF2-40B4-BE49-F238E27FC236}">
                    <a16:creationId xmlns:a16="http://schemas.microsoft.com/office/drawing/2014/main" id="{729D9C8D-B396-A049-9B7A-BE878812629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1" name="Straight Connector 610">
                <a:extLst>
                  <a:ext uri="{FF2B5EF4-FFF2-40B4-BE49-F238E27FC236}">
                    <a16:creationId xmlns:a16="http://schemas.microsoft.com/office/drawing/2014/main" id="{4B32C41F-58E3-CC4F-9625-B6688BEB2140}"/>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2" name="Straight Connector 611">
                <a:extLst>
                  <a:ext uri="{FF2B5EF4-FFF2-40B4-BE49-F238E27FC236}">
                    <a16:creationId xmlns:a16="http://schemas.microsoft.com/office/drawing/2014/main" id="{58933865-B1C6-3244-A0F5-136E4C6DD92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13" name="Straight Connector 612">
                <a:extLst>
                  <a:ext uri="{FF2B5EF4-FFF2-40B4-BE49-F238E27FC236}">
                    <a16:creationId xmlns:a16="http://schemas.microsoft.com/office/drawing/2014/main" id="{76C939A7-C3F0-5A45-B81D-4E775CF1C92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600" name="Freeform 599">
              <a:extLst>
                <a:ext uri="{FF2B5EF4-FFF2-40B4-BE49-F238E27FC236}">
                  <a16:creationId xmlns:a16="http://schemas.microsoft.com/office/drawing/2014/main" id="{BE088278-C41B-3E4A-87CE-FD65749FA13D}"/>
                </a:ext>
              </a:extLst>
            </p:cNvPr>
            <p:cNvSpPr/>
            <p:nvPr/>
          </p:nvSpPr>
          <p:spPr>
            <a:xfrm>
              <a:off x="9604024" y="1751946"/>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01" name="TextBox 600">
              <a:extLst>
                <a:ext uri="{FF2B5EF4-FFF2-40B4-BE49-F238E27FC236}">
                  <a16:creationId xmlns:a16="http://schemas.microsoft.com/office/drawing/2014/main" id="{59DB778E-F23D-6C41-8A2D-8F08BD46CBCB}"/>
                </a:ext>
              </a:extLst>
            </p:cNvPr>
            <p:cNvSpPr txBox="1"/>
            <p:nvPr/>
          </p:nvSpPr>
          <p:spPr>
            <a:xfrm>
              <a:off x="9490412" y="1821100"/>
              <a:ext cx="1958229" cy="317009"/>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national or global ISP</a:t>
              </a:r>
            </a:p>
          </p:txBody>
        </p:sp>
        <p:sp>
          <p:nvSpPr>
            <p:cNvPr id="602" name="Rectangle 601">
              <a:extLst>
                <a:ext uri="{FF2B5EF4-FFF2-40B4-BE49-F238E27FC236}">
                  <a16:creationId xmlns:a16="http://schemas.microsoft.com/office/drawing/2014/main" id="{2DCB9395-41DC-D844-A0B1-59B5BDD3151F}"/>
                </a:ext>
              </a:extLst>
            </p:cNvPr>
            <p:cNvSpPr/>
            <p:nvPr/>
          </p:nvSpPr>
          <p:spPr>
            <a:xfrm>
              <a:off x="9342279" y="3647812"/>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03" name="TextBox 602">
              <a:extLst>
                <a:ext uri="{FF2B5EF4-FFF2-40B4-BE49-F238E27FC236}">
                  <a16:creationId xmlns:a16="http://schemas.microsoft.com/office/drawing/2014/main" id="{C34CA97E-4007-3540-925A-3C739C254049}"/>
                </a:ext>
              </a:extLst>
            </p:cNvPr>
            <p:cNvSpPr txBox="1"/>
            <p:nvPr/>
          </p:nvSpPr>
          <p:spPr>
            <a:xfrm>
              <a:off x="8829373" y="3417824"/>
              <a:ext cx="1040639" cy="704808"/>
            </a:xfrm>
            <a:prstGeom prst="rect">
              <a:avLst/>
            </a:prstGeom>
            <a:noFill/>
          </p:spPr>
          <p:txBody>
            <a:bodyPr wrap="square" rtlCol="0">
              <a:spAutoFit/>
            </a:bodyPr>
            <a:lstStyle/>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local or regional ISP</a:t>
              </a:r>
            </a:p>
          </p:txBody>
        </p:sp>
        <p:sp>
          <p:nvSpPr>
            <p:cNvPr id="604" name="TextBox 603">
              <a:extLst>
                <a:ext uri="{FF2B5EF4-FFF2-40B4-BE49-F238E27FC236}">
                  <a16:creationId xmlns:a16="http://schemas.microsoft.com/office/drawing/2014/main" id="{7DCF99E9-1DFC-0241-B2E7-471998268663}"/>
                </a:ext>
              </a:extLst>
            </p:cNvPr>
            <p:cNvSpPr txBox="1"/>
            <p:nvPr/>
          </p:nvSpPr>
          <p:spPr>
            <a:xfrm>
              <a:off x="10980979" y="4647841"/>
              <a:ext cx="923757" cy="414131"/>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788" dirty="0">
                  <a:solidFill>
                    <a:prstClr val="black"/>
                  </a:solidFill>
                  <a:cs typeface="Arial" pitchFamily="34" charset="0"/>
                </a:rPr>
                <a:t>datacenter </a:t>
              </a:r>
            </a:p>
            <a:p>
              <a:pPr defTabSz="685800" eaLnBrk="1" fontAlgn="auto" hangingPunct="1">
                <a:lnSpc>
                  <a:spcPct val="90000"/>
                </a:lnSpc>
                <a:spcBef>
                  <a:spcPts val="0"/>
                </a:spcBef>
                <a:spcAft>
                  <a:spcPts val="0"/>
                </a:spcAft>
                <a:defRPr/>
              </a:pPr>
              <a:r>
                <a:rPr lang="en-US" sz="788" dirty="0">
                  <a:solidFill>
                    <a:prstClr val="black"/>
                  </a:solidFill>
                  <a:cs typeface="Arial" pitchFamily="34" charset="0"/>
                </a:rPr>
                <a:t>network</a:t>
              </a:r>
            </a:p>
          </p:txBody>
        </p:sp>
        <p:sp>
          <p:nvSpPr>
            <p:cNvPr id="605" name="TextBox 604">
              <a:extLst>
                <a:ext uri="{FF2B5EF4-FFF2-40B4-BE49-F238E27FC236}">
                  <a16:creationId xmlns:a16="http://schemas.microsoft.com/office/drawing/2014/main" id="{173BD163-3F4D-944E-B86B-3275B779D5A8}"/>
                </a:ext>
              </a:extLst>
            </p:cNvPr>
            <p:cNvSpPr txBox="1"/>
            <p:nvPr/>
          </p:nvSpPr>
          <p:spPr>
            <a:xfrm>
              <a:off x="10126229" y="4198151"/>
              <a:ext cx="968641" cy="704808"/>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content </a:t>
              </a:r>
            </a:p>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provider </a:t>
              </a:r>
            </a:p>
            <a:p>
              <a:pPr defTabSz="685800" eaLnBrk="1" fontAlgn="auto" hangingPunct="1">
                <a:lnSpc>
                  <a:spcPct val="90000"/>
                </a:lnSpc>
                <a:spcBef>
                  <a:spcPts val="0"/>
                </a:spcBef>
                <a:spcAft>
                  <a:spcPts val="0"/>
                </a:spcAft>
                <a:defRPr/>
              </a:pPr>
              <a:r>
                <a:rPr lang="en-US" sz="1050" dirty="0">
                  <a:solidFill>
                    <a:prstClr val="black"/>
                  </a:solidFill>
                  <a:cs typeface="Arial" pitchFamily="34" charset="0"/>
                </a:rPr>
                <a:t>network</a:t>
              </a:r>
              <a:endParaRPr lang="en-US" sz="750" dirty="0">
                <a:solidFill>
                  <a:prstClr val="black"/>
                </a:solidFill>
                <a:cs typeface="Arial" pitchFamily="34" charset="0"/>
              </a:endParaRPr>
            </a:p>
          </p:txBody>
        </p:sp>
      </p:grpSp>
      <p:grpSp>
        <p:nvGrpSpPr>
          <p:cNvPr id="624" name="Group 1024">
            <a:extLst>
              <a:ext uri="{FF2B5EF4-FFF2-40B4-BE49-F238E27FC236}">
                <a16:creationId xmlns:a16="http://schemas.microsoft.com/office/drawing/2014/main" id="{B7334F8A-78E8-5447-8C7B-A897E1246B5B}"/>
              </a:ext>
            </a:extLst>
          </p:cNvPr>
          <p:cNvGrpSpPr/>
          <p:nvPr/>
        </p:nvGrpSpPr>
        <p:grpSpPr>
          <a:xfrm>
            <a:off x="5543063" y="1940763"/>
            <a:ext cx="2684150" cy="2730212"/>
            <a:chOff x="7562238" y="2127325"/>
            <a:chExt cx="3578867" cy="3640283"/>
          </a:xfrm>
        </p:grpSpPr>
        <p:cxnSp>
          <p:nvCxnSpPr>
            <p:cNvPr id="625" name="Straight Connector 624">
              <a:extLst>
                <a:ext uri="{FF2B5EF4-FFF2-40B4-BE49-F238E27FC236}">
                  <a16:creationId xmlns:a16="http://schemas.microsoft.com/office/drawing/2014/main" id="{B163CA8C-EB1E-A14C-9A66-BC297C1207E6}"/>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5423E50E-9196-7E41-B2E3-7EFFBB807850}"/>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D736E0FF-D607-3B4C-A87A-D415301D67BE}"/>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412118DA-F614-8A42-80A7-8D427CB9D063}"/>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1F000A1C-019C-AC40-8B26-99394BC90A3F}"/>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E581177E-ADBB-324A-BE56-FFA64730F33D}"/>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D0BFF2F4-0B07-CF45-A69B-7B91FA12DE36}"/>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E3568D00-797E-F542-B47B-DC40257A1AF2}"/>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B5D2DFB3-E4DE-3C49-8F72-DC09F553A5F3}"/>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F9A85AAA-3DAA-6946-B559-D97F731B61D5}"/>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12CE73BA-DDE8-5741-9E5E-64CA353BA98C}"/>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36" name="Group 802">
              <a:extLst>
                <a:ext uri="{FF2B5EF4-FFF2-40B4-BE49-F238E27FC236}">
                  <a16:creationId xmlns:a16="http://schemas.microsoft.com/office/drawing/2014/main" id="{4429D23B-C424-D54E-A99F-D3FC646B3D08}"/>
                </a:ext>
              </a:extLst>
            </p:cNvPr>
            <p:cNvGrpSpPr/>
            <p:nvPr/>
          </p:nvGrpSpPr>
          <p:grpSpPr>
            <a:xfrm>
              <a:off x="7562238" y="2127325"/>
              <a:ext cx="3578867" cy="3640283"/>
              <a:chOff x="7562238" y="2127325"/>
              <a:chExt cx="3578867" cy="3640283"/>
            </a:xfrm>
          </p:grpSpPr>
          <p:grpSp>
            <p:nvGrpSpPr>
              <p:cNvPr id="637" name="Group 799">
                <a:extLst>
                  <a:ext uri="{FF2B5EF4-FFF2-40B4-BE49-F238E27FC236}">
                    <a16:creationId xmlns:a16="http://schemas.microsoft.com/office/drawing/2014/main" id="{C0FB38C4-8D4E-FD46-8BA5-A01F983C9AF5}"/>
                  </a:ext>
                </a:extLst>
              </p:cNvPr>
              <p:cNvGrpSpPr/>
              <p:nvPr/>
            </p:nvGrpSpPr>
            <p:grpSpPr>
              <a:xfrm>
                <a:off x="7857253" y="2127325"/>
                <a:ext cx="3283852" cy="3640283"/>
                <a:chOff x="7881336" y="2104198"/>
                <a:chExt cx="3283852" cy="3640283"/>
              </a:xfrm>
            </p:grpSpPr>
            <p:sp>
              <p:nvSpPr>
                <p:cNvPr id="642" name="Line 428">
                  <a:extLst>
                    <a:ext uri="{FF2B5EF4-FFF2-40B4-BE49-F238E27FC236}">
                      <a16:creationId xmlns:a16="http://schemas.microsoft.com/office/drawing/2014/main" id="{28DDE19D-11FD-214B-B68A-9F6AAEA3AAEC}"/>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3" name="Line 430">
                  <a:extLst>
                    <a:ext uri="{FF2B5EF4-FFF2-40B4-BE49-F238E27FC236}">
                      <a16:creationId xmlns:a16="http://schemas.microsoft.com/office/drawing/2014/main" id="{3188928B-5976-7142-B509-B67C32631B1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4" name="Line 431">
                  <a:extLst>
                    <a:ext uri="{FF2B5EF4-FFF2-40B4-BE49-F238E27FC236}">
                      <a16:creationId xmlns:a16="http://schemas.microsoft.com/office/drawing/2014/main" id="{B61C3274-819B-1A4B-9892-BC7A0AB4BF5E}"/>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5" name="Line 432">
                  <a:extLst>
                    <a:ext uri="{FF2B5EF4-FFF2-40B4-BE49-F238E27FC236}">
                      <a16:creationId xmlns:a16="http://schemas.microsoft.com/office/drawing/2014/main" id="{6434324A-C183-F645-84E8-7170D215D0C6}"/>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6" name="Line 433">
                  <a:extLst>
                    <a:ext uri="{FF2B5EF4-FFF2-40B4-BE49-F238E27FC236}">
                      <a16:creationId xmlns:a16="http://schemas.microsoft.com/office/drawing/2014/main" id="{4326369B-7050-F54A-9B61-51FBE9831653}"/>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7" name="Line 435">
                  <a:extLst>
                    <a:ext uri="{FF2B5EF4-FFF2-40B4-BE49-F238E27FC236}">
                      <a16:creationId xmlns:a16="http://schemas.microsoft.com/office/drawing/2014/main" id="{D2EFF5DE-9380-7D46-847C-7986E80C63F3}"/>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8" name="Line 436">
                  <a:extLst>
                    <a:ext uri="{FF2B5EF4-FFF2-40B4-BE49-F238E27FC236}">
                      <a16:creationId xmlns:a16="http://schemas.microsoft.com/office/drawing/2014/main" id="{CAD2281A-59A4-DA4C-A9DC-E37CA4991998}"/>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49" name="Line 439">
                  <a:extLst>
                    <a:ext uri="{FF2B5EF4-FFF2-40B4-BE49-F238E27FC236}">
                      <a16:creationId xmlns:a16="http://schemas.microsoft.com/office/drawing/2014/main" id="{59746900-72D7-BF46-8B59-62F2A5D479C9}"/>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0" name="Line 440">
                  <a:extLst>
                    <a:ext uri="{FF2B5EF4-FFF2-40B4-BE49-F238E27FC236}">
                      <a16:creationId xmlns:a16="http://schemas.microsoft.com/office/drawing/2014/main" id="{76AA107C-4028-5D4D-B986-E7C4D7058C29}"/>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1" name="Line 441">
                  <a:extLst>
                    <a:ext uri="{FF2B5EF4-FFF2-40B4-BE49-F238E27FC236}">
                      <a16:creationId xmlns:a16="http://schemas.microsoft.com/office/drawing/2014/main" id="{AF797424-05E8-8345-847C-94DA81395AD4}"/>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2" name="Line 443">
                  <a:extLst>
                    <a:ext uri="{FF2B5EF4-FFF2-40B4-BE49-F238E27FC236}">
                      <a16:creationId xmlns:a16="http://schemas.microsoft.com/office/drawing/2014/main" id="{BCDF073B-F330-A345-A512-B85DFD399D1F}"/>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3" name="Line 449">
                  <a:extLst>
                    <a:ext uri="{FF2B5EF4-FFF2-40B4-BE49-F238E27FC236}">
                      <a16:creationId xmlns:a16="http://schemas.microsoft.com/office/drawing/2014/main" id="{53CD988A-3515-7242-9C29-87AF281086FD}"/>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4" name="Line 428">
                  <a:extLst>
                    <a:ext uri="{FF2B5EF4-FFF2-40B4-BE49-F238E27FC236}">
                      <a16:creationId xmlns:a16="http://schemas.microsoft.com/office/drawing/2014/main" id="{538963BA-E603-D94F-A908-92C50EC393BD}"/>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55" name="Line 440">
                  <a:extLst>
                    <a:ext uri="{FF2B5EF4-FFF2-40B4-BE49-F238E27FC236}">
                      <a16:creationId xmlns:a16="http://schemas.microsoft.com/office/drawing/2014/main" id="{E3BCB46D-EF32-8C42-A43A-1B0DAF759B6E}"/>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cxnSp>
              <p:nvCxnSpPr>
                <p:cNvPr id="656" name="Straight Connector 655">
                  <a:extLst>
                    <a:ext uri="{FF2B5EF4-FFF2-40B4-BE49-F238E27FC236}">
                      <a16:creationId xmlns:a16="http://schemas.microsoft.com/office/drawing/2014/main" id="{CE6E1140-BC2F-9947-9B51-91DC5079ABB1}"/>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7" name="Straight Connector 656">
                  <a:extLst>
                    <a:ext uri="{FF2B5EF4-FFF2-40B4-BE49-F238E27FC236}">
                      <a16:creationId xmlns:a16="http://schemas.microsoft.com/office/drawing/2014/main" id="{9EF5B4FA-3960-F54C-936B-C64147078447}"/>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8" name="Straight Connector 657">
                  <a:extLst>
                    <a:ext uri="{FF2B5EF4-FFF2-40B4-BE49-F238E27FC236}">
                      <a16:creationId xmlns:a16="http://schemas.microsoft.com/office/drawing/2014/main" id="{691B45AC-C5E3-D24E-9C63-05D00B08C71D}"/>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9" name="Straight Connector 658">
                  <a:extLst>
                    <a:ext uri="{FF2B5EF4-FFF2-40B4-BE49-F238E27FC236}">
                      <a16:creationId xmlns:a16="http://schemas.microsoft.com/office/drawing/2014/main" id="{59EB46BB-F3EA-4248-B631-AC80BEB74EF0}"/>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0" name="Straight Connector 659">
                  <a:extLst>
                    <a:ext uri="{FF2B5EF4-FFF2-40B4-BE49-F238E27FC236}">
                      <a16:creationId xmlns:a16="http://schemas.microsoft.com/office/drawing/2014/main" id="{C562C7DD-3FD1-0E4C-B308-744C6C87FC79}"/>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1" name="Straight Connector 660">
                  <a:extLst>
                    <a:ext uri="{FF2B5EF4-FFF2-40B4-BE49-F238E27FC236}">
                      <a16:creationId xmlns:a16="http://schemas.microsoft.com/office/drawing/2014/main" id="{6793D61B-AD50-A246-A5C0-38DF48C17738}"/>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2" name="Straight Connector 661">
                  <a:extLst>
                    <a:ext uri="{FF2B5EF4-FFF2-40B4-BE49-F238E27FC236}">
                      <a16:creationId xmlns:a16="http://schemas.microsoft.com/office/drawing/2014/main" id="{EDD09B84-3AA8-0948-AB6C-1D5CBFFC529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3" name="Straight Connector 662">
                  <a:extLst>
                    <a:ext uri="{FF2B5EF4-FFF2-40B4-BE49-F238E27FC236}">
                      <a16:creationId xmlns:a16="http://schemas.microsoft.com/office/drawing/2014/main" id="{C777BA08-17B1-254B-BCB6-583E10254EC6}"/>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64" name="Line 541">
                  <a:extLst>
                    <a:ext uri="{FF2B5EF4-FFF2-40B4-BE49-F238E27FC236}">
                      <a16:creationId xmlns:a16="http://schemas.microsoft.com/office/drawing/2014/main" id="{C44ADC96-78DA-C64F-AF97-4FFA68D2ED1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665" name="Line 424">
                  <a:extLst>
                    <a:ext uri="{FF2B5EF4-FFF2-40B4-BE49-F238E27FC236}">
                      <a16:creationId xmlns:a16="http://schemas.microsoft.com/office/drawing/2014/main" id="{845B46BE-685D-2D4E-AD26-5684794D19D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pic>
            <p:nvPicPr>
              <p:cNvPr id="638" name="Picture 778" descr="antenna_radiation_stylized">
                <a:extLst>
                  <a:ext uri="{FF2B5EF4-FFF2-40B4-BE49-F238E27FC236}">
                    <a16:creationId xmlns:a16="http://schemas.microsoft.com/office/drawing/2014/main" id="{B73E5F98-BC74-DB47-BA02-5F29DC6757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9" name="Picture 781" descr="antenna_radiation_stylized">
                <a:extLst>
                  <a:ext uri="{FF2B5EF4-FFF2-40B4-BE49-F238E27FC236}">
                    <a16:creationId xmlns:a16="http://schemas.microsoft.com/office/drawing/2014/main" id="{5F858A2F-D0F0-7E47-8EF1-4C37898F9C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0" name="Picture 799" descr="cell_tower_radiation copy">
                <a:extLst>
                  <a:ext uri="{FF2B5EF4-FFF2-40B4-BE49-F238E27FC236}">
                    <a16:creationId xmlns:a16="http://schemas.microsoft.com/office/drawing/2014/main" id="{B5B28CD6-3076-384D-8180-86543C59B6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1" name="Oval 800">
                <a:extLst>
                  <a:ext uri="{FF2B5EF4-FFF2-40B4-BE49-F238E27FC236}">
                    <a16:creationId xmlns:a16="http://schemas.microsoft.com/office/drawing/2014/main" id="{271D03F6-D85B-EC41-803D-EFAA96DAE87E}"/>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grpSp>
        <p:nvGrpSpPr>
          <p:cNvPr id="666" name="Group 1023">
            <a:extLst>
              <a:ext uri="{FF2B5EF4-FFF2-40B4-BE49-F238E27FC236}">
                <a16:creationId xmlns:a16="http://schemas.microsoft.com/office/drawing/2014/main" id="{11D2D3D5-CF37-8945-8D0A-CBA0214240EA}"/>
              </a:ext>
            </a:extLst>
          </p:cNvPr>
          <p:cNvGrpSpPr/>
          <p:nvPr/>
        </p:nvGrpSpPr>
        <p:grpSpPr>
          <a:xfrm>
            <a:off x="5581796" y="1926242"/>
            <a:ext cx="2655296" cy="2800300"/>
            <a:chOff x="7619038" y="2102861"/>
            <a:chExt cx="3540395" cy="3733733"/>
          </a:xfrm>
        </p:grpSpPr>
        <p:sp>
          <p:nvSpPr>
            <p:cNvPr id="667" name="Line 426">
              <a:extLst>
                <a:ext uri="{FF2B5EF4-FFF2-40B4-BE49-F238E27FC236}">
                  <a16:creationId xmlns:a16="http://schemas.microsoft.com/office/drawing/2014/main" id="{DDAEB50C-98DD-DA43-B9C4-9AB7F9ED5BFD}"/>
                </a:ext>
              </a:extLst>
            </p:cNvPr>
            <p:cNvSpPr>
              <a:spLocks noChangeShapeType="1"/>
            </p:cNvSpPr>
            <p:nvPr/>
          </p:nvSpPr>
          <p:spPr bwMode="auto">
            <a:xfrm>
              <a:off x="8213016" y="2695257"/>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668" name="Group 783">
              <a:extLst>
                <a:ext uri="{FF2B5EF4-FFF2-40B4-BE49-F238E27FC236}">
                  <a16:creationId xmlns:a16="http://schemas.microsoft.com/office/drawing/2014/main" id="{02FEAFB4-9831-B64A-9F54-92C532E8F36E}"/>
                </a:ext>
              </a:extLst>
            </p:cNvPr>
            <p:cNvGrpSpPr>
              <a:grpSpLocks/>
            </p:cNvGrpSpPr>
            <p:nvPr/>
          </p:nvGrpSpPr>
          <p:grpSpPr bwMode="auto">
            <a:xfrm>
              <a:off x="8055854" y="2304274"/>
              <a:ext cx="298450" cy="464008"/>
              <a:chOff x="3130" y="3288"/>
              <a:chExt cx="410" cy="742"/>
            </a:xfrm>
          </p:grpSpPr>
          <p:sp>
            <p:nvSpPr>
              <p:cNvPr id="815" name="Line 270">
                <a:extLst>
                  <a:ext uri="{FF2B5EF4-FFF2-40B4-BE49-F238E27FC236}">
                    <a16:creationId xmlns:a16="http://schemas.microsoft.com/office/drawing/2014/main" id="{A9300902-94F3-8949-9A54-8B95986ACBE5}"/>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16" name="Line 271">
                <a:extLst>
                  <a:ext uri="{FF2B5EF4-FFF2-40B4-BE49-F238E27FC236}">
                    <a16:creationId xmlns:a16="http://schemas.microsoft.com/office/drawing/2014/main" id="{B93F32E3-8690-BD4B-B848-94E1FAAB5E8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17" name="Line 272">
                <a:extLst>
                  <a:ext uri="{FF2B5EF4-FFF2-40B4-BE49-F238E27FC236}">
                    <a16:creationId xmlns:a16="http://schemas.microsoft.com/office/drawing/2014/main" id="{AB0BEDC3-F0F0-4E42-A55F-57AC0548D59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18" name="Line 273">
                <a:extLst>
                  <a:ext uri="{FF2B5EF4-FFF2-40B4-BE49-F238E27FC236}">
                    <a16:creationId xmlns:a16="http://schemas.microsoft.com/office/drawing/2014/main" id="{3AF299DE-8F54-D84C-B398-5B3B44C53A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19" name="Line 274">
                <a:extLst>
                  <a:ext uri="{FF2B5EF4-FFF2-40B4-BE49-F238E27FC236}">
                    <a16:creationId xmlns:a16="http://schemas.microsoft.com/office/drawing/2014/main" id="{C2005C3C-C4BA-FD44-A127-E5C4FE594D9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0" name="Line 275">
                <a:extLst>
                  <a:ext uri="{FF2B5EF4-FFF2-40B4-BE49-F238E27FC236}">
                    <a16:creationId xmlns:a16="http://schemas.microsoft.com/office/drawing/2014/main" id="{948DF918-9246-AF45-A55F-C5B7436635B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1" name="Line 276">
                <a:extLst>
                  <a:ext uri="{FF2B5EF4-FFF2-40B4-BE49-F238E27FC236}">
                    <a16:creationId xmlns:a16="http://schemas.microsoft.com/office/drawing/2014/main" id="{3D1534AB-9253-A140-B4C5-81F085C4528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2" name="Line 277">
                <a:extLst>
                  <a:ext uri="{FF2B5EF4-FFF2-40B4-BE49-F238E27FC236}">
                    <a16:creationId xmlns:a16="http://schemas.microsoft.com/office/drawing/2014/main" id="{3BA377A2-6A51-F64B-AA8B-4FB90FAA7D3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3" name="Line 278">
                <a:extLst>
                  <a:ext uri="{FF2B5EF4-FFF2-40B4-BE49-F238E27FC236}">
                    <a16:creationId xmlns:a16="http://schemas.microsoft.com/office/drawing/2014/main" id="{FA310FA6-4B1E-0047-8066-8AF44673F2B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4" name="Line 279">
                <a:extLst>
                  <a:ext uri="{FF2B5EF4-FFF2-40B4-BE49-F238E27FC236}">
                    <a16:creationId xmlns:a16="http://schemas.microsoft.com/office/drawing/2014/main" id="{254B094E-F3D3-0F46-BF4E-A226644B01D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5" name="Line 280">
                <a:extLst>
                  <a:ext uri="{FF2B5EF4-FFF2-40B4-BE49-F238E27FC236}">
                    <a16:creationId xmlns:a16="http://schemas.microsoft.com/office/drawing/2014/main" id="{9805319A-9CA5-7340-811A-8DBCB5A2BAC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6" name="Line 281">
                <a:extLst>
                  <a:ext uri="{FF2B5EF4-FFF2-40B4-BE49-F238E27FC236}">
                    <a16:creationId xmlns:a16="http://schemas.microsoft.com/office/drawing/2014/main" id="{6042C4DF-7427-904B-A064-26708AF4808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7" name="Line 282">
                <a:extLst>
                  <a:ext uri="{FF2B5EF4-FFF2-40B4-BE49-F238E27FC236}">
                    <a16:creationId xmlns:a16="http://schemas.microsoft.com/office/drawing/2014/main" id="{21FF36A4-E56F-C94A-8E67-9A6E4DA844B2}"/>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8" name="Line 283">
                <a:extLst>
                  <a:ext uri="{FF2B5EF4-FFF2-40B4-BE49-F238E27FC236}">
                    <a16:creationId xmlns:a16="http://schemas.microsoft.com/office/drawing/2014/main" id="{C6A0831D-FA2C-E744-8FE0-FDFDDB5FDD0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29" name="Line 284">
                <a:extLst>
                  <a:ext uri="{FF2B5EF4-FFF2-40B4-BE49-F238E27FC236}">
                    <a16:creationId xmlns:a16="http://schemas.microsoft.com/office/drawing/2014/main" id="{65548550-729A-4849-9DC4-127F8FE86B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pic>
          <p:nvPicPr>
            <p:cNvPr id="669" name="Picture 777" descr="access_point_stylized_small">
              <a:extLst>
                <a:ext uri="{FF2B5EF4-FFF2-40B4-BE49-F238E27FC236}">
                  <a16:creationId xmlns:a16="http://schemas.microsoft.com/office/drawing/2014/main" id="{FA9A412B-D725-D449-8707-A3626DCB481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9038" y="385679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0" name="Picture 780" descr="access_point_stylized_small">
              <a:extLst>
                <a:ext uri="{FF2B5EF4-FFF2-40B4-BE49-F238E27FC236}">
                  <a16:creationId xmlns:a16="http://schemas.microsoft.com/office/drawing/2014/main" id="{AC22920E-0555-BA45-9B6A-B76172153C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95766" y="551913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1" name="Group 470">
              <a:extLst>
                <a:ext uri="{FF2B5EF4-FFF2-40B4-BE49-F238E27FC236}">
                  <a16:creationId xmlns:a16="http://schemas.microsoft.com/office/drawing/2014/main" id="{DE035BC7-2762-3044-BE80-C91EC827E65C}"/>
                </a:ext>
              </a:extLst>
            </p:cNvPr>
            <p:cNvGrpSpPr/>
            <p:nvPr/>
          </p:nvGrpSpPr>
          <p:grpSpPr>
            <a:xfrm>
              <a:off x="9788714" y="4984884"/>
              <a:ext cx="393760" cy="218579"/>
              <a:chOff x="7493876" y="2774731"/>
              <a:chExt cx="1481958" cy="894622"/>
            </a:xfrm>
          </p:grpSpPr>
          <p:sp>
            <p:nvSpPr>
              <p:cNvPr id="808" name="Freeform 807">
                <a:extLst>
                  <a:ext uri="{FF2B5EF4-FFF2-40B4-BE49-F238E27FC236}">
                    <a16:creationId xmlns:a16="http://schemas.microsoft.com/office/drawing/2014/main" id="{BEE06200-7AF9-4A43-9447-2349DCBFF9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809" name="Oval 808">
                <a:extLst>
                  <a:ext uri="{FF2B5EF4-FFF2-40B4-BE49-F238E27FC236}">
                    <a16:creationId xmlns:a16="http://schemas.microsoft.com/office/drawing/2014/main" id="{3340A80C-5091-6D49-89E5-375F02E9486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810" name="Group 473">
                <a:extLst>
                  <a:ext uri="{FF2B5EF4-FFF2-40B4-BE49-F238E27FC236}">
                    <a16:creationId xmlns:a16="http://schemas.microsoft.com/office/drawing/2014/main" id="{B2821126-95C5-B044-AEBC-BA333FAF6B2D}"/>
                  </a:ext>
                </a:extLst>
              </p:cNvPr>
              <p:cNvGrpSpPr/>
              <p:nvPr/>
            </p:nvGrpSpPr>
            <p:grpSpPr>
              <a:xfrm>
                <a:off x="7713663" y="2848339"/>
                <a:ext cx="1042107" cy="425543"/>
                <a:chOff x="7786941" y="2884917"/>
                <a:chExt cx="897649" cy="353919"/>
              </a:xfrm>
            </p:grpSpPr>
            <p:sp>
              <p:nvSpPr>
                <p:cNvPr id="811" name="Freeform 810">
                  <a:extLst>
                    <a:ext uri="{FF2B5EF4-FFF2-40B4-BE49-F238E27FC236}">
                      <a16:creationId xmlns:a16="http://schemas.microsoft.com/office/drawing/2014/main" id="{B76A81D4-5DC8-C241-B209-B819BC6D74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12" name="Freeform 811">
                  <a:extLst>
                    <a:ext uri="{FF2B5EF4-FFF2-40B4-BE49-F238E27FC236}">
                      <a16:creationId xmlns:a16="http://schemas.microsoft.com/office/drawing/2014/main" id="{6F6ED06A-086C-754C-BE82-59E2830CF0D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13" name="Freeform 812">
                  <a:extLst>
                    <a:ext uri="{FF2B5EF4-FFF2-40B4-BE49-F238E27FC236}">
                      <a16:creationId xmlns:a16="http://schemas.microsoft.com/office/drawing/2014/main" id="{A32340AB-4CC3-5442-987B-A47EF2040F1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14" name="Freeform 813">
                  <a:extLst>
                    <a:ext uri="{FF2B5EF4-FFF2-40B4-BE49-F238E27FC236}">
                      <a16:creationId xmlns:a16="http://schemas.microsoft.com/office/drawing/2014/main" id="{AC0AB71B-FD2B-9C4A-AE22-B586FC3356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2" name="Group 519">
              <a:extLst>
                <a:ext uri="{FF2B5EF4-FFF2-40B4-BE49-F238E27FC236}">
                  <a16:creationId xmlns:a16="http://schemas.microsoft.com/office/drawing/2014/main" id="{60B6F784-668B-5D4B-A622-66CCE6350B84}"/>
                </a:ext>
              </a:extLst>
            </p:cNvPr>
            <p:cNvGrpSpPr/>
            <p:nvPr/>
          </p:nvGrpSpPr>
          <p:grpSpPr>
            <a:xfrm>
              <a:off x="9854521" y="5333935"/>
              <a:ext cx="309740" cy="190838"/>
              <a:chOff x="3668110" y="2448910"/>
              <a:chExt cx="3794234" cy="2165130"/>
            </a:xfrm>
          </p:grpSpPr>
          <p:sp>
            <p:nvSpPr>
              <p:cNvPr id="801" name="Rectangle 800">
                <a:extLst>
                  <a:ext uri="{FF2B5EF4-FFF2-40B4-BE49-F238E27FC236}">
                    <a16:creationId xmlns:a16="http://schemas.microsoft.com/office/drawing/2014/main" id="{275B9F34-60F1-4A43-AAD4-D58802DAAC8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2" name="Freeform 801">
                <a:extLst>
                  <a:ext uri="{FF2B5EF4-FFF2-40B4-BE49-F238E27FC236}">
                    <a16:creationId xmlns:a16="http://schemas.microsoft.com/office/drawing/2014/main" id="{778A1510-2C69-F848-B6B3-6C73FF16369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803" name="Group 522">
                <a:extLst>
                  <a:ext uri="{FF2B5EF4-FFF2-40B4-BE49-F238E27FC236}">
                    <a16:creationId xmlns:a16="http://schemas.microsoft.com/office/drawing/2014/main" id="{85BFF772-B3A6-F548-BDE0-8AEB95F33FBE}"/>
                  </a:ext>
                </a:extLst>
              </p:cNvPr>
              <p:cNvGrpSpPr/>
              <p:nvPr/>
            </p:nvGrpSpPr>
            <p:grpSpPr>
              <a:xfrm>
                <a:off x="3941378" y="2603252"/>
                <a:ext cx="3202061" cy="1066111"/>
                <a:chOff x="7939341" y="3037317"/>
                <a:chExt cx="897649" cy="353919"/>
              </a:xfrm>
            </p:grpSpPr>
            <p:sp>
              <p:nvSpPr>
                <p:cNvPr id="804" name="Freeform 803">
                  <a:extLst>
                    <a:ext uri="{FF2B5EF4-FFF2-40B4-BE49-F238E27FC236}">
                      <a16:creationId xmlns:a16="http://schemas.microsoft.com/office/drawing/2014/main" id="{B37A32DB-8119-5447-A58C-87AD1FDF0E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5" name="Freeform 804">
                  <a:extLst>
                    <a:ext uri="{FF2B5EF4-FFF2-40B4-BE49-F238E27FC236}">
                      <a16:creationId xmlns:a16="http://schemas.microsoft.com/office/drawing/2014/main" id="{58EF4D92-6D83-864D-92A9-A1264053688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6" name="Freeform 805">
                  <a:extLst>
                    <a:ext uri="{FF2B5EF4-FFF2-40B4-BE49-F238E27FC236}">
                      <a16:creationId xmlns:a16="http://schemas.microsoft.com/office/drawing/2014/main" id="{79E03014-7882-0546-B7FE-50715AB5359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7" name="Freeform 806">
                  <a:extLst>
                    <a:ext uri="{FF2B5EF4-FFF2-40B4-BE49-F238E27FC236}">
                      <a16:creationId xmlns:a16="http://schemas.microsoft.com/office/drawing/2014/main" id="{530508B2-B7B9-B347-8151-5F7967C6BE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3" name="Group 478">
              <a:extLst>
                <a:ext uri="{FF2B5EF4-FFF2-40B4-BE49-F238E27FC236}">
                  <a16:creationId xmlns:a16="http://schemas.microsoft.com/office/drawing/2014/main" id="{11A03BFE-097D-3B42-AA2B-11FFEA70FF5B}"/>
                </a:ext>
              </a:extLst>
            </p:cNvPr>
            <p:cNvGrpSpPr/>
            <p:nvPr/>
          </p:nvGrpSpPr>
          <p:grpSpPr>
            <a:xfrm>
              <a:off x="8681775" y="4962321"/>
              <a:ext cx="393760" cy="218579"/>
              <a:chOff x="7493876" y="2774731"/>
              <a:chExt cx="1481958" cy="894622"/>
            </a:xfrm>
          </p:grpSpPr>
          <p:sp>
            <p:nvSpPr>
              <p:cNvPr id="794" name="Freeform 793">
                <a:extLst>
                  <a:ext uri="{FF2B5EF4-FFF2-40B4-BE49-F238E27FC236}">
                    <a16:creationId xmlns:a16="http://schemas.microsoft.com/office/drawing/2014/main" id="{89B10910-D4AF-3246-860A-25F1D908938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95" name="Oval 794">
                <a:extLst>
                  <a:ext uri="{FF2B5EF4-FFF2-40B4-BE49-F238E27FC236}">
                    <a16:creationId xmlns:a16="http://schemas.microsoft.com/office/drawing/2014/main" id="{F9BAB47F-DDD3-BE44-9A9E-FC2F6705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96" name="Group 481">
                <a:extLst>
                  <a:ext uri="{FF2B5EF4-FFF2-40B4-BE49-F238E27FC236}">
                    <a16:creationId xmlns:a16="http://schemas.microsoft.com/office/drawing/2014/main" id="{753018A5-48AB-6D40-BB99-E6281192F8DD}"/>
                  </a:ext>
                </a:extLst>
              </p:cNvPr>
              <p:cNvGrpSpPr/>
              <p:nvPr/>
            </p:nvGrpSpPr>
            <p:grpSpPr>
              <a:xfrm>
                <a:off x="7713663" y="2848339"/>
                <a:ext cx="1042107" cy="425543"/>
                <a:chOff x="7786941" y="2884917"/>
                <a:chExt cx="897649" cy="353919"/>
              </a:xfrm>
            </p:grpSpPr>
            <p:sp>
              <p:nvSpPr>
                <p:cNvPr id="797" name="Freeform 796">
                  <a:extLst>
                    <a:ext uri="{FF2B5EF4-FFF2-40B4-BE49-F238E27FC236}">
                      <a16:creationId xmlns:a16="http://schemas.microsoft.com/office/drawing/2014/main" id="{BD7DB5A0-40AC-504F-93F8-89A5617E2AE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8" name="Freeform 797">
                  <a:extLst>
                    <a:ext uri="{FF2B5EF4-FFF2-40B4-BE49-F238E27FC236}">
                      <a16:creationId xmlns:a16="http://schemas.microsoft.com/office/drawing/2014/main" id="{DBEBB83D-40BF-8849-BAAA-59AB22EA08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9" name="Freeform 798">
                  <a:extLst>
                    <a:ext uri="{FF2B5EF4-FFF2-40B4-BE49-F238E27FC236}">
                      <a16:creationId xmlns:a16="http://schemas.microsoft.com/office/drawing/2014/main" id="{18930CC0-2525-0C49-9555-463122A4FBB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800" name="Freeform 799">
                  <a:extLst>
                    <a:ext uri="{FF2B5EF4-FFF2-40B4-BE49-F238E27FC236}">
                      <a16:creationId xmlns:a16="http://schemas.microsoft.com/office/drawing/2014/main" id="{0C651989-7B8A-F043-A1B6-F47D8764FC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4" name="Group 528">
              <a:extLst>
                <a:ext uri="{FF2B5EF4-FFF2-40B4-BE49-F238E27FC236}">
                  <a16:creationId xmlns:a16="http://schemas.microsoft.com/office/drawing/2014/main" id="{DE45D3AB-47E3-364E-81D6-324D69CE101C}"/>
                </a:ext>
              </a:extLst>
            </p:cNvPr>
            <p:cNvGrpSpPr/>
            <p:nvPr/>
          </p:nvGrpSpPr>
          <p:grpSpPr>
            <a:xfrm>
              <a:off x="8316676" y="5189331"/>
              <a:ext cx="309740" cy="190838"/>
              <a:chOff x="3668110" y="2448910"/>
              <a:chExt cx="3794234" cy="2165130"/>
            </a:xfrm>
          </p:grpSpPr>
          <p:sp>
            <p:nvSpPr>
              <p:cNvPr id="787" name="Rectangle 786">
                <a:extLst>
                  <a:ext uri="{FF2B5EF4-FFF2-40B4-BE49-F238E27FC236}">
                    <a16:creationId xmlns:a16="http://schemas.microsoft.com/office/drawing/2014/main" id="{72425686-3D93-0646-A923-6ADF75485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88" name="Freeform 787">
                <a:extLst>
                  <a:ext uri="{FF2B5EF4-FFF2-40B4-BE49-F238E27FC236}">
                    <a16:creationId xmlns:a16="http://schemas.microsoft.com/office/drawing/2014/main" id="{6ADFF160-CF04-7049-A6D4-1C789FDD39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789" name="Group 531">
                <a:extLst>
                  <a:ext uri="{FF2B5EF4-FFF2-40B4-BE49-F238E27FC236}">
                    <a16:creationId xmlns:a16="http://schemas.microsoft.com/office/drawing/2014/main" id="{AFDD9D33-8D17-F840-A9A5-3807DD3BA314}"/>
                  </a:ext>
                </a:extLst>
              </p:cNvPr>
              <p:cNvGrpSpPr/>
              <p:nvPr/>
            </p:nvGrpSpPr>
            <p:grpSpPr>
              <a:xfrm>
                <a:off x="3941378" y="2603252"/>
                <a:ext cx="3202061" cy="1066111"/>
                <a:chOff x="7939341" y="3037317"/>
                <a:chExt cx="897649" cy="353919"/>
              </a:xfrm>
            </p:grpSpPr>
            <p:sp>
              <p:nvSpPr>
                <p:cNvPr id="790" name="Freeform 789">
                  <a:extLst>
                    <a:ext uri="{FF2B5EF4-FFF2-40B4-BE49-F238E27FC236}">
                      <a16:creationId xmlns:a16="http://schemas.microsoft.com/office/drawing/2014/main" id="{3AF3452D-972F-6944-8123-ECA4288786D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1" name="Freeform 790">
                  <a:extLst>
                    <a:ext uri="{FF2B5EF4-FFF2-40B4-BE49-F238E27FC236}">
                      <a16:creationId xmlns:a16="http://schemas.microsoft.com/office/drawing/2014/main" id="{BA43E42C-CD9B-1744-BEEC-9E664114AC8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2" name="Freeform 791">
                  <a:extLst>
                    <a:ext uri="{FF2B5EF4-FFF2-40B4-BE49-F238E27FC236}">
                      <a16:creationId xmlns:a16="http://schemas.microsoft.com/office/drawing/2014/main" id="{42EF7BB0-4257-F646-805E-AFBA92B62F9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93" name="Freeform 792">
                  <a:extLst>
                    <a:ext uri="{FF2B5EF4-FFF2-40B4-BE49-F238E27FC236}">
                      <a16:creationId xmlns:a16="http://schemas.microsoft.com/office/drawing/2014/main" id="{95AEC175-56C0-C14B-9DC5-693400B124A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5" name="Group 406">
              <a:extLst>
                <a:ext uri="{FF2B5EF4-FFF2-40B4-BE49-F238E27FC236}">
                  <a16:creationId xmlns:a16="http://schemas.microsoft.com/office/drawing/2014/main" id="{CBD7A282-C22D-714A-88F1-C7D4EDD107F8}"/>
                </a:ext>
              </a:extLst>
            </p:cNvPr>
            <p:cNvGrpSpPr/>
            <p:nvPr/>
          </p:nvGrpSpPr>
          <p:grpSpPr>
            <a:xfrm>
              <a:off x="8444983" y="2807210"/>
              <a:ext cx="353678" cy="168276"/>
              <a:chOff x="7493876" y="2774731"/>
              <a:chExt cx="1481958" cy="894622"/>
            </a:xfrm>
          </p:grpSpPr>
          <p:sp>
            <p:nvSpPr>
              <p:cNvPr id="780" name="Freeform 779">
                <a:extLst>
                  <a:ext uri="{FF2B5EF4-FFF2-40B4-BE49-F238E27FC236}">
                    <a16:creationId xmlns:a16="http://schemas.microsoft.com/office/drawing/2014/main" id="{3C206862-9269-EE48-877D-EE261101A44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81" name="Oval 780">
                <a:extLst>
                  <a:ext uri="{FF2B5EF4-FFF2-40B4-BE49-F238E27FC236}">
                    <a16:creationId xmlns:a16="http://schemas.microsoft.com/office/drawing/2014/main" id="{9B69A2C6-F31C-E749-B77A-1818B15E1B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82" name="Group 409">
                <a:extLst>
                  <a:ext uri="{FF2B5EF4-FFF2-40B4-BE49-F238E27FC236}">
                    <a16:creationId xmlns:a16="http://schemas.microsoft.com/office/drawing/2014/main" id="{08BE9AB8-F5DA-4D4A-9621-9AB05D691F0C}"/>
                  </a:ext>
                </a:extLst>
              </p:cNvPr>
              <p:cNvGrpSpPr/>
              <p:nvPr/>
            </p:nvGrpSpPr>
            <p:grpSpPr>
              <a:xfrm>
                <a:off x="7713663" y="2848339"/>
                <a:ext cx="1042107" cy="425543"/>
                <a:chOff x="7786941" y="2884917"/>
                <a:chExt cx="897649" cy="353919"/>
              </a:xfrm>
            </p:grpSpPr>
            <p:sp>
              <p:nvSpPr>
                <p:cNvPr id="783" name="Freeform 782">
                  <a:extLst>
                    <a:ext uri="{FF2B5EF4-FFF2-40B4-BE49-F238E27FC236}">
                      <a16:creationId xmlns:a16="http://schemas.microsoft.com/office/drawing/2014/main" id="{56E730F0-5BB3-6446-9D5B-82D51B9ED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84" name="Freeform 783">
                  <a:extLst>
                    <a:ext uri="{FF2B5EF4-FFF2-40B4-BE49-F238E27FC236}">
                      <a16:creationId xmlns:a16="http://schemas.microsoft.com/office/drawing/2014/main" id="{5BA37E27-2FC6-BA43-8A97-14171CB51FD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85" name="Freeform 784">
                  <a:extLst>
                    <a:ext uri="{FF2B5EF4-FFF2-40B4-BE49-F238E27FC236}">
                      <a16:creationId xmlns:a16="http://schemas.microsoft.com/office/drawing/2014/main" id="{CCB37CB3-304F-6144-85D0-8B420BDD0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86" name="Freeform 785">
                  <a:extLst>
                    <a:ext uri="{FF2B5EF4-FFF2-40B4-BE49-F238E27FC236}">
                      <a16:creationId xmlns:a16="http://schemas.microsoft.com/office/drawing/2014/main" id="{BD0CA8E5-A033-834A-A402-E2EFB2FBBF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6" name="Group 414">
              <a:extLst>
                <a:ext uri="{FF2B5EF4-FFF2-40B4-BE49-F238E27FC236}">
                  <a16:creationId xmlns:a16="http://schemas.microsoft.com/office/drawing/2014/main" id="{F0DE4078-0801-A244-9A82-F7502B8B24A0}"/>
                </a:ext>
              </a:extLst>
            </p:cNvPr>
            <p:cNvGrpSpPr/>
            <p:nvPr/>
          </p:nvGrpSpPr>
          <p:grpSpPr>
            <a:xfrm>
              <a:off x="8055226" y="3960895"/>
              <a:ext cx="354986" cy="175669"/>
              <a:chOff x="7493876" y="2774731"/>
              <a:chExt cx="1481958" cy="894622"/>
            </a:xfrm>
          </p:grpSpPr>
          <p:sp>
            <p:nvSpPr>
              <p:cNvPr id="773" name="Freeform 772">
                <a:extLst>
                  <a:ext uri="{FF2B5EF4-FFF2-40B4-BE49-F238E27FC236}">
                    <a16:creationId xmlns:a16="http://schemas.microsoft.com/office/drawing/2014/main" id="{EA784F43-D793-4342-92F3-EBC3632212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74" name="Oval 773">
                <a:extLst>
                  <a:ext uri="{FF2B5EF4-FFF2-40B4-BE49-F238E27FC236}">
                    <a16:creationId xmlns:a16="http://schemas.microsoft.com/office/drawing/2014/main" id="{75841943-4184-5D4E-AAD4-8FEAC9D733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75" name="Group 417">
                <a:extLst>
                  <a:ext uri="{FF2B5EF4-FFF2-40B4-BE49-F238E27FC236}">
                    <a16:creationId xmlns:a16="http://schemas.microsoft.com/office/drawing/2014/main" id="{23FBC748-DCBA-AA41-A6F7-895374D50CDF}"/>
                  </a:ext>
                </a:extLst>
              </p:cNvPr>
              <p:cNvGrpSpPr/>
              <p:nvPr/>
            </p:nvGrpSpPr>
            <p:grpSpPr>
              <a:xfrm>
                <a:off x="7713663" y="2848339"/>
                <a:ext cx="1042107" cy="425543"/>
                <a:chOff x="7786941" y="2884917"/>
                <a:chExt cx="897649" cy="353919"/>
              </a:xfrm>
            </p:grpSpPr>
            <p:sp>
              <p:nvSpPr>
                <p:cNvPr id="776" name="Freeform 775">
                  <a:extLst>
                    <a:ext uri="{FF2B5EF4-FFF2-40B4-BE49-F238E27FC236}">
                      <a16:creationId xmlns:a16="http://schemas.microsoft.com/office/drawing/2014/main" id="{96DA1F2B-2063-8C40-BF46-086C20D317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7" name="Freeform 776">
                  <a:extLst>
                    <a:ext uri="{FF2B5EF4-FFF2-40B4-BE49-F238E27FC236}">
                      <a16:creationId xmlns:a16="http://schemas.microsoft.com/office/drawing/2014/main" id="{8A1EF987-02EE-DA4D-8224-02537D5034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8" name="Freeform 777">
                  <a:extLst>
                    <a:ext uri="{FF2B5EF4-FFF2-40B4-BE49-F238E27FC236}">
                      <a16:creationId xmlns:a16="http://schemas.microsoft.com/office/drawing/2014/main" id="{1FC5854A-AF8F-6841-92AD-B18DDAF1E9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9" name="Freeform 778">
                  <a:extLst>
                    <a:ext uri="{FF2B5EF4-FFF2-40B4-BE49-F238E27FC236}">
                      <a16:creationId xmlns:a16="http://schemas.microsoft.com/office/drawing/2014/main" id="{A510FA68-BEB6-B54A-A1D4-984168F857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7" name="Group 454">
              <a:extLst>
                <a:ext uri="{FF2B5EF4-FFF2-40B4-BE49-F238E27FC236}">
                  <a16:creationId xmlns:a16="http://schemas.microsoft.com/office/drawing/2014/main" id="{52B7B73B-1125-084D-8669-C68CC371DDC6}"/>
                </a:ext>
              </a:extLst>
            </p:cNvPr>
            <p:cNvGrpSpPr/>
            <p:nvPr/>
          </p:nvGrpSpPr>
          <p:grpSpPr>
            <a:xfrm>
              <a:off x="10889241" y="3596263"/>
              <a:ext cx="170989" cy="97052"/>
              <a:chOff x="7493876" y="2774731"/>
              <a:chExt cx="1481958" cy="894622"/>
            </a:xfrm>
          </p:grpSpPr>
          <p:sp>
            <p:nvSpPr>
              <p:cNvPr id="766" name="Freeform 765">
                <a:extLst>
                  <a:ext uri="{FF2B5EF4-FFF2-40B4-BE49-F238E27FC236}">
                    <a16:creationId xmlns:a16="http://schemas.microsoft.com/office/drawing/2014/main" id="{3196A4F9-B139-4D4B-B210-031821660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67" name="Oval 766">
                <a:extLst>
                  <a:ext uri="{FF2B5EF4-FFF2-40B4-BE49-F238E27FC236}">
                    <a16:creationId xmlns:a16="http://schemas.microsoft.com/office/drawing/2014/main" id="{1D1C7F3A-BE45-014B-AF9C-58CA77DA029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68" name="Group 457">
                <a:extLst>
                  <a:ext uri="{FF2B5EF4-FFF2-40B4-BE49-F238E27FC236}">
                    <a16:creationId xmlns:a16="http://schemas.microsoft.com/office/drawing/2014/main" id="{83DFFE47-64E8-F54C-8ABC-E896DA957F0D}"/>
                  </a:ext>
                </a:extLst>
              </p:cNvPr>
              <p:cNvGrpSpPr/>
              <p:nvPr/>
            </p:nvGrpSpPr>
            <p:grpSpPr>
              <a:xfrm>
                <a:off x="7713663" y="2848339"/>
                <a:ext cx="1042107" cy="425543"/>
                <a:chOff x="7786941" y="2884917"/>
                <a:chExt cx="897649" cy="353919"/>
              </a:xfrm>
            </p:grpSpPr>
            <p:sp>
              <p:nvSpPr>
                <p:cNvPr id="769" name="Freeform 768">
                  <a:extLst>
                    <a:ext uri="{FF2B5EF4-FFF2-40B4-BE49-F238E27FC236}">
                      <a16:creationId xmlns:a16="http://schemas.microsoft.com/office/drawing/2014/main" id="{2A9F0EE2-8F99-EB4D-9331-7AE3BDCBE9C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0" name="Freeform 769">
                  <a:extLst>
                    <a:ext uri="{FF2B5EF4-FFF2-40B4-BE49-F238E27FC236}">
                      <a16:creationId xmlns:a16="http://schemas.microsoft.com/office/drawing/2014/main" id="{2E314A90-8DB8-2A49-8BB6-D51C2DAE9C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1" name="Freeform 770">
                  <a:extLst>
                    <a:ext uri="{FF2B5EF4-FFF2-40B4-BE49-F238E27FC236}">
                      <a16:creationId xmlns:a16="http://schemas.microsoft.com/office/drawing/2014/main" id="{7D8C0277-204E-2B4D-B954-94739B9DE7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72" name="Freeform 771">
                  <a:extLst>
                    <a:ext uri="{FF2B5EF4-FFF2-40B4-BE49-F238E27FC236}">
                      <a16:creationId xmlns:a16="http://schemas.microsoft.com/office/drawing/2014/main" id="{69955D3C-6D1B-EA40-8228-73DF015641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8" name="Group 614">
              <a:extLst>
                <a:ext uri="{FF2B5EF4-FFF2-40B4-BE49-F238E27FC236}">
                  <a16:creationId xmlns:a16="http://schemas.microsoft.com/office/drawing/2014/main" id="{E166183D-5423-4E4A-AD63-A361EDE184C0}"/>
                </a:ext>
              </a:extLst>
            </p:cNvPr>
            <p:cNvGrpSpPr/>
            <p:nvPr/>
          </p:nvGrpSpPr>
          <p:grpSpPr>
            <a:xfrm>
              <a:off x="10415765" y="3491033"/>
              <a:ext cx="353678" cy="198343"/>
              <a:chOff x="7493876" y="2774731"/>
              <a:chExt cx="1481958" cy="894622"/>
            </a:xfrm>
          </p:grpSpPr>
          <p:sp>
            <p:nvSpPr>
              <p:cNvPr id="759" name="Freeform 758">
                <a:extLst>
                  <a:ext uri="{FF2B5EF4-FFF2-40B4-BE49-F238E27FC236}">
                    <a16:creationId xmlns:a16="http://schemas.microsoft.com/office/drawing/2014/main" id="{8470D159-2329-7F46-9191-000B96A32C7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60" name="Oval 759">
                <a:extLst>
                  <a:ext uri="{FF2B5EF4-FFF2-40B4-BE49-F238E27FC236}">
                    <a16:creationId xmlns:a16="http://schemas.microsoft.com/office/drawing/2014/main" id="{825BDAE5-F4DB-9148-9BC8-0F6F2D1E653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61" name="Group 617">
                <a:extLst>
                  <a:ext uri="{FF2B5EF4-FFF2-40B4-BE49-F238E27FC236}">
                    <a16:creationId xmlns:a16="http://schemas.microsoft.com/office/drawing/2014/main" id="{237F0420-A845-064A-97A2-458F63D673CA}"/>
                  </a:ext>
                </a:extLst>
              </p:cNvPr>
              <p:cNvGrpSpPr/>
              <p:nvPr/>
            </p:nvGrpSpPr>
            <p:grpSpPr>
              <a:xfrm>
                <a:off x="7713663" y="2848339"/>
                <a:ext cx="1042107" cy="425543"/>
                <a:chOff x="7786941" y="2884917"/>
                <a:chExt cx="897649" cy="353919"/>
              </a:xfrm>
            </p:grpSpPr>
            <p:sp>
              <p:nvSpPr>
                <p:cNvPr id="762" name="Freeform 761">
                  <a:extLst>
                    <a:ext uri="{FF2B5EF4-FFF2-40B4-BE49-F238E27FC236}">
                      <a16:creationId xmlns:a16="http://schemas.microsoft.com/office/drawing/2014/main" id="{D11109B9-8A56-A945-BA04-5A564B1030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63" name="Freeform 762">
                  <a:extLst>
                    <a:ext uri="{FF2B5EF4-FFF2-40B4-BE49-F238E27FC236}">
                      <a16:creationId xmlns:a16="http://schemas.microsoft.com/office/drawing/2014/main" id="{170AB2AC-06DB-034E-A5C4-0C8F62E3BE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64" name="Freeform 763">
                  <a:extLst>
                    <a:ext uri="{FF2B5EF4-FFF2-40B4-BE49-F238E27FC236}">
                      <a16:creationId xmlns:a16="http://schemas.microsoft.com/office/drawing/2014/main" id="{E41AEAC2-F85C-4A4E-B0B9-D5C02217D6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65" name="Freeform 764">
                  <a:extLst>
                    <a:ext uri="{FF2B5EF4-FFF2-40B4-BE49-F238E27FC236}">
                      <a16:creationId xmlns:a16="http://schemas.microsoft.com/office/drawing/2014/main" id="{7955A7EE-741F-9740-8344-A2BC817675A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79" name="Group 576">
              <a:extLst>
                <a:ext uri="{FF2B5EF4-FFF2-40B4-BE49-F238E27FC236}">
                  <a16:creationId xmlns:a16="http://schemas.microsoft.com/office/drawing/2014/main" id="{C471E59B-7A0B-AE4F-95D6-F76514D2D55A}"/>
                </a:ext>
              </a:extLst>
            </p:cNvPr>
            <p:cNvGrpSpPr/>
            <p:nvPr/>
          </p:nvGrpSpPr>
          <p:grpSpPr>
            <a:xfrm>
              <a:off x="9953880" y="2197187"/>
              <a:ext cx="353678" cy="198343"/>
              <a:chOff x="7493876" y="2774731"/>
              <a:chExt cx="1481958" cy="894622"/>
            </a:xfrm>
          </p:grpSpPr>
          <p:sp>
            <p:nvSpPr>
              <p:cNvPr id="752" name="Freeform 751">
                <a:extLst>
                  <a:ext uri="{FF2B5EF4-FFF2-40B4-BE49-F238E27FC236}">
                    <a16:creationId xmlns:a16="http://schemas.microsoft.com/office/drawing/2014/main" id="{8CD016E7-5480-8E4E-94F7-201A1C6046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53" name="Oval 752">
                <a:extLst>
                  <a:ext uri="{FF2B5EF4-FFF2-40B4-BE49-F238E27FC236}">
                    <a16:creationId xmlns:a16="http://schemas.microsoft.com/office/drawing/2014/main" id="{593A573C-B6D6-684E-BA73-8F7F7FA8D5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54" name="Group 579">
                <a:extLst>
                  <a:ext uri="{FF2B5EF4-FFF2-40B4-BE49-F238E27FC236}">
                    <a16:creationId xmlns:a16="http://schemas.microsoft.com/office/drawing/2014/main" id="{2C09AC60-D16C-A948-B25E-01CF60EAAD7B}"/>
                  </a:ext>
                </a:extLst>
              </p:cNvPr>
              <p:cNvGrpSpPr/>
              <p:nvPr/>
            </p:nvGrpSpPr>
            <p:grpSpPr>
              <a:xfrm>
                <a:off x="7713663" y="2848339"/>
                <a:ext cx="1042107" cy="425543"/>
                <a:chOff x="7786941" y="2884917"/>
                <a:chExt cx="897649" cy="353919"/>
              </a:xfrm>
            </p:grpSpPr>
            <p:sp>
              <p:nvSpPr>
                <p:cNvPr id="755" name="Freeform 754">
                  <a:extLst>
                    <a:ext uri="{FF2B5EF4-FFF2-40B4-BE49-F238E27FC236}">
                      <a16:creationId xmlns:a16="http://schemas.microsoft.com/office/drawing/2014/main" id="{D9A85682-B6A6-2344-B24D-66A792630B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6" name="Freeform 755">
                  <a:extLst>
                    <a:ext uri="{FF2B5EF4-FFF2-40B4-BE49-F238E27FC236}">
                      <a16:creationId xmlns:a16="http://schemas.microsoft.com/office/drawing/2014/main" id="{52EBCF47-0621-B64C-B884-20683D14D92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7" name="Freeform 756">
                  <a:extLst>
                    <a:ext uri="{FF2B5EF4-FFF2-40B4-BE49-F238E27FC236}">
                      <a16:creationId xmlns:a16="http://schemas.microsoft.com/office/drawing/2014/main" id="{83AAD1CC-D818-A245-9CF9-C4877A62A5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8" name="Freeform 757">
                  <a:extLst>
                    <a:ext uri="{FF2B5EF4-FFF2-40B4-BE49-F238E27FC236}">
                      <a16:creationId xmlns:a16="http://schemas.microsoft.com/office/drawing/2014/main" id="{51F55DD1-3A8F-0242-A470-690BE99AC68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0" name="Group 592">
              <a:extLst>
                <a:ext uri="{FF2B5EF4-FFF2-40B4-BE49-F238E27FC236}">
                  <a16:creationId xmlns:a16="http://schemas.microsoft.com/office/drawing/2014/main" id="{7BF36121-B4F6-2447-9F5B-F29B627F3B2A}"/>
                </a:ext>
              </a:extLst>
            </p:cNvPr>
            <p:cNvGrpSpPr/>
            <p:nvPr/>
          </p:nvGrpSpPr>
          <p:grpSpPr>
            <a:xfrm>
              <a:off x="10532370" y="2608262"/>
              <a:ext cx="353678" cy="198343"/>
              <a:chOff x="7493876" y="2774731"/>
              <a:chExt cx="1481958" cy="894622"/>
            </a:xfrm>
          </p:grpSpPr>
          <p:sp>
            <p:nvSpPr>
              <p:cNvPr id="745" name="Freeform 744">
                <a:extLst>
                  <a:ext uri="{FF2B5EF4-FFF2-40B4-BE49-F238E27FC236}">
                    <a16:creationId xmlns:a16="http://schemas.microsoft.com/office/drawing/2014/main" id="{D13949CD-BE6A-5744-98EE-61BE5EE60D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46" name="Oval 745">
                <a:extLst>
                  <a:ext uri="{FF2B5EF4-FFF2-40B4-BE49-F238E27FC236}">
                    <a16:creationId xmlns:a16="http://schemas.microsoft.com/office/drawing/2014/main" id="{F3651F16-DD17-4D47-9A8D-8EFA601CA8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47" name="Group 595">
                <a:extLst>
                  <a:ext uri="{FF2B5EF4-FFF2-40B4-BE49-F238E27FC236}">
                    <a16:creationId xmlns:a16="http://schemas.microsoft.com/office/drawing/2014/main" id="{10CA9012-91B2-A449-8A2E-65BA6061B48F}"/>
                  </a:ext>
                </a:extLst>
              </p:cNvPr>
              <p:cNvGrpSpPr/>
              <p:nvPr/>
            </p:nvGrpSpPr>
            <p:grpSpPr>
              <a:xfrm>
                <a:off x="7713663" y="2848339"/>
                <a:ext cx="1042107" cy="425543"/>
                <a:chOff x="7786941" y="2884917"/>
                <a:chExt cx="897649" cy="353919"/>
              </a:xfrm>
            </p:grpSpPr>
            <p:sp>
              <p:nvSpPr>
                <p:cNvPr id="748" name="Freeform 747">
                  <a:extLst>
                    <a:ext uri="{FF2B5EF4-FFF2-40B4-BE49-F238E27FC236}">
                      <a16:creationId xmlns:a16="http://schemas.microsoft.com/office/drawing/2014/main" id="{964BBEA0-D220-6747-850B-459388ABF25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49" name="Freeform 748">
                  <a:extLst>
                    <a:ext uri="{FF2B5EF4-FFF2-40B4-BE49-F238E27FC236}">
                      <a16:creationId xmlns:a16="http://schemas.microsoft.com/office/drawing/2014/main" id="{ADEC5ED7-ED4C-584D-AB78-AA02A93E946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0" name="Freeform 749">
                  <a:extLst>
                    <a:ext uri="{FF2B5EF4-FFF2-40B4-BE49-F238E27FC236}">
                      <a16:creationId xmlns:a16="http://schemas.microsoft.com/office/drawing/2014/main" id="{F45598BF-44BC-354D-9020-97A874C585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51" name="Freeform 750">
                  <a:extLst>
                    <a:ext uri="{FF2B5EF4-FFF2-40B4-BE49-F238E27FC236}">
                      <a16:creationId xmlns:a16="http://schemas.microsoft.com/office/drawing/2014/main" id="{3A2BDF5D-2CA0-2145-8059-D8F121D4D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1" name="Group 600">
              <a:extLst>
                <a:ext uri="{FF2B5EF4-FFF2-40B4-BE49-F238E27FC236}">
                  <a16:creationId xmlns:a16="http://schemas.microsoft.com/office/drawing/2014/main" id="{187A607B-CA61-BE46-8032-8E34596E7689}"/>
                </a:ext>
              </a:extLst>
            </p:cNvPr>
            <p:cNvGrpSpPr/>
            <p:nvPr/>
          </p:nvGrpSpPr>
          <p:grpSpPr>
            <a:xfrm>
              <a:off x="10648981" y="2102858"/>
              <a:ext cx="353678" cy="198343"/>
              <a:chOff x="7493876" y="2774731"/>
              <a:chExt cx="1481958" cy="894622"/>
            </a:xfrm>
          </p:grpSpPr>
          <p:sp>
            <p:nvSpPr>
              <p:cNvPr id="738" name="Freeform 737">
                <a:extLst>
                  <a:ext uri="{FF2B5EF4-FFF2-40B4-BE49-F238E27FC236}">
                    <a16:creationId xmlns:a16="http://schemas.microsoft.com/office/drawing/2014/main" id="{EB8C3753-6F83-F64B-9439-656B124AA3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39" name="Oval 738">
                <a:extLst>
                  <a:ext uri="{FF2B5EF4-FFF2-40B4-BE49-F238E27FC236}">
                    <a16:creationId xmlns:a16="http://schemas.microsoft.com/office/drawing/2014/main" id="{F476EE06-2893-8D4D-AF54-92697A0FE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40" name="Group 603">
                <a:extLst>
                  <a:ext uri="{FF2B5EF4-FFF2-40B4-BE49-F238E27FC236}">
                    <a16:creationId xmlns:a16="http://schemas.microsoft.com/office/drawing/2014/main" id="{5DED3EC9-29B0-8D48-BC37-13731DFE683F}"/>
                  </a:ext>
                </a:extLst>
              </p:cNvPr>
              <p:cNvGrpSpPr/>
              <p:nvPr/>
            </p:nvGrpSpPr>
            <p:grpSpPr>
              <a:xfrm>
                <a:off x="7713663" y="2848339"/>
                <a:ext cx="1042107" cy="425543"/>
                <a:chOff x="7786941" y="2884917"/>
                <a:chExt cx="897649" cy="353919"/>
              </a:xfrm>
            </p:grpSpPr>
            <p:sp>
              <p:nvSpPr>
                <p:cNvPr id="741" name="Freeform 740">
                  <a:extLst>
                    <a:ext uri="{FF2B5EF4-FFF2-40B4-BE49-F238E27FC236}">
                      <a16:creationId xmlns:a16="http://schemas.microsoft.com/office/drawing/2014/main" id="{D08D678C-613A-3543-B832-EE51616C693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42" name="Freeform 741">
                  <a:extLst>
                    <a:ext uri="{FF2B5EF4-FFF2-40B4-BE49-F238E27FC236}">
                      <a16:creationId xmlns:a16="http://schemas.microsoft.com/office/drawing/2014/main" id="{9EB7819C-4684-3347-AA14-421D743ECB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43" name="Freeform 742">
                  <a:extLst>
                    <a:ext uri="{FF2B5EF4-FFF2-40B4-BE49-F238E27FC236}">
                      <a16:creationId xmlns:a16="http://schemas.microsoft.com/office/drawing/2014/main" id="{F23E654E-4CEA-E346-A508-15310ABC704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44" name="Freeform 743">
                  <a:extLst>
                    <a:ext uri="{FF2B5EF4-FFF2-40B4-BE49-F238E27FC236}">
                      <a16:creationId xmlns:a16="http://schemas.microsoft.com/office/drawing/2014/main" id="{EF443A10-9F41-BB4D-8E65-E94AEE09BDA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2" name="Group 553">
              <a:extLst>
                <a:ext uri="{FF2B5EF4-FFF2-40B4-BE49-F238E27FC236}">
                  <a16:creationId xmlns:a16="http://schemas.microsoft.com/office/drawing/2014/main" id="{7CCD8656-0FD3-B844-BC6C-33CE0577598D}"/>
                </a:ext>
              </a:extLst>
            </p:cNvPr>
            <p:cNvGrpSpPr/>
            <p:nvPr/>
          </p:nvGrpSpPr>
          <p:grpSpPr>
            <a:xfrm>
              <a:off x="9103944" y="3951522"/>
              <a:ext cx="367224" cy="240304"/>
              <a:chOff x="7493876" y="2774731"/>
              <a:chExt cx="1481958" cy="894622"/>
            </a:xfrm>
          </p:grpSpPr>
          <p:sp>
            <p:nvSpPr>
              <p:cNvPr id="731" name="Freeform 730">
                <a:extLst>
                  <a:ext uri="{FF2B5EF4-FFF2-40B4-BE49-F238E27FC236}">
                    <a16:creationId xmlns:a16="http://schemas.microsoft.com/office/drawing/2014/main" id="{7CF4B187-63BE-654E-852A-09C69503C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32" name="Oval 731">
                <a:extLst>
                  <a:ext uri="{FF2B5EF4-FFF2-40B4-BE49-F238E27FC236}">
                    <a16:creationId xmlns:a16="http://schemas.microsoft.com/office/drawing/2014/main" id="{3B5270E4-3067-1643-B96C-CE5CEE0974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33" name="Group 556">
                <a:extLst>
                  <a:ext uri="{FF2B5EF4-FFF2-40B4-BE49-F238E27FC236}">
                    <a16:creationId xmlns:a16="http://schemas.microsoft.com/office/drawing/2014/main" id="{3BECC0F9-CE1F-254B-B04F-1EAA89C59C97}"/>
                  </a:ext>
                </a:extLst>
              </p:cNvPr>
              <p:cNvGrpSpPr/>
              <p:nvPr/>
            </p:nvGrpSpPr>
            <p:grpSpPr>
              <a:xfrm>
                <a:off x="7713663" y="2848339"/>
                <a:ext cx="1042107" cy="425543"/>
                <a:chOff x="7786941" y="2884917"/>
                <a:chExt cx="897649" cy="353919"/>
              </a:xfrm>
            </p:grpSpPr>
            <p:sp>
              <p:nvSpPr>
                <p:cNvPr id="734" name="Freeform 733">
                  <a:extLst>
                    <a:ext uri="{FF2B5EF4-FFF2-40B4-BE49-F238E27FC236}">
                      <a16:creationId xmlns:a16="http://schemas.microsoft.com/office/drawing/2014/main" id="{7C55C6EE-4672-4F4F-A2F8-2821804F59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35" name="Freeform 734">
                  <a:extLst>
                    <a:ext uri="{FF2B5EF4-FFF2-40B4-BE49-F238E27FC236}">
                      <a16:creationId xmlns:a16="http://schemas.microsoft.com/office/drawing/2014/main" id="{C3B242E2-FAA3-F340-B7F0-35D87BB6BAA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36" name="Freeform 735">
                  <a:extLst>
                    <a:ext uri="{FF2B5EF4-FFF2-40B4-BE49-F238E27FC236}">
                      <a16:creationId xmlns:a16="http://schemas.microsoft.com/office/drawing/2014/main" id="{87ED7762-177B-454C-AA37-EB518D75B6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37" name="Freeform 736">
                  <a:extLst>
                    <a:ext uri="{FF2B5EF4-FFF2-40B4-BE49-F238E27FC236}">
                      <a16:creationId xmlns:a16="http://schemas.microsoft.com/office/drawing/2014/main" id="{AD88A8A1-4E2B-154E-845D-5419478A1D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3" name="Group 584">
              <a:extLst>
                <a:ext uri="{FF2B5EF4-FFF2-40B4-BE49-F238E27FC236}">
                  <a16:creationId xmlns:a16="http://schemas.microsoft.com/office/drawing/2014/main" id="{1A0C1583-3B4A-E44D-BB19-B20517502EBD}"/>
                </a:ext>
              </a:extLst>
            </p:cNvPr>
            <p:cNvGrpSpPr/>
            <p:nvPr/>
          </p:nvGrpSpPr>
          <p:grpSpPr>
            <a:xfrm>
              <a:off x="9985282" y="2656460"/>
              <a:ext cx="353678" cy="198343"/>
              <a:chOff x="7493876" y="2774731"/>
              <a:chExt cx="1481958" cy="894622"/>
            </a:xfrm>
          </p:grpSpPr>
          <p:sp>
            <p:nvSpPr>
              <p:cNvPr id="724" name="Freeform 723">
                <a:extLst>
                  <a:ext uri="{FF2B5EF4-FFF2-40B4-BE49-F238E27FC236}">
                    <a16:creationId xmlns:a16="http://schemas.microsoft.com/office/drawing/2014/main" id="{196997C3-A7DB-5041-AC08-10F980FB77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25" name="Oval 724">
                <a:extLst>
                  <a:ext uri="{FF2B5EF4-FFF2-40B4-BE49-F238E27FC236}">
                    <a16:creationId xmlns:a16="http://schemas.microsoft.com/office/drawing/2014/main" id="{5F84A336-003F-D045-8717-1066774A69E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26" name="Group 587">
                <a:extLst>
                  <a:ext uri="{FF2B5EF4-FFF2-40B4-BE49-F238E27FC236}">
                    <a16:creationId xmlns:a16="http://schemas.microsoft.com/office/drawing/2014/main" id="{FF876992-AF96-3545-9CEA-A02174E11510}"/>
                  </a:ext>
                </a:extLst>
              </p:cNvPr>
              <p:cNvGrpSpPr/>
              <p:nvPr/>
            </p:nvGrpSpPr>
            <p:grpSpPr>
              <a:xfrm>
                <a:off x="7713663" y="2848339"/>
                <a:ext cx="1042107" cy="425543"/>
                <a:chOff x="7786941" y="2884917"/>
                <a:chExt cx="897649" cy="353919"/>
              </a:xfrm>
            </p:grpSpPr>
            <p:sp>
              <p:nvSpPr>
                <p:cNvPr id="727" name="Freeform 726">
                  <a:extLst>
                    <a:ext uri="{FF2B5EF4-FFF2-40B4-BE49-F238E27FC236}">
                      <a16:creationId xmlns:a16="http://schemas.microsoft.com/office/drawing/2014/main" id="{668E6E88-4A46-6C47-A59A-CB9D07441C1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8" name="Freeform 727">
                  <a:extLst>
                    <a:ext uri="{FF2B5EF4-FFF2-40B4-BE49-F238E27FC236}">
                      <a16:creationId xmlns:a16="http://schemas.microsoft.com/office/drawing/2014/main" id="{C179B4BA-1D8B-E542-8032-CCB2C08DB97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9" name="Freeform 728">
                  <a:extLst>
                    <a:ext uri="{FF2B5EF4-FFF2-40B4-BE49-F238E27FC236}">
                      <a16:creationId xmlns:a16="http://schemas.microsoft.com/office/drawing/2014/main" id="{DCACB29E-ABE8-BA42-AD55-DAF519C17B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30" name="Freeform 729">
                  <a:extLst>
                    <a:ext uri="{FF2B5EF4-FFF2-40B4-BE49-F238E27FC236}">
                      <a16:creationId xmlns:a16="http://schemas.microsoft.com/office/drawing/2014/main" id="{FD35A0ED-997C-6D46-9D96-FA8D433982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4" name="Group 537">
              <a:extLst>
                <a:ext uri="{FF2B5EF4-FFF2-40B4-BE49-F238E27FC236}">
                  <a16:creationId xmlns:a16="http://schemas.microsoft.com/office/drawing/2014/main" id="{158E5A4C-7065-8643-BDC2-3A235B56FEA4}"/>
                </a:ext>
              </a:extLst>
            </p:cNvPr>
            <p:cNvGrpSpPr/>
            <p:nvPr/>
          </p:nvGrpSpPr>
          <p:grpSpPr>
            <a:xfrm>
              <a:off x="9502294" y="3388930"/>
              <a:ext cx="367224" cy="240304"/>
              <a:chOff x="7493876" y="2774731"/>
              <a:chExt cx="1481958" cy="894622"/>
            </a:xfrm>
          </p:grpSpPr>
          <p:sp>
            <p:nvSpPr>
              <p:cNvPr id="717" name="Freeform 716">
                <a:extLst>
                  <a:ext uri="{FF2B5EF4-FFF2-40B4-BE49-F238E27FC236}">
                    <a16:creationId xmlns:a16="http://schemas.microsoft.com/office/drawing/2014/main" id="{CA8EFAEE-3EA1-2A49-A68E-588F301B69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18" name="Oval 717">
                <a:extLst>
                  <a:ext uri="{FF2B5EF4-FFF2-40B4-BE49-F238E27FC236}">
                    <a16:creationId xmlns:a16="http://schemas.microsoft.com/office/drawing/2014/main" id="{7A05A3F9-D6B9-D14C-83C8-6C79F0B6B2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19" name="Group 540">
                <a:extLst>
                  <a:ext uri="{FF2B5EF4-FFF2-40B4-BE49-F238E27FC236}">
                    <a16:creationId xmlns:a16="http://schemas.microsoft.com/office/drawing/2014/main" id="{8AAC1FAD-B7BA-744A-8599-5670C6B0E776}"/>
                  </a:ext>
                </a:extLst>
              </p:cNvPr>
              <p:cNvGrpSpPr/>
              <p:nvPr/>
            </p:nvGrpSpPr>
            <p:grpSpPr>
              <a:xfrm>
                <a:off x="7713663" y="2848339"/>
                <a:ext cx="1042107" cy="425543"/>
                <a:chOff x="7786941" y="2884917"/>
                <a:chExt cx="897649" cy="353919"/>
              </a:xfrm>
            </p:grpSpPr>
            <p:sp>
              <p:nvSpPr>
                <p:cNvPr id="720" name="Freeform 719">
                  <a:extLst>
                    <a:ext uri="{FF2B5EF4-FFF2-40B4-BE49-F238E27FC236}">
                      <a16:creationId xmlns:a16="http://schemas.microsoft.com/office/drawing/2014/main" id="{A016DA82-50DC-224C-84FF-C492EDE01BC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1" name="Freeform 720">
                  <a:extLst>
                    <a:ext uri="{FF2B5EF4-FFF2-40B4-BE49-F238E27FC236}">
                      <a16:creationId xmlns:a16="http://schemas.microsoft.com/office/drawing/2014/main" id="{3D2D51D6-0AC0-9D43-A55C-E94B7DCA77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2" name="Freeform 721">
                  <a:extLst>
                    <a:ext uri="{FF2B5EF4-FFF2-40B4-BE49-F238E27FC236}">
                      <a16:creationId xmlns:a16="http://schemas.microsoft.com/office/drawing/2014/main" id="{76C27F31-4CE4-1242-9801-166D4F66B5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23" name="Freeform 722">
                  <a:extLst>
                    <a:ext uri="{FF2B5EF4-FFF2-40B4-BE49-F238E27FC236}">
                      <a16:creationId xmlns:a16="http://schemas.microsoft.com/office/drawing/2014/main" id="{9BC7E87F-2555-8D4C-80CB-0E2F5F4BB0F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5" name="Group 545">
              <a:extLst>
                <a:ext uri="{FF2B5EF4-FFF2-40B4-BE49-F238E27FC236}">
                  <a16:creationId xmlns:a16="http://schemas.microsoft.com/office/drawing/2014/main" id="{4DAC2AB4-F1E4-D740-A4AF-07EE55303854}"/>
                </a:ext>
              </a:extLst>
            </p:cNvPr>
            <p:cNvGrpSpPr/>
            <p:nvPr/>
          </p:nvGrpSpPr>
          <p:grpSpPr>
            <a:xfrm>
              <a:off x="9606710" y="3994661"/>
              <a:ext cx="367224" cy="240304"/>
              <a:chOff x="7493876" y="2774731"/>
              <a:chExt cx="1481958" cy="894622"/>
            </a:xfrm>
          </p:grpSpPr>
          <p:sp>
            <p:nvSpPr>
              <p:cNvPr id="710" name="Freeform 709">
                <a:extLst>
                  <a:ext uri="{FF2B5EF4-FFF2-40B4-BE49-F238E27FC236}">
                    <a16:creationId xmlns:a16="http://schemas.microsoft.com/office/drawing/2014/main" id="{23E59006-14B9-C64E-A05E-0BD7C00C4A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11" name="Oval 710">
                <a:extLst>
                  <a:ext uri="{FF2B5EF4-FFF2-40B4-BE49-F238E27FC236}">
                    <a16:creationId xmlns:a16="http://schemas.microsoft.com/office/drawing/2014/main" id="{2AD17789-C54D-4948-95E6-741F42B1FB2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12" name="Group 548">
                <a:extLst>
                  <a:ext uri="{FF2B5EF4-FFF2-40B4-BE49-F238E27FC236}">
                    <a16:creationId xmlns:a16="http://schemas.microsoft.com/office/drawing/2014/main" id="{278D7FE0-D307-E941-967D-E4145732CEEA}"/>
                  </a:ext>
                </a:extLst>
              </p:cNvPr>
              <p:cNvGrpSpPr/>
              <p:nvPr/>
            </p:nvGrpSpPr>
            <p:grpSpPr>
              <a:xfrm>
                <a:off x="7713663" y="2848339"/>
                <a:ext cx="1042107" cy="425543"/>
                <a:chOff x="7786941" y="2884917"/>
                <a:chExt cx="897649" cy="353919"/>
              </a:xfrm>
            </p:grpSpPr>
            <p:sp>
              <p:nvSpPr>
                <p:cNvPr id="713" name="Freeform 712">
                  <a:extLst>
                    <a:ext uri="{FF2B5EF4-FFF2-40B4-BE49-F238E27FC236}">
                      <a16:creationId xmlns:a16="http://schemas.microsoft.com/office/drawing/2014/main" id="{1ADC6420-4AC2-F544-B940-D0A18615CA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14" name="Freeform 713">
                  <a:extLst>
                    <a:ext uri="{FF2B5EF4-FFF2-40B4-BE49-F238E27FC236}">
                      <a16:creationId xmlns:a16="http://schemas.microsoft.com/office/drawing/2014/main" id="{223E40C5-E2E3-3B42-A86A-26D2D130B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15" name="Freeform 714">
                  <a:extLst>
                    <a:ext uri="{FF2B5EF4-FFF2-40B4-BE49-F238E27FC236}">
                      <a16:creationId xmlns:a16="http://schemas.microsoft.com/office/drawing/2014/main" id="{C6AA2152-8609-214A-AE62-E7DFD1A9E7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16" name="Freeform 715">
                  <a:extLst>
                    <a:ext uri="{FF2B5EF4-FFF2-40B4-BE49-F238E27FC236}">
                      <a16:creationId xmlns:a16="http://schemas.microsoft.com/office/drawing/2014/main" id="{7CB5E54A-6719-9747-80B7-8D19331BE78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6" name="Group 622">
              <a:extLst>
                <a:ext uri="{FF2B5EF4-FFF2-40B4-BE49-F238E27FC236}">
                  <a16:creationId xmlns:a16="http://schemas.microsoft.com/office/drawing/2014/main" id="{EA34A94C-D92D-084C-BFEA-F4C8DF0AD275}"/>
                </a:ext>
              </a:extLst>
            </p:cNvPr>
            <p:cNvGrpSpPr/>
            <p:nvPr/>
          </p:nvGrpSpPr>
          <p:grpSpPr>
            <a:xfrm>
              <a:off x="10380415" y="3987220"/>
              <a:ext cx="353678" cy="198343"/>
              <a:chOff x="7493876" y="2774731"/>
              <a:chExt cx="1481958" cy="894622"/>
            </a:xfrm>
          </p:grpSpPr>
          <p:sp>
            <p:nvSpPr>
              <p:cNvPr id="703" name="Freeform 702">
                <a:extLst>
                  <a:ext uri="{FF2B5EF4-FFF2-40B4-BE49-F238E27FC236}">
                    <a16:creationId xmlns:a16="http://schemas.microsoft.com/office/drawing/2014/main" id="{E1E1C6E8-4D60-7F43-BB0E-6D883F10D4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704" name="Oval 703">
                <a:extLst>
                  <a:ext uri="{FF2B5EF4-FFF2-40B4-BE49-F238E27FC236}">
                    <a16:creationId xmlns:a16="http://schemas.microsoft.com/office/drawing/2014/main" id="{50975E36-0C2A-6844-A407-23F033DB4B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705" name="Group 625">
                <a:extLst>
                  <a:ext uri="{FF2B5EF4-FFF2-40B4-BE49-F238E27FC236}">
                    <a16:creationId xmlns:a16="http://schemas.microsoft.com/office/drawing/2014/main" id="{3F7EBA29-30EF-C741-94EE-735398C6CFA2}"/>
                  </a:ext>
                </a:extLst>
              </p:cNvPr>
              <p:cNvGrpSpPr/>
              <p:nvPr/>
            </p:nvGrpSpPr>
            <p:grpSpPr>
              <a:xfrm>
                <a:off x="7713663" y="2848339"/>
                <a:ext cx="1042107" cy="425543"/>
                <a:chOff x="7786941" y="2884917"/>
                <a:chExt cx="897649" cy="353919"/>
              </a:xfrm>
            </p:grpSpPr>
            <p:sp>
              <p:nvSpPr>
                <p:cNvPr id="706" name="Freeform 705">
                  <a:extLst>
                    <a:ext uri="{FF2B5EF4-FFF2-40B4-BE49-F238E27FC236}">
                      <a16:creationId xmlns:a16="http://schemas.microsoft.com/office/drawing/2014/main" id="{B3AD45B5-1F4B-FF4A-843D-9D06293926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7" name="Freeform 706">
                  <a:extLst>
                    <a:ext uri="{FF2B5EF4-FFF2-40B4-BE49-F238E27FC236}">
                      <a16:creationId xmlns:a16="http://schemas.microsoft.com/office/drawing/2014/main" id="{A6F160FF-CBBD-9147-8D0B-92A36BEBF8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8" name="Freeform 707">
                  <a:extLst>
                    <a:ext uri="{FF2B5EF4-FFF2-40B4-BE49-F238E27FC236}">
                      <a16:creationId xmlns:a16="http://schemas.microsoft.com/office/drawing/2014/main" id="{421F3589-EC70-074A-903F-D618ED6F78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9" name="Freeform 708">
                  <a:extLst>
                    <a:ext uri="{FF2B5EF4-FFF2-40B4-BE49-F238E27FC236}">
                      <a16:creationId xmlns:a16="http://schemas.microsoft.com/office/drawing/2014/main" id="{CEC8DEB8-8E24-2948-9AF6-0F3EF908CD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7" name="Group 462">
              <a:extLst>
                <a:ext uri="{FF2B5EF4-FFF2-40B4-BE49-F238E27FC236}">
                  <a16:creationId xmlns:a16="http://schemas.microsoft.com/office/drawing/2014/main" id="{A8C4B740-B92E-8942-8EF4-347710C32F2C}"/>
                </a:ext>
              </a:extLst>
            </p:cNvPr>
            <p:cNvGrpSpPr/>
            <p:nvPr/>
          </p:nvGrpSpPr>
          <p:grpSpPr>
            <a:xfrm>
              <a:off x="9253049" y="4770587"/>
              <a:ext cx="393760" cy="218579"/>
              <a:chOff x="7493876" y="2774731"/>
              <a:chExt cx="1481958" cy="894622"/>
            </a:xfrm>
          </p:grpSpPr>
          <p:sp>
            <p:nvSpPr>
              <p:cNvPr id="696" name="Freeform 695">
                <a:extLst>
                  <a:ext uri="{FF2B5EF4-FFF2-40B4-BE49-F238E27FC236}">
                    <a16:creationId xmlns:a16="http://schemas.microsoft.com/office/drawing/2014/main" id="{71A9C1C2-E4A0-D74C-8C05-2AD307E7B3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697" name="Oval 696">
                <a:extLst>
                  <a:ext uri="{FF2B5EF4-FFF2-40B4-BE49-F238E27FC236}">
                    <a16:creationId xmlns:a16="http://schemas.microsoft.com/office/drawing/2014/main" id="{0F366A03-D9E7-9F45-99D3-1CAC10EE2C7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698" name="Group 465">
                <a:extLst>
                  <a:ext uri="{FF2B5EF4-FFF2-40B4-BE49-F238E27FC236}">
                    <a16:creationId xmlns:a16="http://schemas.microsoft.com/office/drawing/2014/main" id="{10CB8A50-A713-2549-9F44-B792D2C30CA4}"/>
                  </a:ext>
                </a:extLst>
              </p:cNvPr>
              <p:cNvGrpSpPr/>
              <p:nvPr/>
            </p:nvGrpSpPr>
            <p:grpSpPr>
              <a:xfrm>
                <a:off x="7713663" y="2848339"/>
                <a:ext cx="1042107" cy="425543"/>
                <a:chOff x="7786941" y="2884917"/>
                <a:chExt cx="897649" cy="353919"/>
              </a:xfrm>
            </p:grpSpPr>
            <p:sp>
              <p:nvSpPr>
                <p:cNvPr id="699" name="Freeform 698">
                  <a:extLst>
                    <a:ext uri="{FF2B5EF4-FFF2-40B4-BE49-F238E27FC236}">
                      <a16:creationId xmlns:a16="http://schemas.microsoft.com/office/drawing/2014/main" id="{DC4E3153-8354-1145-82FC-C287EF5FE6C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0" name="Freeform 699">
                  <a:extLst>
                    <a:ext uri="{FF2B5EF4-FFF2-40B4-BE49-F238E27FC236}">
                      <a16:creationId xmlns:a16="http://schemas.microsoft.com/office/drawing/2014/main" id="{99B3C81B-87BA-1A4F-BCAD-DF0EF9C582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1" name="Freeform 700">
                  <a:extLst>
                    <a:ext uri="{FF2B5EF4-FFF2-40B4-BE49-F238E27FC236}">
                      <a16:creationId xmlns:a16="http://schemas.microsoft.com/office/drawing/2014/main" id="{DEEA64E4-A29A-E742-B32E-C111E6BF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702" name="Freeform 701">
                  <a:extLst>
                    <a:ext uri="{FF2B5EF4-FFF2-40B4-BE49-F238E27FC236}">
                      <a16:creationId xmlns:a16="http://schemas.microsoft.com/office/drawing/2014/main" id="{43676372-2E7B-9445-80AD-B31686FE67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nvGrpSpPr>
            <p:cNvPr id="688" name="Group 446">
              <a:extLst>
                <a:ext uri="{FF2B5EF4-FFF2-40B4-BE49-F238E27FC236}">
                  <a16:creationId xmlns:a16="http://schemas.microsoft.com/office/drawing/2014/main" id="{314E0C43-2359-9440-BEF9-9E1924BED605}"/>
                </a:ext>
              </a:extLst>
            </p:cNvPr>
            <p:cNvGrpSpPr/>
            <p:nvPr/>
          </p:nvGrpSpPr>
          <p:grpSpPr>
            <a:xfrm>
              <a:off x="10931138" y="4364023"/>
              <a:ext cx="228295" cy="120400"/>
              <a:chOff x="7493876" y="2774731"/>
              <a:chExt cx="1481958" cy="894622"/>
            </a:xfrm>
          </p:grpSpPr>
          <p:sp>
            <p:nvSpPr>
              <p:cNvPr id="689" name="Freeform 688">
                <a:extLst>
                  <a:ext uri="{FF2B5EF4-FFF2-40B4-BE49-F238E27FC236}">
                    <a16:creationId xmlns:a16="http://schemas.microsoft.com/office/drawing/2014/main" id="{9737FFD7-2DCB-A148-A405-977351501C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sp>
            <p:nvSpPr>
              <p:cNvPr id="690" name="Oval 689">
                <a:extLst>
                  <a:ext uri="{FF2B5EF4-FFF2-40B4-BE49-F238E27FC236}">
                    <a16:creationId xmlns:a16="http://schemas.microsoft.com/office/drawing/2014/main" id="{9739DB09-38E5-A347-93BF-13C80AD8453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cs typeface="Arial" pitchFamily="34" charset="0"/>
                  </a:rPr>
                  <a:t>              </a:t>
                </a:r>
              </a:p>
            </p:txBody>
          </p:sp>
          <p:grpSp>
            <p:nvGrpSpPr>
              <p:cNvPr id="691" name="Group 449">
                <a:extLst>
                  <a:ext uri="{FF2B5EF4-FFF2-40B4-BE49-F238E27FC236}">
                    <a16:creationId xmlns:a16="http://schemas.microsoft.com/office/drawing/2014/main" id="{04079280-378E-384D-9681-BF41B82BF6CB}"/>
                  </a:ext>
                </a:extLst>
              </p:cNvPr>
              <p:cNvGrpSpPr/>
              <p:nvPr/>
            </p:nvGrpSpPr>
            <p:grpSpPr>
              <a:xfrm>
                <a:off x="7713663" y="2848339"/>
                <a:ext cx="1042107" cy="425543"/>
                <a:chOff x="7786941" y="2884917"/>
                <a:chExt cx="897649" cy="353919"/>
              </a:xfrm>
            </p:grpSpPr>
            <p:sp>
              <p:nvSpPr>
                <p:cNvPr id="692" name="Freeform 691">
                  <a:extLst>
                    <a:ext uri="{FF2B5EF4-FFF2-40B4-BE49-F238E27FC236}">
                      <a16:creationId xmlns:a16="http://schemas.microsoft.com/office/drawing/2014/main" id="{914AA044-3657-1448-A5E9-2F003DC03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93" name="Freeform 692">
                  <a:extLst>
                    <a:ext uri="{FF2B5EF4-FFF2-40B4-BE49-F238E27FC236}">
                      <a16:creationId xmlns:a16="http://schemas.microsoft.com/office/drawing/2014/main" id="{29FDF0B8-7E9A-1F4D-8C99-CE1C68A134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94" name="Freeform 693">
                  <a:extLst>
                    <a:ext uri="{FF2B5EF4-FFF2-40B4-BE49-F238E27FC236}">
                      <a16:creationId xmlns:a16="http://schemas.microsoft.com/office/drawing/2014/main" id="{49A96193-2E73-4C43-843C-2C8C4DCEE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695" name="Freeform 694">
                  <a:extLst>
                    <a:ext uri="{FF2B5EF4-FFF2-40B4-BE49-F238E27FC236}">
                      <a16:creationId xmlns:a16="http://schemas.microsoft.com/office/drawing/2014/main" id="{F5358318-953E-E249-9021-E0B5DF66E3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grpSp>
      <p:sp>
        <p:nvSpPr>
          <p:cNvPr id="830" name="Rectangle 829">
            <a:extLst>
              <a:ext uri="{FF2B5EF4-FFF2-40B4-BE49-F238E27FC236}">
                <a16:creationId xmlns:a16="http://schemas.microsoft.com/office/drawing/2014/main" id="{04483029-0B46-154F-9CA3-FEA06875B8DB}"/>
              </a:ext>
            </a:extLst>
          </p:cNvPr>
          <p:cNvSpPr/>
          <p:nvPr/>
        </p:nvSpPr>
        <p:spPr>
          <a:xfrm>
            <a:off x="4910109" y="1461615"/>
            <a:ext cx="4019550" cy="3715971"/>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831" name="Group 796">
            <a:extLst>
              <a:ext uri="{FF2B5EF4-FFF2-40B4-BE49-F238E27FC236}">
                <a16:creationId xmlns:a16="http://schemas.microsoft.com/office/drawing/2014/main" id="{D383E01F-FA6F-5647-A6B1-D5444F12E4E2}"/>
              </a:ext>
            </a:extLst>
          </p:cNvPr>
          <p:cNvGrpSpPr/>
          <p:nvPr/>
        </p:nvGrpSpPr>
        <p:grpSpPr>
          <a:xfrm>
            <a:off x="5450690" y="1740063"/>
            <a:ext cx="3108241" cy="3225669"/>
            <a:chOff x="7432700" y="1830405"/>
            <a:chExt cx="4144321" cy="4300892"/>
          </a:xfrm>
        </p:grpSpPr>
        <p:grpSp>
          <p:nvGrpSpPr>
            <p:cNvPr id="832" name="Group 786">
              <a:extLst>
                <a:ext uri="{FF2B5EF4-FFF2-40B4-BE49-F238E27FC236}">
                  <a16:creationId xmlns:a16="http://schemas.microsoft.com/office/drawing/2014/main" id="{C944F5F4-7AD1-AE48-9769-ABE2F95B5A26}"/>
                </a:ext>
              </a:extLst>
            </p:cNvPr>
            <p:cNvGrpSpPr/>
            <p:nvPr/>
          </p:nvGrpSpPr>
          <p:grpSpPr>
            <a:xfrm>
              <a:off x="7432700" y="1830401"/>
              <a:ext cx="1909777" cy="938015"/>
              <a:chOff x="7432700" y="1830401"/>
              <a:chExt cx="1909777" cy="938015"/>
            </a:xfrm>
          </p:grpSpPr>
          <p:grpSp>
            <p:nvGrpSpPr>
              <p:cNvPr id="1005" name="Group 652">
                <a:extLst>
                  <a:ext uri="{FF2B5EF4-FFF2-40B4-BE49-F238E27FC236}">
                    <a16:creationId xmlns:a16="http://schemas.microsoft.com/office/drawing/2014/main" id="{F4E63F52-683B-8244-A48E-D8CF833CC085}"/>
                  </a:ext>
                </a:extLst>
              </p:cNvPr>
              <p:cNvGrpSpPr>
                <a:grpSpLocks/>
              </p:cNvGrpSpPr>
              <p:nvPr/>
            </p:nvGrpSpPr>
            <p:grpSpPr bwMode="auto">
              <a:xfrm>
                <a:off x="7743850" y="1830401"/>
                <a:ext cx="415925" cy="385762"/>
                <a:chOff x="2751" y="1851"/>
                <a:chExt cx="462" cy="478"/>
              </a:xfrm>
            </p:grpSpPr>
            <p:pic>
              <p:nvPicPr>
                <p:cNvPr id="1036" name="Picture 653" descr="iphone_stylized_small">
                  <a:extLst>
                    <a:ext uri="{FF2B5EF4-FFF2-40B4-BE49-F238E27FC236}">
                      <a16:creationId xmlns:a16="http://schemas.microsoft.com/office/drawing/2014/main" id="{EDF1EC93-A6E5-964F-B0D6-EE56B282AEB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54" descr="antenna_radiation_stylized">
                  <a:extLst>
                    <a:ext uri="{FF2B5EF4-FFF2-40B4-BE49-F238E27FC236}">
                      <a16:creationId xmlns:a16="http://schemas.microsoft.com/office/drawing/2014/main" id="{0A17C594-505E-6F41-AEEB-272A31DFD26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6" name="Group 784">
                <a:extLst>
                  <a:ext uri="{FF2B5EF4-FFF2-40B4-BE49-F238E27FC236}">
                    <a16:creationId xmlns:a16="http://schemas.microsoft.com/office/drawing/2014/main" id="{91E02B81-5B35-4545-A954-B7E923AB7286}"/>
                  </a:ext>
                </a:extLst>
              </p:cNvPr>
              <p:cNvGrpSpPr/>
              <p:nvPr/>
            </p:nvGrpSpPr>
            <p:grpSpPr>
              <a:xfrm>
                <a:off x="7432700" y="2327293"/>
                <a:ext cx="534987" cy="407988"/>
                <a:chOff x="7432700" y="2327293"/>
                <a:chExt cx="534987" cy="407988"/>
              </a:xfrm>
            </p:grpSpPr>
            <p:pic>
              <p:nvPicPr>
                <p:cNvPr id="1013" name="Picture 1017" descr="antenna_stylized">
                  <a:extLst>
                    <a:ext uri="{FF2B5EF4-FFF2-40B4-BE49-F238E27FC236}">
                      <a16:creationId xmlns:a16="http://schemas.microsoft.com/office/drawing/2014/main" id="{27A537F5-5D99-BF4C-9B11-E9782673F1A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 name="Picture 1018" descr="laptop_keyboard">
                  <a:extLst>
                    <a:ext uri="{FF2B5EF4-FFF2-40B4-BE49-F238E27FC236}">
                      <a16:creationId xmlns:a16="http://schemas.microsoft.com/office/drawing/2014/main" id="{7087B8D0-FFCB-0746-A889-28909002C2F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5" name="Freeform 1019">
                  <a:extLst>
                    <a:ext uri="{FF2B5EF4-FFF2-40B4-BE49-F238E27FC236}">
                      <a16:creationId xmlns:a16="http://schemas.microsoft.com/office/drawing/2014/main" id="{7C75BC30-0808-D44D-AF7A-A72B4A529E5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pic>
              <p:nvPicPr>
                <p:cNvPr id="1016" name="Picture 1020" descr="screen">
                  <a:extLst>
                    <a:ext uri="{FF2B5EF4-FFF2-40B4-BE49-F238E27FC236}">
                      <a16:creationId xmlns:a16="http://schemas.microsoft.com/office/drawing/2014/main" id="{2D732B7A-74CB-D547-ADB5-C721526D5E9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7" name="Freeform 1021">
                  <a:extLst>
                    <a:ext uri="{FF2B5EF4-FFF2-40B4-BE49-F238E27FC236}">
                      <a16:creationId xmlns:a16="http://schemas.microsoft.com/office/drawing/2014/main" id="{FBD1A429-9B8F-F940-AD09-4638CC3167E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18" name="Freeform 1022">
                  <a:extLst>
                    <a:ext uri="{FF2B5EF4-FFF2-40B4-BE49-F238E27FC236}">
                      <a16:creationId xmlns:a16="http://schemas.microsoft.com/office/drawing/2014/main" id="{376C8B48-3441-F643-B92D-5DC759EDA1B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19" name="Freeform 1023">
                  <a:extLst>
                    <a:ext uri="{FF2B5EF4-FFF2-40B4-BE49-F238E27FC236}">
                      <a16:creationId xmlns:a16="http://schemas.microsoft.com/office/drawing/2014/main" id="{4DFECD03-4AF0-1342-8138-6CEC8249A2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0" name="Freeform 1024">
                  <a:extLst>
                    <a:ext uri="{FF2B5EF4-FFF2-40B4-BE49-F238E27FC236}">
                      <a16:creationId xmlns:a16="http://schemas.microsoft.com/office/drawing/2014/main" id="{8AA57D4B-3E9B-994B-AF13-DB646178BD1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1" name="Freeform 1025">
                  <a:extLst>
                    <a:ext uri="{FF2B5EF4-FFF2-40B4-BE49-F238E27FC236}">
                      <a16:creationId xmlns:a16="http://schemas.microsoft.com/office/drawing/2014/main" id="{59DA24E7-1981-0E44-8060-2B7CE58EBF80}"/>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2" name="Freeform 1026">
                  <a:extLst>
                    <a:ext uri="{FF2B5EF4-FFF2-40B4-BE49-F238E27FC236}">
                      <a16:creationId xmlns:a16="http://schemas.microsoft.com/office/drawing/2014/main" id="{DB3D3129-2B70-5643-96C2-83638DE57FF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1023" name="Group 1027">
                  <a:extLst>
                    <a:ext uri="{FF2B5EF4-FFF2-40B4-BE49-F238E27FC236}">
                      <a16:creationId xmlns:a16="http://schemas.microsoft.com/office/drawing/2014/main" id="{8C6DEC60-5C97-D546-9977-EBD182221DD2}"/>
                    </a:ext>
                  </a:extLst>
                </p:cNvPr>
                <p:cNvGrpSpPr>
                  <a:grpSpLocks/>
                </p:cNvGrpSpPr>
                <p:nvPr/>
              </p:nvGrpSpPr>
              <p:grpSpPr bwMode="auto">
                <a:xfrm>
                  <a:off x="7594735" y="2642220"/>
                  <a:ext cx="98740" cy="36846"/>
                  <a:chOff x="1740" y="2642"/>
                  <a:chExt cx="752" cy="327"/>
                </a:xfrm>
              </p:grpSpPr>
              <p:sp>
                <p:nvSpPr>
                  <p:cNvPr id="1030" name="Freeform 1028">
                    <a:extLst>
                      <a:ext uri="{FF2B5EF4-FFF2-40B4-BE49-F238E27FC236}">
                        <a16:creationId xmlns:a16="http://schemas.microsoft.com/office/drawing/2014/main" id="{5D16627E-DE34-BC4F-9513-7A7D4707F7C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1" name="Freeform 1029">
                    <a:extLst>
                      <a:ext uri="{FF2B5EF4-FFF2-40B4-BE49-F238E27FC236}">
                        <a16:creationId xmlns:a16="http://schemas.microsoft.com/office/drawing/2014/main" id="{D8D65D68-18A4-E54D-8916-1DEF36844C9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2" name="Freeform 1030">
                    <a:extLst>
                      <a:ext uri="{FF2B5EF4-FFF2-40B4-BE49-F238E27FC236}">
                        <a16:creationId xmlns:a16="http://schemas.microsoft.com/office/drawing/2014/main" id="{3C79D147-9974-F341-96E9-F9AD19F1404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3" name="Freeform 1031">
                    <a:extLst>
                      <a:ext uri="{FF2B5EF4-FFF2-40B4-BE49-F238E27FC236}">
                        <a16:creationId xmlns:a16="http://schemas.microsoft.com/office/drawing/2014/main" id="{5E0CE9D2-21FD-2644-9691-743CC3E130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4" name="Freeform 1032">
                    <a:extLst>
                      <a:ext uri="{FF2B5EF4-FFF2-40B4-BE49-F238E27FC236}">
                        <a16:creationId xmlns:a16="http://schemas.microsoft.com/office/drawing/2014/main" id="{5691098F-1432-0D44-8573-312C3A566A2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35" name="Freeform 1033">
                    <a:extLst>
                      <a:ext uri="{FF2B5EF4-FFF2-40B4-BE49-F238E27FC236}">
                        <a16:creationId xmlns:a16="http://schemas.microsoft.com/office/drawing/2014/main" id="{2D4A77A2-D0F1-164A-A67D-A509543869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sp>
              <p:nvSpPr>
                <p:cNvPr id="1024" name="Freeform 1034">
                  <a:extLst>
                    <a:ext uri="{FF2B5EF4-FFF2-40B4-BE49-F238E27FC236}">
                      <a16:creationId xmlns:a16="http://schemas.microsoft.com/office/drawing/2014/main" id="{A283BD8E-0AD2-B743-8237-483C3A6A6CD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5" name="Freeform 1035">
                  <a:extLst>
                    <a:ext uri="{FF2B5EF4-FFF2-40B4-BE49-F238E27FC236}">
                      <a16:creationId xmlns:a16="http://schemas.microsoft.com/office/drawing/2014/main" id="{AA215C2D-4069-DE48-884E-A1816F7D4D0B}"/>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6" name="Freeform 1036">
                  <a:extLst>
                    <a:ext uri="{FF2B5EF4-FFF2-40B4-BE49-F238E27FC236}">
                      <a16:creationId xmlns:a16="http://schemas.microsoft.com/office/drawing/2014/main" id="{421821F5-5AD5-4D4E-A4F9-5D46E41A4ECC}"/>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7" name="Freeform 1037">
                  <a:extLst>
                    <a:ext uri="{FF2B5EF4-FFF2-40B4-BE49-F238E27FC236}">
                      <a16:creationId xmlns:a16="http://schemas.microsoft.com/office/drawing/2014/main" id="{499D2FC7-7022-A944-98B2-E74E9B2E525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8" name="Freeform 1038">
                  <a:extLst>
                    <a:ext uri="{FF2B5EF4-FFF2-40B4-BE49-F238E27FC236}">
                      <a16:creationId xmlns:a16="http://schemas.microsoft.com/office/drawing/2014/main" id="{37918171-6E71-A846-A2B5-7C65DD7456B5}"/>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29" name="Freeform 1039">
                  <a:extLst>
                    <a:ext uri="{FF2B5EF4-FFF2-40B4-BE49-F238E27FC236}">
                      <a16:creationId xmlns:a16="http://schemas.microsoft.com/office/drawing/2014/main" id="{68ECFF60-AA48-2D4C-9A67-90DB18F81D4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1007" name="Group 739">
                <a:extLst>
                  <a:ext uri="{FF2B5EF4-FFF2-40B4-BE49-F238E27FC236}">
                    <a16:creationId xmlns:a16="http://schemas.microsoft.com/office/drawing/2014/main" id="{504BAA5F-BBD8-8242-BC48-7D0E761F340A}"/>
                  </a:ext>
                </a:extLst>
              </p:cNvPr>
              <p:cNvGrpSpPr/>
              <p:nvPr/>
            </p:nvGrpSpPr>
            <p:grpSpPr>
              <a:xfrm>
                <a:off x="8631407" y="2290407"/>
                <a:ext cx="530702" cy="478009"/>
                <a:chOff x="8631407" y="2290407"/>
                <a:chExt cx="530702" cy="478009"/>
              </a:xfrm>
            </p:grpSpPr>
            <p:pic>
              <p:nvPicPr>
                <p:cNvPr id="1011" name="Picture 568" descr="light2.png">
                  <a:extLst>
                    <a:ext uri="{FF2B5EF4-FFF2-40B4-BE49-F238E27FC236}">
                      <a16:creationId xmlns:a16="http://schemas.microsoft.com/office/drawing/2014/main" id="{D96B693D-26FC-E443-A112-C4AFFE90DC3D}"/>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2" name="Picture 1017" descr="antenna_stylized">
                  <a:extLst>
                    <a:ext uri="{FF2B5EF4-FFF2-40B4-BE49-F238E27FC236}">
                      <a16:creationId xmlns:a16="http://schemas.microsoft.com/office/drawing/2014/main" id="{F4E4C4C0-89A6-D74D-B25C-228CE5BC1DB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8" name="Group 785">
                <a:extLst>
                  <a:ext uri="{FF2B5EF4-FFF2-40B4-BE49-F238E27FC236}">
                    <a16:creationId xmlns:a16="http://schemas.microsoft.com/office/drawing/2014/main" id="{46F998A3-3B85-214A-927A-3BF067B7C2A0}"/>
                  </a:ext>
                </a:extLst>
              </p:cNvPr>
              <p:cNvGrpSpPr/>
              <p:nvPr/>
            </p:nvGrpSpPr>
            <p:grpSpPr>
              <a:xfrm>
                <a:off x="8493165" y="2029804"/>
                <a:ext cx="849312" cy="226109"/>
                <a:chOff x="8493165" y="2029804"/>
                <a:chExt cx="849312" cy="226109"/>
              </a:xfrm>
            </p:grpSpPr>
            <p:pic>
              <p:nvPicPr>
                <p:cNvPr id="1009" name="Picture 603" descr="car_icon_small">
                  <a:extLst>
                    <a:ext uri="{FF2B5EF4-FFF2-40B4-BE49-F238E27FC236}">
                      <a16:creationId xmlns:a16="http://schemas.microsoft.com/office/drawing/2014/main" id="{147E2796-D425-6645-93B3-B97E69B1461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0" name="Picture 1017" descr="antenna_stylized">
                  <a:extLst>
                    <a:ext uri="{FF2B5EF4-FFF2-40B4-BE49-F238E27FC236}">
                      <a16:creationId xmlns:a16="http://schemas.microsoft.com/office/drawing/2014/main" id="{F0886BE8-9B0B-F046-92AA-1AC818378EA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3" name="Group 792">
              <a:extLst>
                <a:ext uri="{FF2B5EF4-FFF2-40B4-BE49-F238E27FC236}">
                  <a16:creationId xmlns:a16="http://schemas.microsoft.com/office/drawing/2014/main" id="{93351559-0D4C-F04C-928E-5CDA57B5EB47}"/>
                </a:ext>
              </a:extLst>
            </p:cNvPr>
            <p:cNvGrpSpPr/>
            <p:nvPr/>
          </p:nvGrpSpPr>
          <p:grpSpPr>
            <a:xfrm>
              <a:off x="7487144" y="3296104"/>
              <a:ext cx="857739" cy="583764"/>
              <a:chOff x="7487144" y="3296104"/>
              <a:chExt cx="857739" cy="583764"/>
            </a:xfrm>
          </p:grpSpPr>
          <p:grpSp>
            <p:nvGrpSpPr>
              <p:cNvPr id="975" name="Group 791">
                <a:extLst>
                  <a:ext uri="{FF2B5EF4-FFF2-40B4-BE49-F238E27FC236}">
                    <a16:creationId xmlns:a16="http://schemas.microsoft.com/office/drawing/2014/main" id="{084B6293-559E-5D43-AF2B-4CB5E09EC6C5}"/>
                  </a:ext>
                </a:extLst>
              </p:cNvPr>
              <p:cNvGrpSpPr/>
              <p:nvPr/>
            </p:nvGrpSpPr>
            <p:grpSpPr>
              <a:xfrm>
                <a:off x="7487144" y="3389820"/>
                <a:ext cx="350807" cy="305517"/>
                <a:chOff x="7487144" y="3389820"/>
                <a:chExt cx="350807" cy="305517"/>
              </a:xfrm>
            </p:grpSpPr>
            <p:pic>
              <p:nvPicPr>
                <p:cNvPr id="982" name="Picture 1115" descr="antenna_stylized">
                  <a:extLst>
                    <a:ext uri="{FF2B5EF4-FFF2-40B4-BE49-F238E27FC236}">
                      <a16:creationId xmlns:a16="http://schemas.microsoft.com/office/drawing/2014/main" id="{1821BC3E-6137-D844-92B9-4BA4CFF41F6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 name="Picture 1116" descr="laptop_keyboard">
                  <a:extLst>
                    <a:ext uri="{FF2B5EF4-FFF2-40B4-BE49-F238E27FC236}">
                      <a16:creationId xmlns:a16="http://schemas.microsoft.com/office/drawing/2014/main" id="{7F05CE3B-E67B-1B40-9D5B-2914F0B9BFBF}"/>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4" name="Freeform 1117">
                  <a:extLst>
                    <a:ext uri="{FF2B5EF4-FFF2-40B4-BE49-F238E27FC236}">
                      <a16:creationId xmlns:a16="http://schemas.microsoft.com/office/drawing/2014/main" id="{B52A07C5-D801-5B41-BD20-C20958925D05}"/>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pic>
              <p:nvPicPr>
                <p:cNvPr id="985" name="Picture 1118" descr="screen">
                  <a:extLst>
                    <a:ext uri="{FF2B5EF4-FFF2-40B4-BE49-F238E27FC236}">
                      <a16:creationId xmlns:a16="http://schemas.microsoft.com/office/drawing/2014/main" id="{2EA30B4E-5447-0340-8DAD-349A843F2AC9}"/>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6" name="Freeform 1119">
                  <a:extLst>
                    <a:ext uri="{FF2B5EF4-FFF2-40B4-BE49-F238E27FC236}">
                      <a16:creationId xmlns:a16="http://schemas.microsoft.com/office/drawing/2014/main" id="{1137F6C6-A7C9-9A4D-BCE3-048DB90EF759}"/>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87" name="Freeform 1120">
                  <a:extLst>
                    <a:ext uri="{FF2B5EF4-FFF2-40B4-BE49-F238E27FC236}">
                      <a16:creationId xmlns:a16="http://schemas.microsoft.com/office/drawing/2014/main" id="{7A0060E2-767D-1545-8656-29ED1A471251}"/>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88" name="Freeform 1121">
                  <a:extLst>
                    <a:ext uri="{FF2B5EF4-FFF2-40B4-BE49-F238E27FC236}">
                      <a16:creationId xmlns:a16="http://schemas.microsoft.com/office/drawing/2014/main" id="{15790F5A-ABAC-8D49-A4F9-E2F576550DB0}"/>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89" name="Freeform 1122">
                  <a:extLst>
                    <a:ext uri="{FF2B5EF4-FFF2-40B4-BE49-F238E27FC236}">
                      <a16:creationId xmlns:a16="http://schemas.microsoft.com/office/drawing/2014/main" id="{8898B7ED-5BCF-8C4E-B1AA-B82AD50FD155}"/>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0" name="Freeform 1123">
                  <a:extLst>
                    <a:ext uri="{FF2B5EF4-FFF2-40B4-BE49-F238E27FC236}">
                      <a16:creationId xmlns:a16="http://schemas.microsoft.com/office/drawing/2014/main" id="{5A7F91EF-AD6B-D64E-B73E-C762D73A7A33}"/>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1" name="Freeform 1124">
                  <a:extLst>
                    <a:ext uri="{FF2B5EF4-FFF2-40B4-BE49-F238E27FC236}">
                      <a16:creationId xmlns:a16="http://schemas.microsoft.com/office/drawing/2014/main" id="{BBB1B153-2E6F-7246-9B11-B68D01DF60E3}"/>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992" name="Group 1125">
                  <a:extLst>
                    <a:ext uri="{FF2B5EF4-FFF2-40B4-BE49-F238E27FC236}">
                      <a16:creationId xmlns:a16="http://schemas.microsoft.com/office/drawing/2014/main" id="{57060979-075D-9D4D-B12E-DA0CCD4C6B8F}"/>
                    </a:ext>
                  </a:extLst>
                </p:cNvPr>
                <p:cNvGrpSpPr>
                  <a:grpSpLocks/>
                </p:cNvGrpSpPr>
                <p:nvPr/>
              </p:nvGrpSpPr>
              <p:grpSpPr bwMode="auto">
                <a:xfrm>
                  <a:off x="7593395" y="3625649"/>
                  <a:ext cx="64747" cy="27592"/>
                  <a:chOff x="1740" y="2642"/>
                  <a:chExt cx="752" cy="327"/>
                </a:xfrm>
              </p:grpSpPr>
              <p:sp>
                <p:nvSpPr>
                  <p:cNvPr id="999" name="Freeform 1126">
                    <a:extLst>
                      <a:ext uri="{FF2B5EF4-FFF2-40B4-BE49-F238E27FC236}">
                        <a16:creationId xmlns:a16="http://schemas.microsoft.com/office/drawing/2014/main" id="{8DFFF656-1361-C546-8336-177F79E4691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0" name="Freeform 1127">
                    <a:extLst>
                      <a:ext uri="{FF2B5EF4-FFF2-40B4-BE49-F238E27FC236}">
                        <a16:creationId xmlns:a16="http://schemas.microsoft.com/office/drawing/2014/main" id="{60C6C6B3-72DE-664B-B4DE-3C04B0C5BFE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1" name="Freeform 1128">
                    <a:extLst>
                      <a:ext uri="{FF2B5EF4-FFF2-40B4-BE49-F238E27FC236}">
                        <a16:creationId xmlns:a16="http://schemas.microsoft.com/office/drawing/2014/main" id="{0D48292A-917D-D046-A974-043CEE5A41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2" name="Freeform 1129">
                    <a:extLst>
                      <a:ext uri="{FF2B5EF4-FFF2-40B4-BE49-F238E27FC236}">
                        <a16:creationId xmlns:a16="http://schemas.microsoft.com/office/drawing/2014/main" id="{DB6BAAEB-BADD-0A4F-8A9D-D72AFCA99A5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3" name="Freeform 1130">
                    <a:extLst>
                      <a:ext uri="{FF2B5EF4-FFF2-40B4-BE49-F238E27FC236}">
                        <a16:creationId xmlns:a16="http://schemas.microsoft.com/office/drawing/2014/main" id="{05D5969F-F3B9-414D-975E-A6700098F26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1004" name="Freeform 1131">
                    <a:extLst>
                      <a:ext uri="{FF2B5EF4-FFF2-40B4-BE49-F238E27FC236}">
                        <a16:creationId xmlns:a16="http://schemas.microsoft.com/office/drawing/2014/main" id="{41BB174D-6019-384D-A5AC-1B4D92D938B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sp>
              <p:nvSpPr>
                <p:cNvPr id="993" name="Freeform 1132">
                  <a:extLst>
                    <a:ext uri="{FF2B5EF4-FFF2-40B4-BE49-F238E27FC236}">
                      <a16:creationId xmlns:a16="http://schemas.microsoft.com/office/drawing/2014/main" id="{F8739864-4836-E447-8FC8-5886923FF496}"/>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4" name="Freeform 1133">
                  <a:extLst>
                    <a:ext uri="{FF2B5EF4-FFF2-40B4-BE49-F238E27FC236}">
                      <a16:creationId xmlns:a16="http://schemas.microsoft.com/office/drawing/2014/main" id="{C59CADF3-CD09-FB48-A672-C2C50B66CEB8}"/>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5" name="Freeform 1134">
                  <a:extLst>
                    <a:ext uri="{FF2B5EF4-FFF2-40B4-BE49-F238E27FC236}">
                      <a16:creationId xmlns:a16="http://schemas.microsoft.com/office/drawing/2014/main" id="{628AB6FD-35F6-0345-BD13-22EAAF9EC275}"/>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6" name="Freeform 1135">
                  <a:extLst>
                    <a:ext uri="{FF2B5EF4-FFF2-40B4-BE49-F238E27FC236}">
                      <a16:creationId xmlns:a16="http://schemas.microsoft.com/office/drawing/2014/main" id="{76529D44-B4FD-DE4D-812E-E461A0FCCA6C}"/>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7" name="Freeform 1136">
                  <a:extLst>
                    <a:ext uri="{FF2B5EF4-FFF2-40B4-BE49-F238E27FC236}">
                      <a16:creationId xmlns:a16="http://schemas.microsoft.com/office/drawing/2014/main" id="{44CD9A89-0E3B-2C40-8436-71B7526BA660}"/>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98" name="Freeform 1137">
                  <a:extLst>
                    <a:ext uri="{FF2B5EF4-FFF2-40B4-BE49-F238E27FC236}">
                      <a16:creationId xmlns:a16="http://schemas.microsoft.com/office/drawing/2014/main" id="{92BF681C-02FC-8F49-A2CD-8F3446ECE5D3}"/>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976" name="Group 1139">
                <a:extLst>
                  <a:ext uri="{FF2B5EF4-FFF2-40B4-BE49-F238E27FC236}">
                    <a16:creationId xmlns:a16="http://schemas.microsoft.com/office/drawing/2014/main" id="{904B7C12-C509-8641-BB63-56DEDB95F954}"/>
                  </a:ext>
                </a:extLst>
              </p:cNvPr>
              <p:cNvGrpSpPr>
                <a:grpSpLocks/>
              </p:cNvGrpSpPr>
              <p:nvPr/>
            </p:nvGrpSpPr>
            <p:grpSpPr bwMode="auto">
              <a:xfrm flipH="1">
                <a:off x="7985622" y="3537823"/>
                <a:ext cx="359261" cy="342045"/>
                <a:chOff x="2839" y="3501"/>
                <a:chExt cx="755" cy="803"/>
              </a:xfrm>
            </p:grpSpPr>
            <p:pic>
              <p:nvPicPr>
                <p:cNvPr id="980" name="Picture 1140" descr="desktop_computer_stylized_medium">
                  <a:extLst>
                    <a:ext uri="{FF2B5EF4-FFF2-40B4-BE49-F238E27FC236}">
                      <a16:creationId xmlns:a16="http://schemas.microsoft.com/office/drawing/2014/main" id="{BDC7F552-21C9-C942-90FF-0162099A3D5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1" name="Freeform 1141">
                  <a:extLst>
                    <a:ext uri="{FF2B5EF4-FFF2-40B4-BE49-F238E27FC236}">
                      <a16:creationId xmlns:a16="http://schemas.microsoft.com/office/drawing/2014/main" id="{654B43BA-608E-5D4D-B11B-71762CFBEED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977" name="Group 693">
                <a:extLst>
                  <a:ext uri="{FF2B5EF4-FFF2-40B4-BE49-F238E27FC236}">
                    <a16:creationId xmlns:a16="http://schemas.microsoft.com/office/drawing/2014/main" id="{14715B6C-9A50-FE4B-A8D2-1E669BF891E3}"/>
                  </a:ext>
                </a:extLst>
              </p:cNvPr>
              <p:cNvGrpSpPr/>
              <p:nvPr/>
            </p:nvGrpSpPr>
            <p:grpSpPr>
              <a:xfrm>
                <a:off x="7797061" y="3296104"/>
                <a:ext cx="347997" cy="396620"/>
                <a:chOff x="7797061" y="3296104"/>
                <a:chExt cx="347997" cy="396620"/>
              </a:xfrm>
            </p:grpSpPr>
            <p:pic>
              <p:nvPicPr>
                <p:cNvPr id="978" name="Picture 571" descr="fridge2.png">
                  <a:extLst>
                    <a:ext uri="{FF2B5EF4-FFF2-40B4-BE49-F238E27FC236}">
                      <a16:creationId xmlns:a16="http://schemas.microsoft.com/office/drawing/2014/main" id="{29DD0F98-F93B-0145-A925-F4125ED490DD}"/>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9" name="Picture 1115" descr="antenna_stylized">
                  <a:extLst>
                    <a:ext uri="{FF2B5EF4-FFF2-40B4-BE49-F238E27FC236}">
                      <a16:creationId xmlns:a16="http://schemas.microsoft.com/office/drawing/2014/main" id="{C1A64F68-4D16-AE4F-AB60-09D2C0CF0E2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4" name="Group 794">
              <a:extLst>
                <a:ext uri="{FF2B5EF4-FFF2-40B4-BE49-F238E27FC236}">
                  <a16:creationId xmlns:a16="http://schemas.microsoft.com/office/drawing/2014/main" id="{AF73DE4B-526E-9C4F-9242-9BC0D43F8CBA}"/>
                </a:ext>
              </a:extLst>
            </p:cNvPr>
            <p:cNvGrpSpPr/>
            <p:nvPr/>
          </p:nvGrpSpPr>
          <p:grpSpPr>
            <a:xfrm>
              <a:off x="11058582" y="3456397"/>
              <a:ext cx="518448" cy="877538"/>
              <a:chOff x="11058582" y="3456397"/>
              <a:chExt cx="518448" cy="877538"/>
            </a:xfrm>
          </p:grpSpPr>
          <p:grpSp>
            <p:nvGrpSpPr>
              <p:cNvPr id="963" name="Group 374">
                <a:extLst>
                  <a:ext uri="{FF2B5EF4-FFF2-40B4-BE49-F238E27FC236}">
                    <a16:creationId xmlns:a16="http://schemas.microsoft.com/office/drawing/2014/main" id="{433FEDDB-405E-DB4E-815F-55EE9E62EF1A}"/>
                  </a:ext>
                </a:extLst>
              </p:cNvPr>
              <p:cNvGrpSpPr/>
              <p:nvPr/>
            </p:nvGrpSpPr>
            <p:grpSpPr>
              <a:xfrm>
                <a:off x="11087190" y="3919148"/>
                <a:ext cx="489840" cy="414787"/>
                <a:chOff x="5103720" y="2693358"/>
                <a:chExt cx="611650" cy="414787"/>
              </a:xfrm>
            </p:grpSpPr>
            <p:cxnSp>
              <p:nvCxnSpPr>
                <p:cNvPr id="970" name="Straight Connector 969">
                  <a:extLst>
                    <a:ext uri="{FF2B5EF4-FFF2-40B4-BE49-F238E27FC236}">
                      <a16:creationId xmlns:a16="http://schemas.microsoft.com/office/drawing/2014/main" id="{1D164102-BE0D-AF40-9A7B-7F2B261B2C20}"/>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71" name="Group 377">
                  <a:extLst>
                    <a:ext uri="{FF2B5EF4-FFF2-40B4-BE49-F238E27FC236}">
                      <a16:creationId xmlns:a16="http://schemas.microsoft.com/office/drawing/2014/main" id="{9018E7EF-EB96-424D-962A-FEB80B43946F}"/>
                    </a:ext>
                  </a:extLst>
                </p:cNvPr>
                <p:cNvGrpSpPr/>
                <p:nvPr/>
              </p:nvGrpSpPr>
              <p:grpSpPr>
                <a:xfrm>
                  <a:off x="5275406" y="2693358"/>
                  <a:ext cx="439964" cy="414787"/>
                  <a:chOff x="5275406" y="2711455"/>
                  <a:chExt cx="452949" cy="405518"/>
                </a:xfrm>
              </p:grpSpPr>
              <p:pic>
                <p:nvPicPr>
                  <p:cNvPr id="972" name="Picture 971" descr="server_rack.png">
                    <a:extLst>
                      <a:ext uri="{FF2B5EF4-FFF2-40B4-BE49-F238E27FC236}">
                        <a16:creationId xmlns:a16="http://schemas.microsoft.com/office/drawing/2014/main" id="{C865CB27-BCE1-654B-9519-9B39D4CB587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973" name="Picture 379" descr="server_rack.png">
                    <a:extLst>
                      <a:ext uri="{FF2B5EF4-FFF2-40B4-BE49-F238E27FC236}">
                        <a16:creationId xmlns:a16="http://schemas.microsoft.com/office/drawing/2014/main" id="{41D005B5-0BAE-3E48-A2D4-576E4F7B946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974" name="Picture 973" descr="server_rack.png">
                    <a:extLst>
                      <a:ext uri="{FF2B5EF4-FFF2-40B4-BE49-F238E27FC236}">
                        <a16:creationId xmlns:a16="http://schemas.microsoft.com/office/drawing/2014/main" id="{89060F4D-6C40-724C-BD1E-F12A5CA65DE7}"/>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964" name="Group 391">
                <a:extLst>
                  <a:ext uri="{FF2B5EF4-FFF2-40B4-BE49-F238E27FC236}">
                    <a16:creationId xmlns:a16="http://schemas.microsoft.com/office/drawing/2014/main" id="{710FDFDB-5658-6346-883B-53F72A0E1C90}"/>
                  </a:ext>
                </a:extLst>
              </p:cNvPr>
              <p:cNvGrpSpPr/>
              <p:nvPr/>
            </p:nvGrpSpPr>
            <p:grpSpPr>
              <a:xfrm>
                <a:off x="11058582" y="3456397"/>
                <a:ext cx="423725" cy="414787"/>
                <a:chOff x="5103720" y="2693358"/>
                <a:chExt cx="611650" cy="414787"/>
              </a:xfrm>
            </p:grpSpPr>
            <p:cxnSp>
              <p:nvCxnSpPr>
                <p:cNvPr id="965" name="Straight Connector 964">
                  <a:extLst>
                    <a:ext uri="{FF2B5EF4-FFF2-40B4-BE49-F238E27FC236}">
                      <a16:creationId xmlns:a16="http://schemas.microsoft.com/office/drawing/2014/main" id="{21121473-8384-8944-A0B5-DD441780262C}"/>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66" name="Group 394">
                  <a:extLst>
                    <a:ext uri="{FF2B5EF4-FFF2-40B4-BE49-F238E27FC236}">
                      <a16:creationId xmlns:a16="http://schemas.microsoft.com/office/drawing/2014/main" id="{11366773-360A-0449-911A-80462659C660}"/>
                    </a:ext>
                  </a:extLst>
                </p:cNvPr>
                <p:cNvGrpSpPr/>
                <p:nvPr/>
              </p:nvGrpSpPr>
              <p:grpSpPr>
                <a:xfrm>
                  <a:off x="5275406" y="2693358"/>
                  <a:ext cx="439964" cy="414787"/>
                  <a:chOff x="5275406" y="2711455"/>
                  <a:chExt cx="452949" cy="405518"/>
                </a:xfrm>
              </p:grpSpPr>
              <p:pic>
                <p:nvPicPr>
                  <p:cNvPr id="967" name="Picture 966" descr="server_rack.png">
                    <a:extLst>
                      <a:ext uri="{FF2B5EF4-FFF2-40B4-BE49-F238E27FC236}">
                        <a16:creationId xmlns:a16="http://schemas.microsoft.com/office/drawing/2014/main" id="{361EFF3D-6A1F-2646-B975-1FACB4284FB6}"/>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968" name="Picture 967" descr="server_rack.png">
                    <a:extLst>
                      <a:ext uri="{FF2B5EF4-FFF2-40B4-BE49-F238E27FC236}">
                        <a16:creationId xmlns:a16="http://schemas.microsoft.com/office/drawing/2014/main" id="{E83F8942-DE11-A747-A5A4-EDFBB17BFC85}"/>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969" name="Picture 968" descr="server_rack.png">
                    <a:extLst>
                      <a:ext uri="{FF2B5EF4-FFF2-40B4-BE49-F238E27FC236}">
                        <a16:creationId xmlns:a16="http://schemas.microsoft.com/office/drawing/2014/main" id="{300ED1AC-F5EE-3C49-B963-42178C24340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835" name="Group 795">
              <a:extLst>
                <a:ext uri="{FF2B5EF4-FFF2-40B4-BE49-F238E27FC236}">
                  <a16:creationId xmlns:a16="http://schemas.microsoft.com/office/drawing/2014/main" id="{2287FB5D-0F91-9741-8D3A-0A38C2D4142B}"/>
                </a:ext>
              </a:extLst>
            </p:cNvPr>
            <p:cNvGrpSpPr/>
            <p:nvPr/>
          </p:nvGrpSpPr>
          <p:grpSpPr>
            <a:xfrm>
              <a:off x="7767607" y="4870841"/>
              <a:ext cx="2692130" cy="1260456"/>
              <a:chOff x="7767607" y="4870841"/>
              <a:chExt cx="2692130" cy="1260456"/>
            </a:xfrm>
          </p:grpSpPr>
          <p:grpSp>
            <p:nvGrpSpPr>
              <p:cNvPr id="836" name="Group 950">
                <a:extLst>
                  <a:ext uri="{FF2B5EF4-FFF2-40B4-BE49-F238E27FC236}">
                    <a16:creationId xmlns:a16="http://schemas.microsoft.com/office/drawing/2014/main" id="{2B0A745F-DA32-E140-AB36-BC5E1C4E2D48}"/>
                  </a:ext>
                </a:extLst>
              </p:cNvPr>
              <p:cNvGrpSpPr>
                <a:grpSpLocks/>
              </p:cNvGrpSpPr>
              <p:nvPr/>
            </p:nvGrpSpPr>
            <p:grpSpPr bwMode="auto">
              <a:xfrm>
                <a:off x="10282544" y="5244631"/>
                <a:ext cx="177193" cy="330833"/>
                <a:chOff x="4140" y="429"/>
                <a:chExt cx="1425" cy="2396"/>
              </a:xfrm>
            </p:grpSpPr>
            <p:sp>
              <p:nvSpPr>
                <p:cNvPr id="931" name="Freeform 951">
                  <a:extLst>
                    <a:ext uri="{FF2B5EF4-FFF2-40B4-BE49-F238E27FC236}">
                      <a16:creationId xmlns:a16="http://schemas.microsoft.com/office/drawing/2014/main" id="{12CB3660-4D63-014F-8CC9-FDFB8140AB8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32" name="Rectangle 952">
                  <a:extLst>
                    <a:ext uri="{FF2B5EF4-FFF2-40B4-BE49-F238E27FC236}">
                      <a16:creationId xmlns:a16="http://schemas.microsoft.com/office/drawing/2014/main" id="{EFE1382F-B768-3541-8BD1-06AB71BFA8E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33" name="Freeform 953">
                  <a:extLst>
                    <a:ext uri="{FF2B5EF4-FFF2-40B4-BE49-F238E27FC236}">
                      <a16:creationId xmlns:a16="http://schemas.microsoft.com/office/drawing/2014/main" id="{FB363E8F-CA06-2449-A66C-B147358943F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34" name="Freeform 954">
                  <a:extLst>
                    <a:ext uri="{FF2B5EF4-FFF2-40B4-BE49-F238E27FC236}">
                      <a16:creationId xmlns:a16="http://schemas.microsoft.com/office/drawing/2014/main" id="{8A74E36A-A735-7440-A2B1-55846B516D7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35" name="Rectangle 955">
                  <a:extLst>
                    <a:ext uri="{FF2B5EF4-FFF2-40B4-BE49-F238E27FC236}">
                      <a16:creationId xmlns:a16="http://schemas.microsoft.com/office/drawing/2014/main" id="{FC433BF5-02C8-F540-AE86-53BF569600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936" name="Group 956">
                  <a:extLst>
                    <a:ext uri="{FF2B5EF4-FFF2-40B4-BE49-F238E27FC236}">
                      <a16:creationId xmlns:a16="http://schemas.microsoft.com/office/drawing/2014/main" id="{969A0B36-D994-A24C-8329-146363A51CA4}"/>
                    </a:ext>
                  </a:extLst>
                </p:cNvPr>
                <p:cNvGrpSpPr>
                  <a:grpSpLocks/>
                </p:cNvGrpSpPr>
                <p:nvPr/>
              </p:nvGrpSpPr>
              <p:grpSpPr bwMode="auto">
                <a:xfrm>
                  <a:off x="4748" y="662"/>
                  <a:ext cx="578" cy="150"/>
                  <a:chOff x="613" y="2566"/>
                  <a:chExt cx="721" cy="144"/>
                </a:xfrm>
              </p:grpSpPr>
              <p:sp>
                <p:nvSpPr>
                  <p:cNvPr id="961" name="AutoShape 957">
                    <a:extLst>
                      <a:ext uri="{FF2B5EF4-FFF2-40B4-BE49-F238E27FC236}">
                        <a16:creationId xmlns:a16="http://schemas.microsoft.com/office/drawing/2014/main" id="{75A7B329-681F-2B4A-8470-FC0231FE257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62" name="AutoShape 958">
                    <a:extLst>
                      <a:ext uri="{FF2B5EF4-FFF2-40B4-BE49-F238E27FC236}">
                        <a16:creationId xmlns:a16="http://schemas.microsoft.com/office/drawing/2014/main" id="{197CEF08-20F4-5741-AC2B-1EBB072FA54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937" name="Rectangle 959">
                  <a:extLst>
                    <a:ext uri="{FF2B5EF4-FFF2-40B4-BE49-F238E27FC236}">
                      <a16:creationId xmlns:a16="http://schemas.microsoft.com/office/drawing/2014/main" id="{775AA9F7-199B-ED4C-B422-5E1B766FBA6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938" name="Group 960">
                  <a:extLst>
                    <a:ext uri="{FF2B5EF4-FFF2-40B4-BE49-F238E27FC236}">
                      <a16:creationId xmlns:a16="http://schemas.microsoft.com/office/drawing/2014/main" id="{4EED0C22-3BA6-E24F-B528-BF018CB34F5F}"/>
                    </a:ext>
                  </a:extLst>
                </p:cNvPr>
                <p:cNvGrpSpPr>
                  <a:grpSpLocks/>
                </p:cNvGrpSpPr>
                <p:nvPr/>
              </p:nvGrpSpPr>
              <p:grpSpPr bwMode="auto">
                <a:xfrm>
                  <a:off x="4748" y="990"/>
                  <a:ext cx="578" cy="134"/>
                  <a:chOff x="615" y="2564"/>
                  <a:chExt cx="721" cy="139"/>
                </a:xfrm>
              </p:grpSpPr>
              <p:sp>
                <p:nvSpPr>
                  <p:cNvPr id="959" name="AutoShape 961">
                    <a:extLst>
                      <a:ext uri="{FF2B5EF4-FFF2-40B4-BE49-F238E27FC236}">
                        <a16:creationId xmlns:a16="http://schemas.microsoft.com/office/drawing/2014/main" id="{FE30D28F-02DD-D041-8551-45D9D2836EA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60" name="AutoShape 962">
                    <a:extLst>
                      <a:ext uri="{FF2B5EF4-FFF2-40B4-BE49-F238E27FC236}">
                        <a16:creationId xmlns:a16="http://schemas.microsoft.com/office/drawing/2014/main" id="{92F33680-18D6-7C4A-88C2-46C4FA3D08E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939" name="Rectangle 963">
                  <a:extLst>
                    <a:ext uri="{FF2B5EF4-FFF2-40B4-BE49-F238E27FC236}">
                      <a16:creationId xmlns:a16="http://schemas.microsoft.com/office/drawing/2014/main" id="{A0014856-A5F8-544F-98BE-B1D6878A67A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40" name="Rectangle 964">
                  <a:extLst>
                    <a:ext uri="{FF2B5EF4-FFF2-40B4-BE49-F238E27FC236}">
                      <a16:creationId xmlns:a16="http://schemas.microsoft.com/office/drawing/2014/main" id="{0E6FC61A-EACA-7D4E-9AA7-C7690D09369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941" name="Group 965">
                  <a:extLst>
                    <a:ext uri="{FF2B5EF4-FFF2-40B4-BE49-F238E27FC236}">
                      <a16:creationId xmlns:a16="http://schemas.microsoft.com/office/drawing/2014/main" id="{CF083CE2-2403-FD4E-8F7D-758E7F67FF5E}"/>
                    </a:ext>
                  </a:extLst>
                </p:cNvPr>
                <p:cNvGrpSpPr>
                  <a:grpSpLocks/>
                </p:cNvGrpSpPr>
                <p:nvPr/>
              </p:nvGrpSpPr>
              <p:grpSpPr bwMode="auto">
                <a:xfrm>
                  <a:off x="4738" y="1653"/>
                  <a:ext cx="578" cy="135"/>
                  <a:chOff x="618" y="2586"/>
                  <a:chExt cx="720" cy="124"/>
                </a:xfrm>
              </p:grpSpPr>
              <p:sp>
                <p:nvSpPr>
                  <p:cNvPr id="957" name="AutoShape 966">
                    <a:extLst>
                      <a:ext uri="{FF2B5EF4-FFF2-40B4-BE49-F238E27FC236}">
                        <a16:creationId xmlns:a16="http://schemas.microsoft.com/office/drawing/2014/main" id="{5ED8E2CD-DB59-0040-9493-378A5D7DF18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8" name="AutoShape 967">
                    <a:extLst>
                      <a:ext uri="{FF2B5EF4-FFF2-40B4-BE49-F238E27FC236}">
                        <a16:creationId xmlns:a16="http://schemas.microsoft.com/office/drawing/2014/main" id="{F249F021-1652-2041-9D37-82D9ADAF20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942" name="Freeform 968">
                  <a:extLst>
                    <a:ext uri="{FF2B5EF4-FFF2-40B4-BE49-F238E27FC236}">
                      <a16:creationId xmlns:a16="http://schemas.microsoft.com/office/drawing/2014/main" id="{2DA20985-B59E-DD4F-B452-9726DAD28D3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943" name="Group 969">
                  <a:extLst>
                    <a:ext uri="{FF2B5EF4-FFF2-40B4-BE49-F238E27FC236}">
                      <a16:creationId xmlns:a16="http://schemas.microsoft.com/office/drawing/2014/main" id="{68489279-23CF-FB42-9AE3-CAB3A000B96D}"/>
                    </a:ext>
                  </a:extLst>
                </p:cNvPr>
                <p:cNvGrpSpPr>
                  <a:grpSpLocks/>
                </p:cNvGrpSpPr>
                <p:nvPr/>
              </p:nvGrpSpPr>
              <p:grpSpPr bwMode="auto">
                <a:xfrm>
                  <a:off x="4739" y="1330"/>
                  <a:ext cx="588" cy="134"/>
                  <a:chOff x="613" y="2571"/>
                  <a:chExt cx="732" cy="134"/>
                </a:xfrm>
              </p:grpSpPr>
              <p:sp>
                <p:nvSpPr>
                  <p:cNvPr id="955" name="AutoShape 970">
                    <a:extLst>
                      <a:ext uri="{FF2B5EF4-FFF2-40B4-BE49-F238E27FC236}">
                        <a16:creationId xmlns:a16="http://schemas.microsoft.com/office/drawing/2014/main" id="{12532EDD-6029-FD41-90A0-EB4B9A3B8C3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6" name="AutoShape 971">
                    <a:extLst>
                      <a:ext uri="{FF2B5EF4-FFF2-40B4-BE49-F238E27FC236}">
                        <a16:creationId xmlns:a16="http://schemas.microsoft.com/office/drawing/2014/main" id="{2ADE9625-767F-5247-8211-3638BECC987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944" name="Rectangle 972">
                  <a:extLst>
                    <a:ext uri="{FF2B5EF4-FFF2-40B4-BE49-F238E27FC236}">
                      <a16:creationId xmlns:a16="http://schemas.microsoft.com/office/drawing/2014/main" id="{71E52DA0-9A54-7744-90B9-E438CBE00C1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45" name="Freeform 973">
                  <a:extLst>
                    <a:ext uri="{FF2B5EF4-FFF2-40B4-BE49-F238E27FC236}">
                      <a16:creationId xmlns:a16="http://schemas.microsoft.com/office/drawing/2014/main" id="{D950FAED-4EC6-7B4B-AFA5-CA2701F74D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46" name="Freeform 974">
                  <a:extLst>
                    <a:ext uri="{FF2B5EF4-FFF2-40B4-BE49-F238E27FC236}">
                      <a16:creationId xmlns:a16="http://schemas.microsoft.com/office/drawing/2014/main" id="{55AF3FE0-BBE4-A74C-A9EF-B8F3AA7A0D1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47" name="Oval 975">
                  <a:extLst>
                    <a:ext uri="{FF2B5EF4-FFF2-40B4-BE49-F238E27FC236}">
                      <a16:creationId xmlns:a16="http://schemas.microsoft.com/office/drawing/2014/main" id="{AC808981-49D6-D840-800C-F21BB910618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48" name="Freeform 976">
                  <a:extLst>
                    <a:ext uri="{FF2B5EF4-FFF2-40B4-BE49-F238E27FC236}">
                      <a16:creationId xmlns:a16="http://schemas.microsoft.com/office/drawing/2014/main" id="{EBD04B6D-F8F6-FE45-BBD9-3CFFE7B287D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49" name="AutoShape 977">
                  <a:extLst>
                    <a:ext uri="{FF2B5EF4-FFF2-40B4-BE49-F238E27FC236}">
                      <a16:creationId xmlns:a16="http://schemas.microsoft.com/office/drawing/2014/main" id="{EB968B78-CEDA-2949-925F-D6EE71A8ED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0" name="AutoShape 978">
                  <a:extLst>
                    <a:ext uri="{FF2B5EF4-FFF2-40B4-BE49-F238E27FC236}">
                      <a16:creationId xmlns:a16="http://schemas.microsoft.com/office/drawing/2014/main" id="{6127245D-2639-C841-ABBD-0A2EB87194A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1" name="Oval 979">
                  <a:extLst>
                    <a:ext uri="{FF2B5EF4-FFF2-40B4-BE49-F238E27FC236}">
                      <a16:creationId xmlns:a16="http://schemas.microsoft.com/office/drawing/2014/main" id="{CBCE7727-73A7-814E-B244-E80EED405F6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2" name="Oval 980">
                  <a:extLst>
                    <a:ext uri="{FF2B5EF4-FFF2-40B4-BE49-F238E27FC236}">
                      <a16:creationId xmlns:a16="http://schemas.microsoft.com/office/drawing/2014/main" id="{7A66ECF6-DDAE-2842-92B5-EA8F14A121C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350" dirty="0">
                    <a:solidFill>
                      <a:srgbClr val="FF0000"/>
                    </a:solidFill>
                    <a:latin typeface="+mn-lt"/>
                  </a:endParaRPr>
                </a:p>
              </p:txBody>
            </p:sp>
            <p:sp>
              <p:nvSpPr>
                <p:cNvPr id="953" name="Oval 981">
                  <a:extLst>
                    <a:ext uri="{FF2B5EF4-FFF2-40B4-BE49-F238E27FC236}">
                      <a16:creationId xmlns:a16="http://schemas.microsoft.com/office/drawing/2014/main" id="{5A97568E-F028-FD44-8E47-C92EC6C012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954" name="Rectangle 982">
                  <a:extLst>
                    <a:ext uri="{FF2B5EF4-FFF2-40B4-BE49-F238E27FC236}">
                      <a16:creationId xmlns:a16="http://schemas.microsoft.com/office/drawing/2014/main" id="{A834B858-68E5-0D45-8391-2A0A996FA3D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nvGrpSpPr>
              <p:cNvPr id="837" name="Group 793">
                <a:extLst>
                  <a:ext uri="{FF2B5EF4-FFF2-40B4-BE49-F238E27FC236}">
                    <a16:creationId xmlns:a16="http://schemas.microsoft.com/office/drawing/2014/main" id="{418A016B-3865-5C4A-BF54-A4D433F011BA}"/>
                  </a:ext>
                </a:extLst>
              </p:cNvPr>
              <p:cNvGrpSpPr/>
              <p:nvPr/>
            </p:nvGrpSpPr>
            <p:grpSpPr>
              <a:xfrm>
                <a:off x="7767607" y="4870841"/>
                <a:ext cx="2080027" cy="1260456"/>
                <a:chOff x="7767607" y="4870841"/>
                <a:chExt cx="2080027" cy="1260456"/>
              </a:xfrm>
            </p:grpSpPr>
            <p:grpSp>
              <p:nvGrpSpPr>
                <p:cNvPr id="871" name="Group 590">
                  <a:extLst>
                    <a:ext uri="{FF2B5EF4-FFF2-40B4-BE49-F238E27FC236}">
                      <a16:creationId xmlns:a16="http://schemas.microsoft.com/office/drawing/2014/main" id="{2648262B-E78D-1D4B-B3FD-3AE9CD5C321E}"/>
                    </a:ext>
                  </a:extLst>
                </p:cNvPr>
                <p:cNvGrpSpPr>
                  <a:grpSpLocks/>
                </p:cNvGrpSpPr>
                <p:nvPr/>
              </p:nvGrpSpPr>
              <p:grpSpPr bwMode="auto">
                <a:xfrm flipH="1">
                  <a:off x="7974481" y="4870841"/>
                  <a:ext cx="345630" cy="320302"/>
                  <a:chOff x="2839" y="3501"/>
                  <a:chExt cx="755" cy="803"/>
                </a:xfrm>
              </p:grpSpPr>
              <p:pic>
                <p:nvPicPr>
                  <p:cNvPr id="929" name="Picture 591" descr="desktop_computer_stylized_medium">
                    <a:extLst>
                      <a:ext uri="{FF2B5EF4-FFF2-40B4-BE49-F238E27FC236}">
                        <a16:creationId xmlns:a16="http://schemas.microsoft.com/office/drawing/2014/main" id="{35FBE2DB-60A7-B340-A5BB-B3699CCC02BD}"/>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0" name="Freeform 592">
                    <a:extLst>
                      <a:ext uri="{FF2B5EF4-FFF2-40B4-BE49-F238E27FC236}">
                        <a16:creationId xmlns:a16="http://schemas.microsoft.com/office/drawing/2014/main" id="{0263E665-BF2A-2F4A-ADA8-20F44C312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2" name="Group 1064">
                  <a:extLst>
                    <a:ext uri="{FF2B5EF4-FFF2-40B4-BE49-F238E27FC236}">
                      <a16:creationId xmlns:a16="http://schemas.microsoft.com/office/drawing/2014/main" id="{1E483C21-97F2-6C41-9217-2187E09B541E}"/>
                    </a:ext>
                  </a:extLst>
                </p:cNvPr>
                <p:cNvGrpSpPr>
                  <a:grpSpLocks/>
                </p:cNvGrpSpPr>
                <p:nvPr/>
              </p:nvGrpSpPr>
              <p:grpSpPr bwMode="auto">
                <a:xfrm>
                  <a:off x="9195307" y="5823489"/>
                  <a:ext cx="310186" cy="307808"/>
                  <a:chOff x="877" y="1008"/>
                  <a:chExt cx="2747" cy="2591"/>
                </a:xfrm>
              </p:grpSpPr>
              <p:pic>
                <p:nvPicPr>
                  <p:cNvPr id="906" name="Picture 1065" descr="antenna_stylized">
                    <a:extLst>
                      <a:ext uri="{FF2B5EF4-FFF2-40B4-BE49-F238E27FC236}">
                        <a16:creationId xmlns:a16="http://schemas.microsoft.com/office/drawing/2014/main" id="{EC1E8FF9-A5AB-904A-91B8-DF4938260532}"/>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7" name="Picture 1066" descr="laptop_keyboard">
                    <a:extLst>
                      <a:ext uri="{FF2B5EF4-FFF2-40B4-BE49-F238E27FC236}">
                        <a16:creationId xmlns:a16="http://schemas.microsoft.com/office/drawing/2014/main" id="{71E89937-428E-3447-B221-C34E0D71ACE5}"/>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8" name="Freeform 1067">
                    <a:extLst>
                      <a:ext uri="{FF2B5EF4-FFF2-40B4-BE49-F238E27FC236}">
                        <a16:creationId xmlns:a16="http://schemas.microsoft.com/office/drawing/2014/main" id="{43C21467-3265-FC4F-AF31-44A0281634BA}"/>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pic>
                <p:nvPicPr>
                  <p:cNvPr id="909" name="Picture 1068" descr="screen">
                    <a:extLst>
                      <a:ext uri="{FF2B5EF4-FFF2-40B4-BE49-F238E27FC236}">
                        <a16:creationId xmlns:a16="http://schemas.microsoft.com/office/drawing/2014/main" id="{9868250A-D477-2944-B0F8-A7DE63DA4697}"/>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0" name="Freeform 1069">
                    <a:extLst>
                      <a:ext uri="{FF2B5EF4-FFF2-40B4-BE49-F238E27FC236}">
                        <a16:creationId xmlns:a16="http://schemas.microsoft.com/office/drawing/2014/main" id="{A4015B9E-FE1F-594E-AFA2-A5277482EA6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1" name="Freeform 1070">
                    <a:extLst>
                      <a:ext uri="{FF2B5EF4-FFF2-40B4-BE49-F238E27FC236}">
                        <a16:creationId xmlns:a16="http://schemas.microsoft.com/office/drawing/2014/main" id="{1D5AA9CA-3334-2341-A3C4-E9837248869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2" name="Freeform 1071">
                    <a:extLst>
                      <a:ext uri="{FF2B5EF4-FFF2-40B4-BE49-F238E27FC236}">
                        <a16:creationId xmlns:a16="http://schemas.microsoft.com/office/drawing/2014/main" id="{408815EA-3342-2D4A-AB4D-6A6AD669E0A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3" name="Freeform 1072">
                    <a:extLst>
                      <a:ext uri="{FF2B5EF4-FFF2-40B4-BE49-F238E27FC236}">
                        <a16:creationId xmlns:a16="http://schemas.microsoft.com/office/drawing/2014/main" id="{180DED07-429A-A242-A9E3-1BBEEAF42B0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4" name="Freeform 1073">
                    <a:extLst>
                      <a:ext uri="{FF2B5EF4-FFF2-40B4-BE49-F238E27FC236}">
                        <a16:creationId xmlns:a16="http://schemas.microsoft.com/office/drawing/2014/main" id="{A86B5E1C-D4A7-804E-9345-DD2099CCFCD1}"/>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5" name="Freeform 1074">
                    <a:extLst>
                      <a:ext uri="{FF2B5EF4-FFF2-40B4-BE49-F238E27FC236}">
                        <a16:creationId xmlns:a16="http://schemas.microsoft.com/office/drawing/2014/main" id="{278E44FF-9118-764F-B154-D54B6D08897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916" name="Group 1075">
                    <a:extLst>
                      <a:ext uri="{FF2B5EF4-FFF2-40B4-BE49-F238E27FC236}">
                        <a16:creationId xmlns:a16="http://schemas.microsoft.com/office/drawing/2014/main" id="{B07A4D51-63EA-ED46-9283-3C066C8F8059}"/>
                      </a:ext>
                    </a:extLst>
                  </p:cNvPr>
                  <p:cNvGrpSpPr>
                    <a:grpSpLocks/>
                  </p:cNvGrpSpPr>
                  <p:nvPr/>
                </p:nvGrpSpPr>
                <p:grpSpPr bwMode="auto">
                  <a:xfrm>
                    <a:off x="1709" y="3008"/>
                    <a:ext cx="507" cy="234"/>
                    <a:chOff x="1740" y="2642"/>
                    <a:chExt cx="752" cy="327"/>
                  </a:xfrm>
                </p:grpSpPr>
                <p:sp>
                  <p:nvSpPr>
                    <p:cNvPr id="923" name="Freeform 1076">
                      <a:extLst>
                        <a:ext uri="{FF2B5EF4-FFF2-40B4-BE49-F238E27FC236}">
                          <a16:creationId xmlns:a16="http://schemas.microsoft.com/office/drawing/2014/main" id="{362CE3DF-6498-9044-80D1-5B57C954BC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4" name="Freeform 1077">
                      <a:extLst>
                        <a:ext uri="{FF2B5EF4-FFF2-40B4-BE49-F238E27FC236}">
                          <a16:creationId xmlns:a16="http://schemas.microsoft.com/office/drawing/2014/main" id="{232B6CC8-39FA-8E41-89F9-D454D1953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5" name="Freeform 1078">
                      <a:extLst>
                        <a:ext uri="{FF2B5EF4-FFF2-40B4-BE49-F238E27FC236}">
                          <a16:creationId xmlns:a16="http://schemas.microsoft.com/office/drawing/2014/main" id="{14BE6CD7-1B00-AE45-A0A2-B46139077D1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6" name="Freeform 1079">
                      <a:extLst>
                        <a:ext uri="{FF2B5EF4-FFF2-40B4-BE49-F238E27FC236}">
                          <a16:creationId xmlns:a16="http://schemas.microsoft.com/office/drawing/2014/main" id="{17D2993A-DA09-154C-81CE-F00D6DF0DB0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7" name="Freeform 1080">
                      <a:extLst>
                        <a:ext uri="{FF2B5EF4-FFF2-40B4-BE49-F238E27FC236}">
                          <a16:creationId xmlns:a16="http://schemas.microsoft.com/office/drawing/2014/main" id="{AD580132-3A72-CF47-B834-B58CA201F7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8" name="Freeform 1081">
                      <a:extLst>
                        <a:ext uri="{FF2B5EF4-FFF2-40B4-BE49-F238E27FC236}">
                          <a16:creationId xmlns:a16="http://schemas.microsoft.com/office/drawing/2014/main" id="{E900C928-6E45-6449-A6C9-3DBE801B01A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sp>
                <p:nvSpPr>
                  <p:cNvPr id="917" name="Freeform 1082">
                    <a:extLst>
                      <a:ext uri="{FF2B5EF4-FFF2-40B4-BE49-F238E27FC236}">
                        <a16:creationId xmlns:a16="http://schemas.microsoft.com/office/drawing/2014/main" id="{1ECD1A08-63F7-2B4E-84E4-3FA628039E8F}"/>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8" name="Freeform 1083">
                    <a:extLst>
                      <a:ext uri="{FF2B5EF4-FFF2-40B4-BE49-F238E27FC236}">
                        <a16:creationId xmlns:a16="http://schemas.microsoft.com/office/drawing/2014/main" id="{E0CE0778-AA7C-994B-8AC5-676F1A82543C}"/>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19" name="Freeform 1084">
                    <a:extLst>
                      <a:ext uri="{FF2B5EF4-FFF2-40B4-BE49-F238E27FC236}">
                        <a16:creationId xmlns:a16="http://schemas.microsoft.com/office/drawing/2014/main" id="{D2A296F6-56E0-0141-8E63-F209F1106F2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0" name="Freeform 1085">
                    <a:extLst>
                      <a:ext uri="{FF2B5EF4-FFF2-40B4-BE49-F238E27FC236}">
                        <a16:creationId xmlns:a16="http://schemas.microsoft.com/office/drawing/2014/main" id="{06824F88-EE84-D347-A023-F053DA4B2B2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1" name="Freeform 1086">
                    <a:extLst>
                      <a:ext uri="{FF2B5EF4-FFF2-40B4-BE49-F238E27FC236}">
                        <a16:creationId xmlns:a16="http://schemas.microsoft.com/office/drawing/2014/main" id="{36F4BB90-D696-0945-AC5D-7CBFD97A9624}"/>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922" name="Freeform 1087">
                    <a:extLst>
                      <a:ext uri="{FF2B5EF4-FFF2-40B4-BE49-F238E27FC236}">
                        <a16:creationId xmlns:a16="http://schemas.microsoft.com/office/drawing/2014/main" id="{9FC45AEE-F94E-2C41-BB56-2055DE618B24}"/>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3" name="Group 590">
                  <a:extLst>
                    <a:ext uri="{FF2B5EF4-FFF2-40B4-BE49-F238E27FC236}">
                      <a16:creationId xmlns:a16="http://schemas.microsoft.com/office/drawing/2014/main" id="{B2AAF0C3-BD73-634D-B492-B7CCF9735ED5}"/>
                    </a:ext>
                  </a:extLst>
                </p:cNvPr>
                <p:cNvGrpSpPr>
                  <a:grpSpLocks/>
                </p:cNvGrpSpPr>
                <p:nvPr/>
              </p:nvGrpSpPr>
              <p:grpSpPr bwMode="auto">
                <a:xfrm flipH="1">
                  <a:off x="7767607" y="5251740"/>
                  <a:ext cx="345630" cy="320302"/>
                  <a:chOff x="2839" y="3501"/>
                  <a:chExt cx="755" cy="803"/>
                </a:xfrm>
              </p:grpSpPr>
              <p:pic>
                <p:nvPicPr>
                  <p:cNvPr id="904" name="Picture 591" descr="desktop_computer_stylized_medium">
                    <a:extLst>
                      <a:ext uri="{FF2B5EF4-FFF2-40B4-BE49-F238E27FC236}">
                        <a16:creationId xmlns:a16="http://schemas.microsoft.com/office/drawing/2014/main" id="{1B000E5D-AA79-9741-93EF-69776E79DCF7}"/>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5" name="Freeform 592">
                    <a:extLst>
                      <a:ext uri="{FF2B5EF4-FFF2-40B4-BE49-F238E27FC236}">
                        <a16:creationId xmlns:a16="http://schemas.microsoft.com/office/drawing/2014/main" id="{E285DBFE-A1C0-DE49-94FA-3F8D49F9AA4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4" name="Group 590">
                  <a:extLst>
                    <a:ext uri="{FF2B5EF4-FFF2-40B4-BE49-F238E27FC236}">
                      <a16:creationId xmlns:a16="http://schemas.microsoft.com/office/drawing/2014/main" id="{A66A00B8-C906-204A-9EA8-BF8007089AFF}"/>
                    </a:ext>
                  </a:extLst>
                </p:cNvPr>
                <p:cNvGrpSpPr>
                  <a:grpSpLocks/>
                </p:cNvGrpSpPr>
                <p:nvPr/>
              </p:nvGrpSpPr>
              <p:grpSpPr bwMode="auto">
                <a:xfrm flipH="1">
                  <a:off x="8147535" y="5475337"/>
                  <a:ext cx="345630" cy="320302"/>
                  <a:chOff x="2839" y="3501"/>
                  <a:chExt cx="755" cy="803"/>
                </a:xfrm>
              </p:grpSpPr>
              <p:pic>
                <p:nvPicPr>
                  <p:cNvPr id="902" name="Picture 591" descr="desktop_computer_stylized_medium">
                    <a:extLst>
                      <a:ext uri="{FF2B5EF4-FFF2-40B4-BE49-F238E27FC236}">
                        <a16:creationId xmlns:a16="http://schemas.microsoft.com/office/drawing/2014/main" id="{0D26BE9F-5A6F-194D-95F5-9A26085A8BCC}"/>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3" name="Freeform 592">
                    <a:extLst>
                      <a:ext uri="{FF2B5EF4-FFF2-40B4-BE49-F238E27FC236}">
                        <a16:creationId xmlns:a16="http://schemas.microsoft.com/office/drawing/2014/main" id="{F940FA7C-0178-FC42-989D-133C7D3EF04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5" name="Group 590">
                  <a:extLst>
                    <a:ext uri="{FF2B5EF4-FFF2-40B4-BE49-F238E27FC236}">
                      <a16:creationId xmlns:a16="http://schemas.microsoft.com/office/drawing/2014/main" id="{AADF67FB-3BE7-EF42-B8A5-B005B506931A}"/>
                    </a:ext>
                  </a:extLst>
                </p:cNvPr>
                <p:cNvGrpSpPr>
                  <a:grpSpLocks/>
                </p:cNvGrpSpPr>
                <p:nvPr/>
              </p:nvGrpSpPr>
              <p:grpSpPr bwMode="auto">
                <a:xfrm flipH="1">
                  <a:off x="8545760" y="5496810"/>
                  <a:ext cx="345630" cy="320302"/>
                  <a:chOff x="2839" y="3501"/>
                  <a:chExt cx="755" cy="803"/>
                </a:xfrm>
              </p:grpSpPr>
              <p:pic>
                <p:nvPicPr>
                  <p:cNvPr id="900" name="Picture 591" descr="desktop_computer_stylized_medium">
                    <a:extLst>
                      <a:ext uri="{FF2B5EF4-FFF2-40B4-BE49-F238E27FC236}">
                        <a16:creationId xmlns:a16="http://schemas.microsoft.com/office/drawing/2014/main" id="{0BBC0FBB-DA3F-874A-8EBE-B51C772E068F}"/>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 name="Freeform 592">
                    <a:extLst>
                      <a:ext uri="{FF2B5EF4-FFF2-40B4-BE49-F238E27FC236}">
                        <a16:creationId xmlns:a16="http://schemas.microsoft.com/office/drawing/2014/main" id="{A9932DBD-03D1-3E48-AE83-712DE720FE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nvGrpSpPr>
                <p:cNvPr id="876" name="Group 1064">
                  <a:extLst>
                    <a:ext uri="{FF2B5EF4-FFF2-40B4-BE49-F238E27FC236}">
                      <a16:creationId xmlns:a16="http://schemas.microsoft.com/office/drawing/2014/main" id="{FC2552CF-9AC0-3243-8999-6808B911C762}"/>
                    </a:ext>
                  </a:extLst>
                </p:cNvPr>
                <p:cNvGrpSpPr>
                  <a:grpSpLocks/>
                </p:cNvGrpSpPr>
                <p:nvPr/>
              </p:nvGrpSpPr>
              <p:grpSpPr bwMode="auto">
                <a:xfrm>
                  <a:off x="9528372" y="5765818"/>
                  <a:ext cx="319262" cy="253378"/>
                  <a:chOff x="877" y="1008"/>
                  <a:chExt cx="2747" cy="2591"/>
                </a:xfrm>
              </p:grpSpPr>
              <p:pic>
                <p:nvPicPr>
                  <p:cNvPr id="877" name="Picture 1065" descr="antenna_stylized">
                    <a:extLst>
                      <a:ext uri="{FF2B5EF4-FFF2-40B4-BE49-F238E27FC236}">
                        <a16:creationId xmlns:a16="http://schemas.microsoft.com/office/drawing/2014/main" id="{87938519-94DB-D545-A29A-7EDE5E412B2B}"/>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8" name="Picture 1066" descr="laptop_keyboard">
                    <a:extLst>
                      <a:ext uri="{FF2B5EF4-FFF2-40B4-BE49-F238E27FC236}">
                        <a16:creationId xmlns:a16="http://schemas.microsoft.com/office/drawing/2014/main" id="{2D71707C-83CA-1C4B-8508-67E56E2ADD03}"/>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9" name="Freeform 1067">
                    <a:extLst>
                      <a:ext uri="{FF2B5EF4-FFF2-40B4-BE49-F238E27FC236}">
                        <a16:creationId xmlns:a16="http://schemas.microsoft.com/office/drawing/2014/main" id="{73F0FEB4-8393-CC4E-8318-ED16B301B6D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pic>
                <p:nvPicPr>
                  <p:cNvPr id="880" name="Picture 1068" descr="screen">
                    <a:extLst>
                      <a:ext uri="{FF2B5EF4-FFF2-40B4-BE49-F238E27FC236}">
                        <a16:creationId xmlns:a16="http://schemas.microsoft.com/office/drawing/2014/main" id="{7FE7C88C-9EAD-8349-A46B-E909AEA6578E}"/>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 name="Freeform 1069">
                    <a:extLst>
                      <a:ext uri="{FF2B5EF4-FFF2-40B4-BE49-F238E27FC236}">
                        <a16:creationId xmlns:a16="http://schemas.microsoft.com/office/drawing/2014/main" id="{0DBCF6AD-8352-3C40-B68E-0383519D20A4}"/>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2" name="Freeform 1070">
                    <a:extLst>
                      <a:ext uri="{FF2B5EF4-FFF2-40B4-BE49-F238E27FC236}">
                        <a16:creationId xmlns:a16="http://schemas.microsoft.com/office/drawing/2014/main" id="{3C23673E-599F-5241-B844-C8F96A051D11}"/>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3" name="Freeform 1071">
                    <a:extLst>
                      <a:ext uri="{FF2B5EF4-FFF2-40B4-BE49-F238E27FC236}">
                        <a16:creationId xmlns:a16="http://schemas.microsoft.com/office/drawing/2014/main" id="{4D502A0C-8868-2C4E-B6B7-F46718640A2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4" name="Freeform 1072">
                    <a:extLst>
                      <a:ext uri="{FF2B5EF4-FFF2-40B4-BE49-F238E27FC236}">
                        <a16:creationId xmlns:a16="http://schemas.microsoft.com/office/drawing/2014/main" id="{154DEECF-C451-B140-A650-9DB9DCC4178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5" name="Freeform 1073">
                    <a:extLst>
                      <a:ext uri="{FF2B5EF4-FFF2-40B4-BE49-F238E27FC236}">
                        <a16:creationId xmlns:a16="http://schemas.microsoft.com/office/drawing/2014/main" id="{61C09639-BDA6-1848-86B4-033F9F9979D9}"/>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6" name="Freeform 1074">
                    <a:extLst>
                      <a:ext uri="{FF2B5EF4-FFF2-40B4-BE49-F238E27FC236}">
                        <a16:creationId xmlns:a16="http://schemas.microsoft.com/office/drawing/2014/main" id="{BBF9A35C-4B4A-604C-BCA3-20BC6C3D2D8B}"/>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887" name="Group 1075">
                    <a:extLst>
                      <a:ext uri="{FF2B5EF4-FFF2-40B4-BE49-F238E27FC236}">
                        <a16:creationId xmlns:a16="http://schemas.microsoft.com/office/drawing/2014/main" id="{C228B10E-0BB1-8D40-9DB1-545E285C7600}"/>
                      </a:ext>
                    </a:extLst>
                  </p:cNvPr>
                  <p:cNvGrpSpPr>
                    <a:grpSpLocks/>
                  </p:cNvGrpSpPr>
                  <p:nvPr/>
                </p:nvGrpSpPr>
                <p:grpSpPr bwMode="auto">
                  <a:xfrm>
                    <a:off x="1709" y="3008"/>
                    <a:ext cx="507" cy="234"/>
                    <a:chOff x="1740" y="2642"/>
                    <a:chExt cx="752" cy="327"/>
                  </a:xfrm>
                </p:grpSpPr>
                <p:sp>
                  <p:nvSpPr>
                    <p:cNvPr id="894" name="Freeform 1076">
                      <a:extLst>
                        <a:ext uri="{FF2B5EF4-FFF2-40B4-BE49-F238E27FC236}">
                          <a16:creationId xmlns:a16="http://schemas.microsoft.com/office/drawing/2014/main" id="{DBE93115-3362-AE4D-A30A-337520C739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5" name="Freeform 1077">
                      <a:extLst>
                        <a:ext uri="{FF2B5EF4-FFF2-40B4-BE49-F238E27FC236}">
                          <a16:creationId xmlns:a16="http://schemas.microsoft.com/office/drawing/2014/main" id="{E980EACA-94CF-194A-AC7A-1415DBB4CA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6" name="Freeform 1078">
                      <a:extLst>
                        <a:ext uri="{FF2B5EF4-FFF2-40B4-BE49-F238E27FC236}">
                          <a16:creationId xmlns:a16="http://schemas.microsoft.com/office/drawing/2014/main" id="{67C8CECC-A4D3-D543-A1C2-92A3DDD6045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7" name="Freeform 1079">
                      <a:extLst>
                        <a:ext uri="{FF2B5EF4-FFF2-40B4-BE49-F238E27FC236}">
                          <a16:creationId xmlns:a16="http://schemas.microsoft.com/office/drawing/2014/main" id="{DF7F90DA-E9FF-E64E-979A-F2C4CF6F27E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8" name="Freeform 1080">
                      <a:extLst>
                        <a:ext uri="{FF2B5EF4-FFF2-40B4-BE49-F238E27FC236}">
                          <a16:creationId xmlns:a16="http://schemas.microsoft.com/office/drawing/2014/main" id="{1FB7CFF5-5312-6B45-B1C9-1E8019D9AB7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9" name="Freeform 1081">
                      <a:extLst>
                        <a:ext uri="{FF2B5EF4-FFF2-40B4-BE49-F238E27FC236}">
                          <a16:creationId xmlns:a16="http://schemas.microsoft.com/office/drawing/2014/main" id="{F6743163-40E8-634F-BDA5-FD850E9C93C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sp>
                <p:nvSpPr>
                  <p:cNvPr id="888" name="Freeform 1082">
                    <a:extLst>
                      <a:ext uri="{FF2B5EF4-FFF2-40B4-BE49-F238E27FC236}">
                        <a16:creationId xmlns:a16="http://schemas.microsoft.com/office/drawing/2014/main" id="{5C688E93-8024-AF4A-9FAE-F872353A70E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89" name="Freeform 1083">
                    <a:extLst>
                      <a:ext uri="{FF2B5EF4-FFF2-40B4-BE49-F238E27FC236}">
                        <a16:creationId xmlns:a16="http://schemas.microsoft.com/office/drawing/2014/main" id="{E2D8B864-6DD1-D042-9409-8862ACC1AAD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0" name="Freeform 1084">
                    <a:extLst>
                      <a:ext uri="{FF2B5EF4-FFF2-40B4-BE49-F238E27FC236}">
                        <a16:creationId xmlns:a16="http://schemas.microsoft.com/office/drawing/2014/main" id="{CC7A3F9E-B0BC-2945-B124-91C53102EAF2}"/>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1" name="Freeform 1085">
                    <a:extLst>
                      <a:ext uri="{FF2B5EF4-FFF2-40B4-BE49-F238E27FC236}">
                        <a16:creationId xmlns:a16="http://schemas.microsoft.com/office/drawing/2014/main" id="{B8E20EA9-88B9-0A42-A470-7AF9E881056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2" name="Freeform 1086">
                    <a:extLst>
                      <a:ext uri="{FF2B5EF4-FFF2-40B4-BE49-F238E27FC236}">
                        <a16:creationId xmlns:a16="http://schemas.microsoft.com/office/drawing/2014/main" id="{A9D04135-B045-A743-95D7-CA5EF36EE73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93" name="Freeform 1087">
                    <a:extLst>
                      <a:ext uri="{FF2B5EF4-FFF2-40B4-BE49-F238E27FC236}">
                        <a16:creationId xmlns:a16="http://schemas.microsoft.com/office/drawing/2014/main" id="{C0583F57-71B7-B142-BC2A-15444A0CF4E5}"/>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grpSp>
          <p:grpSp>
            <p:nvGrpSpPr>
              <p:cNvPr id="838" name="Group 983">
                <a:extLst>
                  <a:ext uri="{FF2B5EF4-FFF2-40B4-BE49-F238E27FC236}">
                    <a16:creationId xmlns:a16="http://schemas.microsoft.com/office/drawing/2014/main" id="{105B6396-94AE-3641-98AD-7B23024BF303}"/>
                  </a:ext>
                </a:extLst>
              </p:cNvPr>
              <p:cNvGrpSpPr>
                <a:grpSpLocks/>
              </p:cNvGrpSpPr>
              <p:nvPr/>
            </p:nvGrpSpPr>
            <p:grpSpPr bwMode="auto">
              <a:xfrm>
                <a:off x="10011500" y="5607070"/>
                <a:ext cx="171449" cy="348944"/>
                <a:chOff x="4140" y="429"/>
                <a:chExt cx="1425" cy="2396"/>
              </a:xfrm>
            </p:grpSpPr>
            <p:sp>
              <p:nvSpPr>
                <p:cNvPr id="839" name="Freeform 984">
                  <a:extLst>
                    <a:ext uri="{FF2B5EF4-FFF2-40B4-BE49-F238E27FC236}">
                      <a16:creationId xmlns:a16="http://schemas.microsoft.com/office/drawing/2014/main" id="{69921432-2526-D74B-B1B3-EF4990D573EA}"/>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40" name="Rectangle 985">
                  <a:extLst>
                    <a:ext uri="{FF2B5EF4-FFF2-40B4-BE49-F238E27FC236}">
                      <a16:creationId xmlns:a16="http://schemas.microsoft.com/office/drawing/2014/main" id="{372674DE-08A1-7340-A835-CB738EF1A644}"/>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41" name="Freeform 986">
                  <a:extLst>
                    <a:ext uri="{FF2B5EF4-FFF2-40B4-BE49-F238E27FC236}">
                      <a16:creationId xmlns:a16="http://schemas.microsoft.com/office/drawing/2014/main" id="{210AB56E-8E3A-464C-BA90-E5EE13DE14A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42" name="Freeform 987">
                  <a:extLst>
                    <a:ext uri="{FF2B5EF4-FFF2-40B4-BE49-F238E27FC236}">
                      <a16:creationId xmlns:a16="http://schemas.microsoft.com/office/drawing/2014/main" id="{4B6304D8-37E4-9743-9663-D2140A3373C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43" name="Rectangle 988">
                  <a:extLst>
                    <a:ext uri="{FF2B5EF4-FFF2-40B4-BE49-F238E27FC236}">
                      <a16:creationId xmlns:a16="http://schemas.microsoft.com/office/drawing/2014/main" id="{01DA0D94-4858-4748-835A-0A295C76DA10}"/>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844" name="Group 989">
                  <a:extLst>
                    <a:ext uri="{FF2B5EF4-FFF2-40B4-BE49-F238E27FC236}">
                      <a16:creationId xmlns:a16="http://schemas.microsoft.com/office/drawing/2014/main" id="{653C7E87-1F7F-B94B-970F-8043BE6AD494}"/>
                    </a:ext>
                  </a:extLst>
                </p:cNvPr>
                <p:cNvGrpSpPr>
                  <a:grpSpLocks/>
                </p:cNvGrpSpPr>
                <p:nvPr/>
              </p:nvGrpSpPr>
              <p:grpSpPr bwMode="auto">
                <a:xfrm>
                  <a:off x="4748" y="662"/>
                  <a:ext cx="578" cy="150"/>
                  <a:chOff x="613" y="2566"/>
                  <a:chExt cx="721" cy="144"/>
                </a:xfrm>
              </p:grpSpPr>
              <p:sp>
                <p:nvSpPr>
                  <p:cNvPr id="869" name="AutoShape 990">
                    <a:extLst>
                      <a:ext uri="{FF2B5EF4-FFF2-40B4-BE49-F238E27FC236}">
                        <a16:creationId xmlns:a16="http://schemas.microsoft.com/office/drawing/2014/main" id="{9E8BF054-B12E-C746-9DCC-FFC0FBE1170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70" name="AutoShape 991">
                    <a:extLst>
                      <a:ext uri="{FF2B5EF4-FFF2-40B4-BE49-F238E27FC236}">
                        <a16:creationId xmlns:a16="http://schemas.microsoft.com/office/drawing/2014/main" id="{60A26098-3AC3-5F48-AF12-0376133BA22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845" name="Rectangle 992">
                  <a:extLst>
                    <a:ext uri="{FF2B5EF4-FFF2-40B4-BE49-F238E27FC236}">
                      <a16:creationId xmlns:a16="http://schemas.microsoft.com/office/drawing/2014/main" id="{AB0AE9A0-AEC6-B542-BAA1-AD6A9E2574E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846" name="Group 993">
                  <a:extLst>
                    <a:ext uri="{FF2B5EF4-FFF2-40B4-BE49-F238E27FC236}">
                      <a16:creationId xmlns:a16="http://schemas.microsoft.com/office/drawing/2014/main" id="{2E23BBDE-93A3-014A-8AD9-509F2B133316}"/>
                    </a:ext>
                  </a:extLst>
                </p:cNvPr>
                <p:cNvGrpSpPr>
                  <a:grpSpLocks/>
                </p:cNvGrpSpPr>
                <p:nvPr/>
              </p:nvGrpSpPr>
              <p:grpSpPr bwMode="auto">
                <a:xfrm>
                  <a:off x="4748" y="990"/>
                  <a:ext cx="578" cy="134"/>
                  <a:chOff x="615" y="2564"/>
                  <a:chExt cx="721" cy="139"/>
                </a:xfrm>
              </p:grpSpPr>
              <p:sp>
                <p:nvSpPr>
                  <p:cNvPr id="867" name="AutoShape 994">
                    <a:extLst>
                      <a:ext uri="{FF2B5EF4-FFF2-40B4-BE49-F238E27FC236}">
                        <a16:creationId xmlns:a16="http://schemas.microsoft.com/office/drawing/2014/main" id="{CF10A6D2-6E36-BA46-8AB3-2A153E9ECE0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8" name="AutoShape 995">
                    <a:extLst>
                      <a:ext uri="{FF2B5EF4-FFF2-40B4-BE49-F238E27FC236}">
                        <a16:creationId xmlns:a16="http://schemas.microsoft.com/office/drawing/2014/main" id="{964D14B2-2639-5A46-B2D5-48A8B0C3199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847" name="Rectangle 996">
                  <a:extLst>
                    <a:ext uri="{FF2B5EF4-FFF2-40B4-BE49-F238E27FC236}">
                      <a16:creationId xmlns:a16="http://schemas.microsoft.com/office/drawing/2014/main" id="{426E7337-36DD-B64A-88F7-00D5A742F9A0}"/>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48" name="Rectangle 997">
                  <a:extLst>
                    <a:ext uri="{FF2B5EF4-FFF2-40B4-BE49-F238E27FC236}">
                      <a16:creationId xmlns:a16="http://schemas.microsoft.com/office/drawing/2014/main" id="{BE4D7353-7D2D-9F42-8A6A-65BAA6259C0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849" name="Group 998">
                  <a:extLst>
                    <a:ext uri="{FF2B5EF4-FFF2-40B4-BE49-F238E27FC236}">
                      <a16:creationId xmlns:a16="http://schemas.microsoft.com/office/drawing/2014/main" id="{10644FFB-BF70-614B-94F5-58CB99D12E0E}"/>
                    </a:ext>
                  </a:extLst>
                </p:cNvPr>
                <p:cNvGrpSpPr>
                  <a:grpSpLocks/>
                </p:cNvGrpSpPr>
                <p:nvPr/>
              </p:nvGrpSpPr>
              <p:grpSpPr bwMode="auto">
                <a:xfrm>
                  <a:off x="4738" y="1653"/>
                  <a:ext cx="578" cy="135"/>
                  <a:chOff x="618" y="2586"/>
                  <a:chExt cx="720" cy="124"/>
                </a:xfrm>
              </p:grpSpPr>
              <p:sp>
                <p:nvSpPr>
                  <p:cNvPr id="865" name="AutoShape 999">
                    <a:extLst>
                      <a:ext uri="{FF2B5EF4-FFF2-40B4-BE49-F238E27FC236}">
                        <a16:creationId xmlns:a16="http://schemas.microsoft.com/office/drawing/2014/main" id="{2EEDFBCE-8402-0442-A96B-A6412C51C66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6" name="AutoShape 1000">
                    <a:extLst>
                      <a:ext uri="{FF2B5EF4-FFF2-40B4-BE49-F238E27FC236}">
                        <a16:creationId xmlns:a16="http://schemas.microsoft.com/office/drawing/2014/main" id="{5BBF678C-8365-374C-8592-2F40109183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850" name="Freeform 1001">
                  <a:extLst>
                    <a:ext uri="{FF2B5EF4-FFF2-40B4-BE49-F238E27FC236}">
                      <a16:creationId xmlns:a16="http://schemas.microsoft.com/office/drawing/2014/main" id="{43320BBC-6D3F-CE4C-AE57-EE45F3319F3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grpSp>
              <p:nvGrpSpPr>
                <p:cNvPr id="851" name="Group 1002">
                  <a:extLst>
                    <a:ext uri="{FF2B5EF4-FFF2-40B4-BE49-F238E27FC236}">
                      <a16:creationId xmlns:a16="http://schemas.microsoft.com/office/drawing/2014/main" id="{4ED748C4-471F-B74E-9328-2437DB94B8F7}"/>
                    </a:ext>
                  </a:extLst>
                </p:cNvPr>
                <p:cNvGrpSpPr>
                  <a:grpSpLocks/>
                </p:cNvGrpSpPr>
                <p:nvPr/>
              </p:nvGrpSpPr>
              <p:grpSpPr bwMode="auto">
                <a:xfrm>
                  <a:off x="4739" y="1330"/>
                  <a:ext cx="588" cy="134"/>
                  <a:chOff x="613" y="2571"/>
                  <a:chExt cx="732" cy="134"/>
                </a:xfrm>
              </p:grpSpPr>
              <p:sp>
                <p:nvSpPr>
                  <p:cNvPr id="863" name="AutoShape 1003">
                    <a:extLst>
                      <a:ext uri="{FF2B5EF4-FFF2-40B4-BE49-F238E27FC236}">
                        <a16:creationId xmlns:a16="http://schemas.microsoft.com/office/drawing/2014/main" id="{DE163CA4-FABE-9B4C-973B-7160FB0CA87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4" name="AutoShape 1004">
                    <a:extLst>
                      <a:ext uri="{FF2B5EF4-FFF2-40B4-BE49-F238E27FC236}">
                        <a16:creationId xmlns:a16="http://schemas.microsoft.com/office/drawing/2014/main" id="{D50A283A-2FFB-A24F-A406-2910EEA8C4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852" name="Rectangle 1005">
                  <a:extLst>
                    <a:ext uri="{FF2B5EF4-FFF2-40B4-BE49-F238E27FC236}">
                      <a16:creationId xmlns:a16="http://schemas.microsoft.com/office/drawing/2014/main" id="{42659E43-E287-8942-BD23-94141CB4BE8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53" name="Freeform 1006">
                  <a:extLst>
                    <a:ext uri="{FF2B5EF4-FFF2-40B4-BE49-F238E27FC236}">
                      <a16:creationId xmlns:a16="http://schemas.microsoft.com/office/drawing/2014/main" id="{48DEF8E3-26E3-0E48-88EA-BAB435AE515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54" name="Freeform 1007">
                  <a:extLst>
                    <a:ext uri="{FF2B5EF4-FFF2-40B4-BE49-F238E27FC236}">
                      <a16:creationId xmlns:a16="http://schemas.microsoft.com/office/drawing/2014/main" id="{7869EB64-11F6-624E-9B28-6986DD9D076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55" name="Oval 1008">
                  <a:extLst>
                    <a:ext uri="{FF2B5EF4-FFF2-40B4-BE49-F238E27FC236}">
                      <a16:creationId xmlns:a16="http://schemas.microsoft.com/office/drawing/2014/main" id="{322E0F0C-40A1-7E43-B9BC-A271C6411EA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56" name="Freeform 1009">
                  <a:extLst>
                    <a:ext uri="{FF2B5EF4-FFF2-40B4-BE49-F238E27FC236}">
                      <a16:creationId xmlns:a16="http://schemas.microsoft.com/office/drawing/2014/main" id="{2C34A91D-8DF1-DE40-8F88-B7AB2BE630C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cs typeface="Arial" pitchFamily="34" charset="0"/>
                  </a:endParaRPr>
                </a:p>
              </p:txBody>
            </p:sp>
            <p:sp>
              <p:nvSpPr>
                <p:cNvPr id="857" name="AutoShape 1010">
                  <a:extLst>
                    <a:ext uri="{FF2B5EF4-FFF2-40B4-BE49-F238E27FC236}">
                      <a16:creationId xmlns:a16="http://schemas.microsoft.com/office/drawing/2014/main" id="{C10585A3-5046-F44C-A720-1B5360D1A1E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58" name="AutoShape 1011">
                  <a:extLst>
                    <a:ext uri="{FF2B5EF4-FFF2-40B4-BE49-F238E27FC236}">
                      <a16:creationId xmlns:a16="http://schemas.microsoft.com/office/drawing/2014/main" id="{0F1CC371-A8A5-1146-9D54-06BA5783B27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59" name="Oval 1012">
                  <a:extLst>
                    <a:ext uri="{FF2B5EF4-FFF2-40B4-BE49-F238E27FC236}">
                      <a16:creationId xmlns:a16="http://schemas.microsoft.com/office/drawing/2014/main" id="{165ACFDB-EB0A-EF4A-A53B-E952BF38B2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0" name="Oval 1013">
                  <a:extLst>
                    <a:ext uri="{FF2B5EF4-FFF2-40B4-BE49-F238E27FC236}">
                      <a16:creationId xmlns:a16="http://schemas.microsoft.com/office/drawing/2014/main" id="{8E1C86F1-E8A5-AB43-9FBE-05329F11F8D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350" dirty="0">
                    <a:solidFill>
                      <a:srgbClr val="FF0000"/>
                    </a:solidFill>
                    <a:latin typeface="+mn-lt"/>
                  </a:endParaRPr>
                </a:p>
              </p:txBody>
            </p:sp>
            <p:sp>
              <p:nvSpPr>
                <p:cNvPr id="861" name="Oval 1014">
                  <a:extLst>
                    <a:ext uri="{FF2B5EF4-FFF2-40B4-BE49-F238E27FC236}">
                      <a16:creationId xmlns:a16="http://schemas.microsoft.com/office/drawing/2014/main" id="{0C189499-8A09-3E4B-B216-1DBC5D3CDC7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862" name="Rectangle 1015">
                  <a:extLst>
                    <a:ext uri="{FF2B5EF4-FFF2-40B4-BE49-F238E27FC236}">
                      <a16:creationId xmlns:a16="http://schemas.microsoft.com/office/drawing/2014/main" id="{F801E0C5-03DC-4947-89BB-24F841D73CA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grpSp>
      <p:grpSp>
        <p:nvGrpSpPr>
          <p:cNvPr id="1038" name="Group 7">
            <a:extLst>
              <a:ext uri="{FF2B5EF4-FFF2-40B4-BE49-F238E27FC236}">
                <a16:creationId xmlns:a16="http://schemas.microsoft.com/office/drawing/2014/main" id="{FCEA6D79-FD00-1148-A95A-8E46A45625BA}"/>
              </a:ext>
            </a:extLst>
          </p:cNvPr>
          <p:cNvGrpSpPr/>
          <p:nvPr/>
        </p:nvGrpSpPr>
        <p:grpSpPr>
          <a:xfrm>
            <a:off x="5370490" y="1705897"/>
            <a:ext cx="3299002" cy="3330351"/>
            <a:chOff x="7295123" y="1843082"/>
            <a:chExt cx="4398669" cy="4440468"/>
          </a:xfrm>
        </p:grpSpPr>
        <p:sp>
          <p:nvSpPr>
            <p:cNvPr id="1039" name="Oval 1038">
              <a:extLst>
                <a:ext uri="{FF2B5EF4-FFF2-40B4-BE49-F238E27FC236}">
                  <a16:creationId xmlns:a16="http://schemas.microsoft.com/office/drawing/2014/main" id="{6D8354C1-1210-1940-9F91-B4758D5841DC}"/>
                </a:ext>
              </a:extLst>
            </p:cNvPr>
            <p:cNvSpPr/>
            <p:nvPr/>
          </p:nvSpPr>
          <p:spPr>
            <a:xfrm>
              <a:off x="7866885" y="3450880"/>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0" name="Oval 1039">
              <a:extLst>
                <a:ext uri="{FF2B5EF4-FFF2-40B4-BE49-F238E27FC236}">
                  <a16:creationId xmlns:a16="http://schemas.microsoft.com/office/drawing/2014/main" id="{E3958303-11B7-AC47-B40B-E7F34DA98B87}"/>
                </a:ext>
              </a:extLst>
            </p:cNvPr>
            <p:cNvSpPr/>
            <p:nvPr/>
          </p:nvSpPr>
          <p:spPr>
            <a:xfrm>
              <a:off x="7675465" y="3247424"/>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1" name="Oval 1040">
              <a:extLst>
                <a:ext uri="{FF2B5EF4-FFF2-40B4-BE49-F238E27FC236}">
                  <a16:creationId xmlns:a16="http://schemas.microsoft.com/office/drawing/2014/main" id="{E52B2236-5BAD-4448-BEE0-0CD0D214FDEF}"/>
                </a:ext>
              </a:extLst>
            </p:cNvPr>
            <p:cNvSpPr/>
            <p:nvPr/>
          </p:nvSpPr>
          <p:spPr>
            <a:xfrm>
              <a:off x="7295123" y="3349484"/>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nvGrpSpPr>
            <p:cNvPr id="1042" name="Group 6">
              <a:extLst>
                <a:ext uri="{FF2B5EF4-FFF2-40B4-BE49-F238E27FC236}">
                  <a16:creationId xmlns:a16="http://schemas.microsoft.com/office/drawing/2014/main" id="{94D09F97-D3D9-764B-B75B-ED7B4816D5B9}"/>
                </a:ext>
              </a:extLst>
            </p:cNvPr>
            <p:cNvGrpSpPr/>
            <p:nvPr/>
          </p:nvGrpSpPr>
          <p:grpSpPr>
            <a:xfrm>
              <a:off x="7384850" y="1843082"/>
              <a:ext cx="4308942" cy="4440468"/>
              <a:chOff x="7384850" y="1843082"/>
              <a:chExt cx="4308942" cy="4440468"/>
            </a:xfrm>
          </p:grpSpPr>
          <p:sp>
            <p:nvSpPr>
              <p:cNvPr id="1043" name="Oval 1042">
                <a:extLst>
                  <a:ext uri="{FF2B5EF4-FFF2-40B4-BE49-F238E27FC236}">
                    <a16:creationId xmlns:a16="http://schemas.microsoft.com/office/drawing/2014/main" id="{8000236D-4FCB-8E42-8443-B60A47AB111C}"/>
                  </a:ext>
                </a:extLst>
              </p:cNvPr>
              <p:cNvSpPr/>
              <p:nvPr/>
            </p:nvSpPr>
            <p:spPr>
              <a:xfrm>
                <a:off x="9026135" y="577348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4" name="Oval 1043">
                <a:extLst>
                  <a:ext uri="{FF2B5EF4-FFF2-40B4-BE49-F238E27FC236}">
                    <a16:creationId xmlns:a16="http://schemas.microsoft.com/office/drawing/2014/main" id="{D2A0E321-E076-5E4B-B83B-757AFB1A4CEA}"/>
                  </a:ext>
                </a:extLst>
              </p:cNvPr>
              <p:cNvSpPr/>
              <p:nvPr/>
            </p:nvSpPr>
            <p:spPr>
              <a:xfrm>
                <a:off x="8465833" y="5458029"/>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5" name="Oval 1044">
                <a:extLst>
                  <a:ext uri="{FF2B5EF4-FFF2-40B4-BE49-F238E27FC236}">
                    <a16:creationId xmlns:a16="http://schemas.microsoft.com/office/drawing/2014/main" id="{25D6BB58-705A-994A-A4C0-4597BD3E586E}"/>
                  </a:ext>
                </a:extLst>
              </p:cNvPr>
              <p:cNvSpPr/>
              <p:nvPr/>
            </p:nvSpPr>
            <p:spPr>
              <a:xfrm>
                <a:off x="7992829" y="5385020"/>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6" name="Oval 1045">
                <a:extLst>
                  <a:ext uri="{FF2B5EF4-FFF2-40B4-BE49-F238E27FC236}">
                    <a16:creationId xmlns:a16="http://schemas.microsoft.com/office/drawing/2014/main" id="{626C6AB3-E95B-4E45-912D-03BD50D0AB9E}"/>
                  </a:ext>
                </a:extLst>
              </p:cNvPr>
              <p:cNvSpPr/>
              <p:nvPr/>
            </p:nvSpPr>
            <p:spPr>
              <a:xfrm>
                <a:off x="7652236" y="518975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7" name="Oval 1046">
                <a:extLst>
                  <a:ext uri="{FF2B5EF4-FFF2-40B4-BE49-F238E27FC236}">
                    <a16:creationId xmlns:a16="http://schemas.microsoft.com/office/drawing/2014/main" id="{651092E3-127F-B747-AC6B-A506BBC80C9F}"/>
                  </a:ext>
                </a:extLst>
              </p:cNvPr>
              <p:cNvSpPr/>
              <p:nvPr/>
            </p:nvSpPr>
            <p:spPr>
              <a:xfrm>
                <a:off x="11017339" y="3399436"/>
                <a:ext cx="612311" cy="51007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8" name="Oval 1047">
                <a:extLst>
                  <a:ext uri="{FF2B5EF4-FFF2-40B4-BE49-F238E27FC236}">
                    <a16:creationId xmlns:a16="http://schemas.microsoft.com/office/drawing/2014/main" id="{C302BF23-8204-FB46-A78D-495CB59FC0FB}"/>
                  </a:ext>
                </a:extLst>
              </p:cNvPr>
              <p:cNvSpPr/>
              <p:nvPr/>
            </p:nvSpPr>
            <p:spPr>
              <a:xfrm>
                <a:off x="8605132" y="1925480"/>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49" name="Oval 1048">
                <a:extLst>
                  <a:ext uri="{FF2B5EF4-FFF2-40B4-BE49-F238E27FC236}">
                    <a16:creationId xmlns:a16="http://schemas.microsoft.com/office/drawing/2014/main" id="{ED9D1CE7-97E7-BE42-9A9E-DFF564EF6FD2}"/>
                  </a:ext>
                </a:extLst>
              </p:cNvPr>
              <p:cNvSpPr/>
              <p:nvPr/>
            </p:nvSpPr>
            <p:spPr>
              <a:xfrm>
                <a:off x="7384850" y="2332725"/>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0" name="Oval 1049">
                <a:extLst>
                  <a:ext uri="{FF2B5EF4-FFF2-40B4-BE49-F238E27FC236}">
                    <a16:creationId xmlns:a16="http://schemas.microsoft.com/office/drawing/2014/main" id="{78E6AF30-B350-C649-8449-B69F6002DF42}"/>
                  </a:ext>
                </a:extLst>
              </p:cNvPr>
              <p:cNvSpPr/>
              <p:nvPr/>
            </p:nvSpPr>
            <p:spPr>
              <a:xfrm>
                <a:off x="7643306" y="184308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1" name="Oval 1050">
                <a:extLst>
                  <a:ext uri="{FF2B5EF4-FFF2-40B4-BE49-F238E27FC236}">
                    <a16:creationId xmlns:a16="http://schemas.microsoft.com/office/drawing/2014/main" id="{33196CF4-E8B7-C748-AEBE-BE1C069588D5}"/>
                  </a:ext>
                </a:extLst>
              </p:cNvPr>
              <p:cNvSpPr/>
              <p:nvPr/>
            </p:nvSpPr>
            <p:spPr>
              <a:xfrm>
                <a:off x="11081481" y="4188998"/>
                <a:ext cx="612311" cy="51007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2" name="Oval 1051">
                <a:extLst>
                  <a:ext uri="{FF2B5EF4-FFF2-40B4-BE49-F238E27FC236}">
                    <a16:creationId xmlns:a16="http://schemas.microsoft.com/office/drawing/2014/main" id="{B8AA2F12-9606-F944-8D71-78704F4F02AC}"/>
                  </a:ext>
                </a:extLst>
              </p:cNvPr>
              <p:cNvSpPr/>
              <p:nvPr/>
            </p:nvSpPr>
            <p:spPr>
              <a:xfrm>
                <a:off x="7866885" y="4808926"/>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3" name="Oval 1052">
                <a:extLst>
                  <a:ext uri="{FF2B5EF4-FFF2-40B4-BE49-F238E27FC236}">
                    <a16:creationId xmlns:a16="http://schemas.microsoft.com/office/drawing/2014/main" id="{C1E7801D-A747-164C-BE12-1FDEB3DFE743}"/>
                  </a:ext>
                </a:extLst>
              </p:cNvPr>
              <p:cNvSpPr/>
              <p:nvPr/>
            </p:nvSpPr>
            <p:spPr>
              <a:xfrm>
                <a:off x="9786432" y="5583683"/>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4" name="Oval 1053">
                <a:extLst>
                  <a:ext uri="{FF2B5EF4-FFF2-40B4-BE49-F238E27FC236}">
                    <a16:creationId xmlns:a16="http://schemas.microsoft.com/office/drawing/2014/main" id="{DF73A1CD-668E-B544-868D-FCFA8CE79DB9}"/>
                  </a:ext>
                </a:extLst>
              </p:cNvPr>
              <p:cNvSpPr/>
              <p:nvPr/>
            </p:nvSpPr>
            <p:spPr>
              <a:xfrm>
                <a:off x="10048818" y="5198326"/>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grpSp>
      </p:grpSp>
      <p:sp>
        <p:nvSpPr>
          <p:cNvPr id="1055" name="Content Placeholder 2">
            <a:extLst>
              <a:ext uri="{FF2B5EF4-FFF2-40B4-BE49-F238E27FC236}">
                <a16:creationId xmlns:a16="http://schemas.microsoft.com/office/drawing/2014/main" id="{CAE1DAE5-E210-1642-9C4E-115EA6D0718E}"/>
              </a:ext>
            </a:extLst>
          </p:cNvPr>
          <p:cNvSpPr txBox="1">
            <a:spLocks/>
          </p:cNvSpPr>
          <p:nvPr/>
        </p:nvSpPr>
        <p:spPr>
          <a:xfrm>
            <a:off x="285720" y="1214422"/>
            <a:ext cx="4857784" cy="2857520"/>
          </a:xfrm>
          <a:prstGeom prst="rect">
            <a:avLst/>
          </a:prstGeom>
        </p:spPr>
        <p:txBody>
          <a:bodyPr>
            <a:normAutofit/>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r>
              <a:rPr kumimoji="0" lang="en-US" altLang="en-US" sz="2400" b="0" i="0" u="none" strike="noStrike" kern="0" cap="none" spc="0" normalizeH="0" baseline="0" noProof="0" dirty="0">
                <a:ln>
                  <a:noFill/>
                </a:ln>
                <a:solidFill>
                  <a:srgbClr val="CC0000"/>
                </a:solidFill>
                <a:effectLst/>
                <a:uLnTx/>
                <a:uFillTx/>
                <a:ea typeface="ＭＳ Ｐゴシック" panose="020B0600070205080204" pitchFamily="34" charset="-128"/>
                <a:cs typeface="Arial" pitchFamily="34" charset="0"/>
              </a:rPr>
              <a:t>Network edge:</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US" altLang="en-US" sz="20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rPr>
              <a:t>End</a:t>
            </a:r>
            <a:r>
              <a:rPr kumimoji="0" lang="en-US" altLang="en-US" sz="2000" b="0" i="0" u="none" strike="noStrike" kern="0" cap="none" spc="0" normalizeH="0" noProof="0" dirty="0">
                <a:ln>
                  <a:noFill/>
                </a:ln>
                <a:solidFill>
                  <a:schemeClr val="tx1"/>
                </a:solidFill>
                <a:effectLst/>
                <a:uLnTx/>
                <a:uFillTx/>
                <a:ea typeface="ＭＳ Ｐゴシック" panose="020B0600070205080204" pitchFamily="34" charset="-128"/>
                <a:cs typeface="Arial" pitchFamily="34" charset="0"/>
              </a:rPr>
              <a:t> systems/</a:t>
            </a:r>
            <a:r>
              <a:rPr kumimoji="0" lang="en-US" altLang="en-US" sz="20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rPr>
              <a:t>hosts: data producers and consumers</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lang="en-IN" altLang="en-US" sz="2000" kern="0" dirty="0">
                <a:ea typeface="ＭＳ Ｐゴシック" panose="020B0600070205080204" pitchFamily="34" charset="-128"/>
                <a:cs typeface="Arial" pitchFamily="34" charset="0"/>
              </a:rPr>
              <a:t>Clients and servers </a:t>
            </a:r>
            <a:endParaRPr lang="en-IN" altLang="en-US" sz="2000" kern="0" dirty="0">
              <a:ea typeface="ＭＳ Ｐゴシック" panose="020B0600070205080204" pitchFamily="34" charset="-128"/>
              <a:cs typeface="Arial" pitchFamily="34" charset="0"/>
              <a:sym typeface="Wingdings" pitchFamily="2" charset="2"/>
            </a:endParaRP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IN" altLang="en-US" sz="20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sym typeface="Wingdings" pitchFamily="2" charset="2"/>
              </a:rPr>
              <a:t>Servers</a:t>
            </a:r>
            <a:r>
              <a:rPr kumimoji="0" lang="en-IN" altLang="en-US" sz="2000" b="0" i="0" u="none" strike="noStrike" kern="0" cap="none" spc="0" normalizeH="0" noProof="0" dirty="0">
                <a:ln>
                  <a:noFill/>
                </a:ln>
                <a:solidFill>
                  <a:schemeClr val="tx1"/>
                </a:solidFill>
                <a:effectLst/>
                <a:uLnTx/>
                <a:uFillTx/>
                <a:ea typeface="ＭＳ Ｐゴシック" panose="020B0600070205080204" pitchFamily="34" charset="-128"/>
                <a:cs typeface="Arial" pitchFamily="34" charset="0"/>
                <a:sym typeface="Wingdings" pitchFamily="2" charset="2"/>
              </a:rPr>
              <a:t> often in data </a:t>
            </a:r>
            <a:r>
              <a:rPr kumimoji="0" lang="en-IN" altLang="en-US" sz="2000" b="0" i="0" u="none" strike="noStrike" kern="0" cap="none" spc="0" normalizeH="0" noProof="0" dirty="0" err="1">
                <a:ln>
                  <a:noFill/>
                </a:ln>
                <a:solidFill>
                  <a:schemeClr val="tx1"/>
                </a:solidFill>
                <a:effectLst/>
                <a:uLnTx/>
                <a:uFillTx/>
                <a:ea typeface="ＭＳ Ｐゴシック" panose="020B0600070205080204" pitchFamily="34" charset="-128"/>
                <a:cs typeface="Arial" pitchFamily="34" charset="0"/>
                <a:sym typeface="Wingdings" pitchFamily="2" charset="2"/>
              </a:rPr>
              <a:t>centers</a:t>
            </a:r>
            <a:endParaRPr kumimoji="0" lang="en-IN" altLang="en-US" sz="2000" b="0" i="0" u="none" strike="noStrike" kern="0" cap="none" spc="0" normalizeH="0" noProof="0" dirty="0">
              <a:ln>
                <a:noFill/>
              </a:ln>
              <a:solidFill>
                <a:schemeClr val="tx1"/>
              </a:solidFill>
              <a:effectLst/>
              <a:uLnTx/>
              <a:uFillTx/>
              <a:ea typeface="ＭＳ Ｐゴシック" panose="020B0600070205080204" pitchFamily="34" charset="-128"/>
              <a:cs typeface="Arial" pitchFamily="34" charset="0"/>
              <a:sym typeface="Wingdings" pitchFamily="2" charset="2"/>
            </a:endParaRPr>
          </a:p>
          <a:p>
            <a:pPr marL="436960" indent="-342900">
              <a:spcBef>
                <a:spcPct val="20000"/>
              </a:spcBef>
              <a:buClr>
                <a:schemeClr val="accent1"/>
              </a:buClr>
              <a:buSzPct val="100000"/>
              <a:buFont typeface="Wingdings" panose="05000000000000000000" pitchFamily="2" charset="2"/>
              <a:buChar char="q"/>
            </a:pPr>
            <a:r>
              <a:rPr lang="en-IN" altLang="en-US" sz="2000" kern="0" dirty="0">
                <a:ea typeface="ＭＳ Ｐゴシック" panose="020B0600070205080204" pitchFamily="34" charset="-128"/>
                <a:cs typeface="Arial" pitchFamily="34" charset="0"/>
              </a:rPr>
              <a:t>Access networks, physical media: wired, wireless communication links</a:t>
            </a:r>
            <a:endParaRPr lang="en-US" altLang="en-US" sz="2000" kern="0" dirty="0">
              <a:ea typeface="ＭＳ Ｐゴシック" panose="020B0600070205080204" pitchFamily="34" charset="-128"/>
              <a:cs typeface="Arial" pitchFamily="34" charset="0"/>
            </a:endParaRPr>
          </a:p>
          <a:p>
            <a:pPr marL="263129" marR="0" lvl="0" indent="-169069" algn="l" defTabSz="914400" rtl="0" eaLnBrk="0" fontAlgn="base" latinLnBrk="0" hangingPunct="0">
              <a:lnSpc>
                <a:spcPct val="100000"/>
              </a:lnSpc>
              <a:spcBef>
                <a:spcPct val="20000"/>
              </a:spcBef>
              <a:spcAft>
                <a:spcPct val="0"/>
              </a:spcAft>
              <a:buClr>
                <a:schemeClr val="accent1"/>
              </a:buClr>
              <a:buSzPct val="100000"/>
              <a:buFont typeface="Wingdings" pitchFamily="2" charset="2"/>
              <a:buChar char="n"/>
              <a:tabLst/>
              <a:defRPr/>
            </a:pPr>
            <a:endParaRPr kumimoji="0" lang="en-US" altLang="en-US" sz="22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endParaRPr>
          </a:p>
          <a:p>
            <a:pPr marL="130969"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endParaRPr kumimoji="0" lang="en-US" altLang="en-US" sz="3000" b="0" i="0" u="none" strike="noStrike" kern="0" cap="none" spc="0" normalizeH="0" baseline="0" noProof="0" dirty="0">
              <a:ln>
                <a:noFill/>
              </a:ln>
              <a:solidFill>
                <a:schemeClr val="tx1"/>
              </a:solidFill>
              <a:effectLst/>
              <a:uLnTx/>
              <a:uFillTx/>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3000" b="0" i="0" u="none" strike="noStrike" kern="0" cap="none" spc="0" normalizeH="0" baseline="0" noProof="0" dirty="0">
              <a:ln>
                <a:noFill/>
              </a:ln>
              <a:solidFill>
                <a:schemeClr val="tx1"/>
              </a:solidFill>
              <a:effectLst/>
              <a:uLnTx/>
              <a:uFillTx/>
              <a:cs typeface="Arial" pitchFamily="34" charset="0"/>
            </a:endParaRPr>
          </a:p>
        </p:txBody>
      </p:sp>
    </p:spTree>
    <p:extLst>
      <p:ext uri="{BB962C8B-B14F-4D97-AF65-F5344CB8AC3E}">
        <p14:creationId xmlns:p14="http://schemas.microsoft.com/office/powerpoint/2010/main" val="1898890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0"/>
                                        </p:tgtEl>
                                        <p:attrNameLst>
                                          <p:attrName>style.visibility</p:attrName>
                                        </p:attrNameLst>
                                      </p:cBhvr>
                                      <p:to>
                                        <p:strVal val="visible"/>
                                      </p:to>
                                    </p:set>
                                    <p:animEffect transition="in" filter="dissolve">
                                      <p:cBhvr>
                                        <p:cTn id="7" dur="500"/>
                                        <p:tgtEl>
                                          <p:spTgt spid="830"/>
                                        </p:tgtEl>
                                      </p:cBhvr>
                                    </p:animEffect>
                                  </p:childTnLst>
                                </p:cTn>
                              </p:par>
                              <p:par>
                                <p:cTn id="8" presetID="9" presetClass="entr" presetSubtype="0" fill="hold" nodeType="withEffect">
                                  <p:stCondLst>
                                    <p:cond delay="0"/>
                                  </p:stCondLst>
                                  <p:childTnLst>
                                    <p:set>
                                      <p:cBhvr>
                                        <p:cTn id="9" dur="1" fill="hold">
                                          <p:stCondLst>
                                            <p:cond delay="0"/>
                                          </p:stCondLst>
                                        </p:cTn>
                                        <p:tgtEl>
                                          <p:spTgt spid="1038"/>
                                        </p:tgtEl>
                                        <p:attrNameLst>
                                          <p:attrName>style.visibility</p:attrName>
                                        </p:attrNameLst>
                                      </p:cBhvr>
                                      <p:to>
                                        <p:strVal val="visible"/>
                                      </p:to>
                                    </p:set>
                                    <p:animEffect transition="in" filter="dissolve">
                                      <p:cBhvr>
                                        <p:cTn id="10" dur="500"/>
                                        <p:tgtEl>
                                          <p:spTgt spid="10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55">
                                            <p:txEl>
                                              <p:pRg st="0" end="0"/>
                                            </p:txEl>
                                          </p:spTgt>
                                        </p:tgtEl>
                                        <p:attrNameLst>
                                          <p:attrName>style.visibility</p:attrName>
                                        </p:attrNameLst>
                                      </p:cBhvr>
                                      <p:to>
                                        <p:strVal val="visible"/>
                                      </p:to>
                                    </p:set>
                                    <p:animEffect transition="in" filter="dissolve">
                                      <p:cBhvr>
                                        <p:cTn id="13" dur="500"/>
                                        <p:tgtEl>
                                          <p:spTgt spid="1055">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55">
                                            <p:txEl>
                                              <p:pRg st="1" end="1"/>
                                            </p:txEl>
                                          </p:spTgt>
                                        </p:tgtEl>
                                        <p:attrNameLst>
                                          <p:attrName>style.visibility</p:attrName>
                                        </p:attrNameLst>
                                      </p:cBhvr>
                                      <p:to>
                                        <p:strVal val="visible"/>
                                      </p:to>
                                    </p:set>
                                    <p:animEffect transition="in" filter="dissolve">
                                      <p:cBhvr>
                                        <p:cTn id="16" dur="500"/>
                                        <p:tgtEl>
                                          <p:spTgt spid="105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55">
                                            <p:txEl>
                                              <p:pRg st="2" end="2"/>
                                            </p:txEl>
                                          </p:spTgt>
                                        </p:tgtEl>
                                        <p:attrNameLst>
                                          <p:attrName>style.visibility</p:attrName>
                                        </p:attrNameLst>
                                      </p:cBhvr>
                                      <p:to>
                                        <p:strVal val="visible"/>
                                      </p:to>
                                    </p:set>
                                    <p:animEffect transition="in" filter="dissolve">
                                      <p:cBhvr>
                                        <p:cTn id="21" dur="500"/>
                                        <p:tgtEl>
                                          <p:spTgt spid="105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55">
                                            <p:txEl>
                                              <p:pRg st="3" end="3"/>
                                            </p:txEl>
                                          </p:spTgt>
                                        </p:tgtEl>
                                        <p:attrNameLst>
                                          <p:attrName>style.visibility</p:attrName>
                                        </p:attrNameLst>
                                      </p:cBhvr>
                                      <p:to>
                                        <p:strVal val="visible"/>
                                      </p:to>
                                    </p:set>
                                    <p:animEffect transition="in" filter="dissolve">
                                      <p:cBhvr>
                                        <p:cTn id="26" dur="500"/>
                                        <p:tgtEl>
                                          <p:spTgt spid="105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055">
                                            <p:txEl>
                                              <p:pRg st="4" end="4"/>
                                            </p:txEl>
                                          </p:spTgt>
                                        </p:tgtEl>
                                        <p:attrNameLst>
                                          <p:attrName>style.visibility</p:attrName>
                                        </p:attrNameLst>
                                      </p:cBhvr>
                                      <p:to>
                                        <p:strVal val="visible"/>
                                      </p:to>
                                    </p:set>
                                    <p:animEffect transition="in" filter="dissolve">
                                      <p:cBhvr>
                                        <p:cTn id="31" dur="500"/>
                                        <p:tgtEl>
                                          <p:spTgt spid="10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 grpId="0" animBg="1"/>
      <p:bldP spid="10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itle 1">
            <a:extLst>
              <a:ext uri="{FF2B5EF4-FFF2-40B4-BE49-F238E27FC236}">
                <a16:creationId xmlns:a16="http://schemas.microsoft.com/office/drawing/2014/main" id="{3B8CD900-19EC-824C-BF74-AADFBF5A172E}"/>
              </a:ext>
            </a:extLst>
          </p:cNvPr>
          <p:cNvSpPr>
            <a:spLocks noGrp="1"/>
          </p:cNvSpPr>
          <p:nvPr>
            <p:ph type="title"/>
          </p:nvPr>
        </p:nvSpPr>
        <p:spPr>
          <a:xfrm>
            <a:off x="457200" y="277813"/>
            <a:ext cx="8229600" cy="1139825"/>
          </a:xfrm>
        </p:spPr>
        <p:txBody>
          <a:bodyPr>
            <a:normAutofit/>
          </a:bodyPr>
          <a:lstStyle/>
          <a:p>
            <a:pPr algn="ctr"/>
            <a:r>
              <a:rPr lang="en-US" altLang="ja-JP" dirty="0">
                <a:latin typeface="+mn-lt"/>
                <a:cs typeface="Arial" pitchFamily="34" charset="0"/>
              </a:rPr>
              <a:t>Network Edge and Network Core</a:t>
            </a:r>
            <a:endParaRPr lang="en-US" dirty="0">
              <a:latin typeface="+mn-lt"/>
              <a:cs typeface="Arial" pitchFamily="34" charset="0"/>
            </a:endParaRPr>
          </a:p>
        </p:txBody>
      </p:sp>
      <p:sp>
        <p:nvSpPr>
          <p:cNvPr id="830" name="Rectangle 829">
            <a:extLst>
              <a:ext uri="{FF2B5EF4-FFF2-40B4-BE49-F238E27FC236}">
                <a16:creationId xmlns:a16="http://schemas.microsoft.com/office/drawing/2014/main" id="{04483029-0B46-154F-9CA3-FEA06875B8DB}"/>
              </a:ext>
            </a:extLst>
          </p:cNvPr>
          <p:cNvSpPr/>
          <p:nvPr/>
        </p:nvSpPr>
        <p:spPr>
          <a:xfrm>
            <a:off x="4910109" y="1461615"/>
            <a:ext cx="4019550" cy="3715971"/>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cs typeface="Arial" pitchFamily="34" charset="0"/>
            </a:endParaRPr>
          </a:p>
        </p:txBody>
      </p:sp>
      <p:sp>
        <p:nvSpPr>
          <p:cNvPr id="1055" name="Content Placeholder 2">
            <a:extLst>
              <a:ext uri="{FF2B5EF4-FFF2-40B4-BE49-F238E27FC236}">
                <a16:creationId xmlns:a16="http://schemas.microsoft.com/office/drawing/2014/main" id="{CAE1DAE5-E210-1642-9C4E-115EA6D0718E}"/>
              </a:ext>
            </a:extLst>
          </p:cNvPr>
          <p:cNvSpPr txBox="1">
            <a:spLocks/>
          </p:cNvSpPr>
          <p:nvPr/>
        </p:nvSpPr>
        <p:spPr>
          <a:xfrm>
            <a:off x="285720" y="1214422"/>
            <a:ext cx="4857784" cy="2857520"/>
          </a:xfrm>
          <a:prstGeom prst="rect">
            <a:avLst/>
          </a:prstGeom>
        </p:spPr>
        <p:txBody>
          <a:bodyPr>
            <a:normAutofit/>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r>
              <a:rPr kumimoji="0" lang="en-US" altLang="en-US" sz="2400" b="0" i="0" u="none" strike="noStrike" kern="0" cap="none" spc="0" normalizeH="0" baseline="0" noProof="0" dirty="0">
                <a:ln>
                  <a:noFill/>
                </a:ln>
                <a:solidFill>
                  <a:srgbClr val="CC0000"/>
                </a:solidFill>
                <a:effectLst/>
                <a:uLnTx/>
                <a:uFillTx/>
                <a:ea typeface="ＭＳ Ｐゴシック" panose="020B0600070205080204" pitchFamily="34" charset="-128"/>
                <a:cs typeface="Arial" pitchFamily="34" charset="0"/>
              </a:rPr>
              <a:t>Network edge:</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US" altLang="en-US" sz="20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rPr>
              <a:t>End</a:t>
            </a:r>
            <a:r>
              <a:rPr kumimoji="0" lang="en-US" altLang="en-US" sz="2000" b="0" i="0" u="none" strike="noStrike" kern="0" cap="none" spc="0" normalizeH="0" noProof="0" dirty="0">
                <a:ln>
                  <a:noFill/>
                </a:ln>
                <a:solidFill>
                  <a:schemeClr val="tx1"/>
                </a:solidFill>
                <a:effectLst/>
                <a:uLnTx/>
                <a:uFillTx/>
                <a:ea typeface="ＭＳ Ｐゴシック" panose="020B0600070205080204" pitchFamily="34" charset="-128"/>
                <a:cs typeface="Arial" pitchFamily="34" charset="0"/>
              </a:rPr>
              <a:t> systems/</a:t>
            </a:r>
            <a:r>
              <a:rPr kumimoji="0" lang="en-US" altLang="en-US" sz="20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rPr>
              <a:t>hosts: data producers and consumers</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lang="en-IN" altLang="en-US" sz="2000" kern="0" dirty="0">
                <a:ea typeface="ＭＳ Ｐゴシック" panose="020B0600070205080204" pitchFamily="34" charset="-128"/>
                <a:cs typeface="Arial" pitchFamily="34" charset="0"/>
              </a:rPr>
              <a:t>Clients and servers </a:t>
            </a:r>
            <a:endParaRPr lang="en-IN" altLang="en-US" sz="2000" kern="0" dirty="0">
              <a:ea typeface="ＭＳ Ｐゴシック" panose="020B0600070205080204" pitchFamily="34" charset="-128"/>
              <a:cs typeface="Arial" pitchFamily="34" charset="0"/>
              <a:sym typeface="Wingdings" pitchFamily="2" charset="2"/>
            </a:endParaRP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IN" altLang="en-US" sz="20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sym typeface="Wingdings" pitchFamily="2" charset="2"/>
              </a:rPr>
              <a:t>Servers</a:t>
            </a:r>
            <a:r>
              <a:rPr kumimoji="0" lang="en-IN" altLang="en-US" sz="2000" b="0" i="0" u="none" strike="noStrike" kern="0" cap="none" spc="0" normalizeH="0" noProof="0" dirty="0">
                <a:ln>
                  <a:noFill/>
                </a:ln>
                <a:solidFill>
                  <a:schemeClr val="tx1"/>
                </a:solidFill>
                <a:effectLst/>
                <a:uLnTx/>
                <a:uFillTx/>
                <a:ea typeface="ＭＳ Ｐゴシック" panose="020B0600070205080204" pitchFamily="34" charset="-128"/>
                <a:cs typeface="Arial" pitchFamily="34" charset="0"/>
                <a:sym typeface="Wingdings" pitchFamily="2" charset="2"/>
              </a:rPr>
              <a:t> often in data </a:t>
            </a:r>
            <a:r>
              <a:rPr kumimoji="0" lang="en-IN" altLang="en-US" sz="2000" b="0" i="0" u="none" strike="noStrike" kern="0" cap="none" spc="0" normalizeH="0" noProof="0" dirty="0" err="1">
                <a:ln>
                  <a:noFill/>
                </a:ln>
                <a:solidFill>
                  <a:schemeClr val="tx1"/>
                </a:solidFill>
                <a:effectLst/>
                <a:uLnTx/>
                <a:uFillTx/>
                <a:ea typeface="ＭＳ Ｐゴシック" panose="020B0600070205080204" pitchFamily="34" charset="-128"/>
                <a:cs typeface="Arial" pitchFamily="34" charset="0"/>
                <a:sym typeface="Wingdings" pitchFamily="2" charset="2"/>
              </a:rPr>
              <a:t>centers</a:t>
            </a:r>
            <a:endParaRPr kumimoji="0" lang="en-IN" altLang="en-US" sz="2000" b="0" i="0" u="none" strike="noStrike" kern="0" cap="none" spc="0" normalizeH="0" noProof="0" dirty="0">
              <a:ln>
                <a:noFill/>
              </a:ln>
              <a:solidFill>
                <a:schemeClr val="tx1"/>
              </a:solidFill>
              <a:effectLst/>
              <a:uLnTx/>
              <a:uFillTx/>
              <a:ea typeface="ＭＳ Ｐゴシック" panose="020B0600070205080204" pitchFamily="34" charset="-128"/>
              <a:cs typeface="Arial" pitchFamily="34" charset="0"/>
              <a:sym typeface="Wingdings" pitchFamily="2" charset="2"/>
            </a:endParaRPr>
          </a:p>
          <a:p>
            <a:pPr marL="436960" indent="-342900">
              <a:spcBef>
                <a:spcPct val="20000"/>
              </a:spcBef>
              <a:buClr>
                <a:schemeClr val="accent1"/>
              </a:buClr>
              <a:buSzPct val="100000"/>
              <a:buFont typeface="Wingdings" panose="05000000000000000000" pitchFamily="2" charset="2"/>
              <a:buChar char="q"/>
            </a:pPr>
            <a:r>
              <a:rPr lang="en-IN" altLang="en-US" sz="2000" kern="0" dirty="0">
                <a:ea typeface="ＭＳ Ｐゴシック" panose="020B0600070205080204" pitchFamily="34" charset="-128"/>
                <a:cs typeface="Arial" pitchFamily="34" charset="0"/>
              </a:rPr>
              <a:t>Access networks, physical media: wired, wireless communication links</a:t>
            </a:r>
            <a:endParaRPr lang="en-US" altLang="en-US" sz="2000" kern="0" dirty="0">
              <a:ea typeface="ＭＳ Ｐゴシック" panose="020B0600070205080204" pitchFamily="34" charset="-128"/>
              <a:cs typeface="Arial" pitchFamily="34" charset="0"/>
            </a:endParaRPr>
          </a:p>
          <a:p>
            <a:pPr marL="263129" marR="0" lvl="0" indent="-169069" algn="l" defTabSz="914400" rtl="0" eaLnBrk="0" fontAlgn="base" latinLnBrk="0" hangingPunct="0">
              <a:lnSpc>
                <a:spcPct val="100000"/>
              </a:lnSpc>
              <a:spcBef>
                <a:spcPct val="20000"/>
              </a:spcBef>
              <a:spcAft>
                <a:spcPct val="0"/>
              </a:spcAft>
              <a:buClr>
                <a:schemeClr val="accent1"/>
              </a:buClr>
              <a:buSzPct val="100000"/>
              <a:buFont typeface="Wingdings" pitchFamily="2" charset="2"/>
              <a:buChar char="n"/>
              <a:tabLst/>
              <a:defRPr/>
            </a:pPr>
            <a:endParaRPr kumimoji="0" lang="en-US" altLang="en-US" sz="22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endParaRPr>
          </a:p>
          <a:p>
            <a:pPr marL="130969"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endParaRPr kumimoji="0" lang="en-US" altLang="en-US" sz="3000" b="0" i="0" u="none" strike="noStrike" kern="0" cap="none" spc="0" normalizeH="0" baseline="0" noProof="0" dirty="0">
              <a:ln>
                <a:noFill/>
              </a:ln>
              <a:solidFill>
                <a:schemeClr val="tx1"/>
              </a:solidFill>
              <a:effectLst/>
              <a:uLnTx/>
              <a:uFillTx/>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3000" b="0" i="0" u="none" strike="noStrike" kern="0" cap="none" spc="0" normalizeH="0" baseline="0" noProof="0" dirty="0">
              <a:ln>
                <a:noFill/>
              </a:ln>
              <a:solidFill>
                <a:schemeClr val="tx1"/>
              </a:solidFill>
              <a:effectLst/>
              <a:uLnTx/>
              <a:uFillTx/>
              <a:cs typeface="Arial" pitchFamily="34" charset="0"/>
            </a:endParaRPr>
          </a:p>
        </p:txBody>
      </p:sp>
      <p:sp>
        <p:nvSpPr>
          <p:cNvPr id="1057" name="Content Placeholder 2">
            <a:extLst>
              <a:ext uri="{FF2B5EF4-FFF2-40B4-BE49-F238E27FC236}">
                <a16:creationId xmlns:a16="http://schemas.microsoft.com/office/drawing/2014/main" id="{CAE1DAE5-E210-1642-9C4E-115EA6D0718E}"/>
              </a:ext>
            </a:extLst>
          </p:cNvPr>
          <p:cNvSpPr txBox="1">
            <a:spLocks/>
          </p:cNvSpPr>
          <p:nvPr/>
        </p:nvSpPr>
        <p:spPr>
          <a:xfrm>
            <a:off x="326326" y="4065592"/>
            <a:ext cx="4857784" cy="1643074"/>
          </a:xfrm>
          <a:prstGeom prst="rect">
            <a:avLst/>
          </a:prstGeom>
        </p:spPr>
        <p:txBody>
          <a:bodyPr>
            <a:normAutofit/>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r>
              <a:rPr kumimoji="0" lang="en-US" altLang="en-US" sz="2400" b="0" i="0" u="none" strike="noStrike" kern="0" cap="none" spc="0" normalizeH="0" baseline="0" noProof="0" dirty="0">
                <a:ln>
                  <a:noFill/>
                </a:ln>
                <a:solidFill>
                  <a:srgbClr val="CC0000"/>
                </a:solidFill>
                <a:effectLst/>
                <a:uLnTx/>
                <a:uFillTx/>
                <a:ea typeface="ＭＳ Ｐゴシック" panose="020B0600070205080204" pitchFamily="34" charset="-128"/>
                <a:cs typeface="Arial" pitchFamily="34" charset="0"/>
              </a:rPr>
              <a:t>Network core:</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kumimoji="0" lang="en-IN" altLang="en-US" sz="20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rPr>
              <a:t>Interconnected routers</a:t>
            </a:r>
          </a:p>
          <a:p>
            <a:pPr marL="436960" marR="0" lvl="0" indent="-342900" algn="l" defTabSz="914400" rtl="0" eaLnBrk="0" fontAlgn="base" latinLnBrk="0" hangingPunct="0">
              <a:lnSpc>
                <a:spcPct val="100000"/>
              </a:lnSpc>
              <a:spcBef>
                <a:spcPct val="20000"/>
              </a:spcBef>
              <a:spcAft>
                <a:spcPct val="0"/>
              </a:spcAft>
              <a:buClr>
                <a:schemeClr val="accent1"/>
              </a:buClr>
              <a:buSzPct val="100000"/>
              <a:buFont typeface="Wingdings" panose="05000000000000000000" pitchFamily="2" charset="2"/>
              <a:buChar char="q"/>
              <a:tabLst/>
              <a:defRPr/>
            </a:pPr>
            <a:r>
              <a:rPr lang="en-IN" altLang="en-US" sz="2000" kern="0" dirty="0">
                <a:ea typeface="ＭＳ Ｐゴシック" panose="020B0600070205080204" pitchFamily="34" charset="-128"/>
                <a:cs typeface="Arial" pitchFamily="34" charset="0"/>
              </a:rPr>
              <a:t>Forms the backbone of the Internet</a:t>
            </a:r>
            <a:endParaRPr lang="en-US" altLang="en-US" sz="2000" kern="0" dirty="0">
              <a:ea typeface="ＭＳ Ｐゴシック" panose="020B0600070205080204" pitchFamily="34" charset="-128"/>
              <a:cs typeface="Arial" pitchFamily="34" charset="0"/>
            </a:endParaRPr>
          </a:p>
          <a:p>
            <a:pPr marL="263129" marR="0" lvl="0" indent="-169069" algn="l" defTabSz="914400" rtl="0" eaLnBrk="0" fontAlgn="base" latinLnBrk="0" hangingPunct="0">
              <a:lnSpc>
                <a:spcPct val="100000"/>
              </a:lnSpc>
              <a:spcBef>
                <a:spcPct val="20000"/>
              </a:spcBef>
              <a:spcAft>
                <a:spcPct val="0"/>
              </a:spcAft>
              <a:buClr>
                <a:schemeClr val="accent1"/>
              </a:buClr>
              <a:buSzPct val="100000"/>
              <a:buFont typeface="Wingdings" pitchFamily="2" charset="2"/>
              <a:buChar char="n"/>
              <a:tabLst/>
              <a:defRPr/>
            </a:pPr>
            <a:endParaRPr kumimoji="0" lang="en-US" altLang="en-US" sz="2200" b="0" i="0" u="none" strike="noStrike" kern="0" cap="none" spc="0" normalizeH="0" baseline="0" noProof="0" dirty="0">
              <a:ln>
                <a:noFill/>
              </a:ln>
              <a:solidFill>
                <a:schemeClr val="tx1"/>
              </a:solidFill>
              <a:effectLst/>
              <a:uLnTx/>
              <a:uFillTx/>
              <a:ea typeface="ＭＳ Ｐゴシック" panose="020B0600070205080204" pitchFamily="34" charset="-128"/>
              <a:cs typeface="Arial" pitchFamily="34" charset="0"/>
            </a:endParaRPr>
          </a:p>
          <a:p>
            <a:pPr marL="130969"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defRPr/>
            </a:pPr>
            <a:endParaRPr kumimoji="0" lang="en-US" altLang="en-US" sz="3000" b="0" i="0" u="none" strike="noStrike" kern="0" cap="none" spc="0" normalizeH="0" baseline="0" noProof="0" dirty="0">
              <a:ln>
                <a:noFill/>
              </a:ln>
              <a:solidFill>
                <a:schemeClr val="tx1"/>
              </a:solidFill>
              <a:effectLst/>
              <a:uLnTx/>
              <a:uFillTx/>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Char char="n"/>
              <a:tabLst/>
              <a:defRPr/>
            </a:pPr>
            <a:endParaRPr kumimoji="0" lang="en-US" sz="3000" b="0" i="0" u="none" strike="noStrike" kern="0" cap="none" spc="0" normalizeH="0" baseline="0" noProof="0" dirty="0">
              <a:ln>
                <a:noFill/>
              </a:ln>
              <a:solidFill>
                <a:schemeClr val="tx1"/>
              </a:solidFill>
              <a:effectLst/>
              <a:uLnTx/>
              <a:uFillTx/>
              <a:cs typeface="Arial" pitchFamily="34" charset="0"/>
            </a:endParaRPr>
          </a:p>
        </p:txBody>
      </p:sp>
      <p:sp>
        <p:nvSpPr>
          <p:cNvPr id="471" name="Rectangle 419">
            <a:extLst>
              <a:ext uri="{FF2B5EF4-FFF2-40B4-BE49-F238E27FC236}">
                <a16:creationId xmlns:a16="http://schemas.microsoft.com/office/drawing/2014/main" id="{F39DA03D-3BDA-2344-B3D3-3A95FB5EEDF5}"/>
              </a:ext>
            </a:extLst>
          </p:cNvPr>
          <p:cNvSpPr>
            <a:spLocks noChangeArrowheads="1"/>
          </p:cNvSpPr>
          <p:nvPr/>
        </p:nvSpPr>
        <p:spPr bwMode="auto">
          <a:xfrm>
            <a:off x="5578101" y="2985024"/>
            <a:ext cx="740249" cy="502217"/>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472" name="Freeform 471">
            <a:extLst>
              <a:ext uri="{FF2B5EF4-FFF2-40B4-BE49-F238E27FC236}">
                <a16:creationId xmlns:a16="http://schemas.microsoft.com/office/drawing/2014/main" id="{21662630-62BB-AE4A-A779-AEACD21E6D7C}"/>
              </a:ext>
            </a:extLst>
          </p:cNvPr>
          <p:cNvSpPr/>
          <p:nvPr/>
        </p:nvSpPr>
        <p:spPr>
          <a:xfrm>
            <a:off x="6737687" y="2619549"/>
            <a:ext cx="843605" cy="1003436"/>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sp>
        <p:nvSpPr>
          <p:cNvPr id="473" name="Freeform 417">
            <a:extLst>
              <a:ext uri="{FF2B5EF4-FFF2-40B4-BE49-F238E27FC236}">
                <a16:creationId xmlns:a16="http://schemas.microsoft.com/office/drawing/2014/main" id="{22352293-C7A6-4C41-9DD8-CAA48CB29154}"/>
              </a:ext>
            </a:extLst>
          </p:cNvPr>
          <p:cNvSpPr>
            <a:spLocks/>
          </p:cNvSpPr>
          <p:nvPr/>
        </p:nvSpPr>
        <p:spPr bwMode="auto">
          <a:xfrm>
            <a:off x="5454352" y="1689741"/>
            <a:ext cx="1302544" cy="988278"/>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474" name="AutoShape 420">
            <a:extLst>
              <a:ext uri="{FF2B5EF4-FFF2-40B4-BE49-F238E27FC236}">
                <a16:creationId xmlns:a16="http://schemas.microsoft.com/office/drawing/2014/main" id="{579866B0-F884-A84A-B74A-EFEA50EBF84C}"/>
              </a:ext>
            </a:extLst>
          </p:cNvPr>
          <p:cNvSpPr>
            <a:spLocks noChangeArrowheads="1"/>
          </p:cNvSpPr>
          <p:nvPr/>
        </p:nvSpPr>
        <p:spPr bwMode="auto">
          <a:xfrm>
            <a:off x="5402808" y="2787153"/>
            <a:ext cx="1094184" cy="238388"/>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800" dirty="0">
              <a:solidFill>
                <a:srgbClr val="00CCFF"/>
              </a:solidFill>
              <a:latin typeface="+mn-lt"/>
            </a:endParaRPr>
          </a:p>
        </p:txBody>
      </p:sp>
      <p:sp>
        <p:nvSpPr>
          <p:cNvPr id="475" name="Freeform 427">
            <a:extLst>
              <a:ext uri="{FF2B5EF4-FFF2-40B4-BE49-F238E27FC236}">
                <a16:creationId xmlns:a16="http://schemas.microsoft.com/office/drawing/2014/main" id="{3F97D486-CCD5-C043-940C-EC1740EC7BA0}"/>
              </a:ext>
            </a:extLst>
          </p:cNvPr>
          <p:cNvSpPr>
            <a:spLocks/>
          </p:cNvSpPr>
          <p:nvPr/>
        </p:nvSpPr>
        <p:spPr bwMode="auto">
          <a:xfrm>
            <a:off x="5783096" y="3832566"/>
            <a:ext cx="2309813" cy="124896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476" name="Text Box 580">
            <a:extLst>
              <a:ext uri="{FF2B5EF4-FFF2-40B4-BE49-F238E27FC236}">
                <a16:creationId xmlns:a16="http://schemas.microsoft.com/office/drawing/2014/main" id="{16C4E384-62E0-DC41-883F-EB2C4C99F8DB}"/>
              </a:ext>
            </a:extLst>
          </p:cNvPr>
          <p:cNvSpPr txBox="1">
            <a:spLocks noChangeArrowheads="1"/>
          </p:cNvSpPr>
          <p:nvPr/>
        </p:nvSpPr>
        <p:spPr bwMode="auto">
          <a:xfrm>
            <a:off x="5758251" y="1436561"/>
            <a:ext cx="11208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r>
              <a:rPr lang="en-US" altLang="en-US" sz="1050" dirty="0">
                <a:solidFill>
                  <a:prstClr val="black"/>
                </a:solidFill>
                <a:latin typeface="+mn-lt"/>
              </a:rPr>
              <a:t>mobile network</a:t>
            </a:r>
          </a:p>
        </p:txBody>
      </p:sp>
      <p:sp>
        <p:nvSpPr>
          <p:cNvPr id="477" name="Text Box 580">
            <a:extLst>
              <a:ext uri="{FF2B5EF4-FFF2-40B4-BE49-F238E27FC236}">
                <a16:creationId xmlns:a16="http://schemas.microsoft.com/office/drawing/2014/main" id="{9AC056F8-729E-D344-BD7D-917810217933}"/>
              </a:ext>
            </a:extLst>
          </p:cNvPr>
          <p:cNvSpPr txBox="1">
            <a:spLocks noChangeArrowheads="1"/>
          </p:cNvSpPr>
          <p:nvPr/>
        </p:nvSpPr>
        <p:spPr bwMode="auto">
          <a:xfrm>
            <a:off x="5496921" y="3464157"/>
            <a:ext cx="1466735"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home network</a:t>
            </a:r>
          </a:p>
        </p:txBody>
      </p:sp>
      <p:sp>
        <p:nvSpPr>
          <p:cNvPr id="478" name="Text Box 580">
            <a:extLst>
              <a:ext uri="{FF2B5EF4-FFF2-40B4-BE49-F238E27FC236}">
                <a16:creationId xmlns:a16="http://schemas.microsoft.com/office/drawing/2014/main" id="{8A1A4F41-0243-4946-9F02-F301CBD596B6}"/>
              </a:ext>
            </a:extLst>
          </p:cNvPr>
          <p:cNvSpPr txBox="1">
            <a:spLocks noChangeArrowheads="1"/>
          </p:cNvSpPr>
          <p:nvPr/>
        </p:nvSpPr>
        <p:spPr bwMode="auto">
          <a:xfrm>
            <a:off x="5478976" y="4655047"/>
            <a:ext cx="10358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enterprise</a:t>
            </a:r>
          </a:p>
          <a:p>
            <a:pPr defTabSz="685800" eaLnBrk="1" fontAlgn="auto" hangingPunct="1">
              <a:lnSpc>
                <a:spcPct val="80000"/>
              </a:lnSpc>
              <a:spcBef>
                <a:spcPct val="0"/>
              </a:spcBef>
              <a:spcAft>
                <a:spcPts val="0"/>
              </a:spcAft>
              <a:buClrTx/>
              <a:buSzTx/>
              <a:buNone/>
              <a:defRPr/>
            </a:pPr>
            <a:r>
              <a:rPr lang="en-US" altLang="en-US" sz="1050" dirty="0">
                <a:solidFill>
                  <a:prstClr val="black"/>
                </a:solidFill>
                <a:latin typeface="+mn-lt"/>
              </a:rPr>
              <a:t>          network</a:t>
            </a:r>
          </a:p>
        </p:txBody>
      </p:sp>
      <p:sp>
        <p:nvSpPr>
          <p:cNvPr id="479" name="Freeform 478">
            <a:extLst>
              <a:ext uri="{FF2B5EF4-FFF2-40B4-BE49-F238E27FC236}">
                <a16:creationId xmlns:a16="http://schemas.microsoft.com/office/drawing/2014/main" id="{C89E7C56-1DE4-7143-8EEB-E5965035CC42}"/>
              </a:ext>
            </a:extLst>
          </p:cNvPr>
          <p:cNvSpPr/>
          <p:nvPr/>
        </p:nvSpPr>
        <p:spPr>
          <a:xfrm>
            <a:off x="7665405" y="2704870"/>
            <a:ext cx="954875" cy="145181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grpSp>
        <p:nvGrpSpPr>
          <p:cNvPr id="480" name="Group 373">
            <a:extLst>
              <a:ext uri="{FF2B5EF4-FFF2-40B4-BE49-F238E27FC236}">
                <a16:creationId xmlns:a16="http://schemas.microsoft.com/office/drawing/2014/main" id="{96BCCD85-1D07-EF4E-A878-EC23CD23096A}"/>
              </a:ext>
            </a:extLst>
          </p:cNvPr>
          <p:cNvGrpSpPr/>
          <p:nvPr/>
        </p:nvGrpSpPr>
        <p:grpSpPr>
          <a:xfrm>
            <a:off x="8127070" y="3266253"/>
            <a:ext cx="515545" cy="541161"/>
            <a:chOff x="5203089" y="1751190"/>
            <a:chExt cx="858331" cy="662414"/>
          </a:xfrm>
        </p:grpSpPr>
        <p:sp>
          <p:nvSpPr>
            <p:cNvPr id="481" name="Freeform 480">
              <a:extLst>
                <a:ext uri="{FF2B5EF4-FFF2-40B4-BE49-F238E27FC236}">
                  <a16:creationId xmlns:a16="http://schemas.microsoft.com/office/drawing/2014/main" id="{D6FAD5AB-6E93-5E47-BE32-4993FD767B8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sp>
          <p:nvSpPr>
            <p:cNvPr id="482" name="Freeform 481">
              <a:extLst>
                <a:ext uri="{FF2B5EF4-FFF2-40B4-BE49-F238E27FC236}">
                  <a16:creationId xmlns:a16="http://schemas.microsoft.com/office/drawing/2014/main" id="{2A115C8B-7EC0-084D-A3CF-7AEF0487F30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cxnSp>
          <p:nvCxnSpPr>
            <p:cNvPr id="483" name="Straight Connector 482">
              <a:extLst>
                <a:ext uri="{FF2B5EF4-FFF2-40B4-BE49-F238E27FC236}">
                  <a16:creationId xmlns:a16="http://schemas.microsoft.com/office/drawing/2014/main" id="{16F8043F-8502-904C-9632-B3658D71B8BE}"/>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a:extLst>
                <a:ext uri="{FF2B5EF4-FFF2-40B4-BE49-F238E27FC236}">
                  <a16:creationId xmlns:a16="http://schemas.microsoft.com/office/drawing/2014/main" id="{B4B3A6DE-2E70-F74C-8CA1-13247C912682}"/>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a:extLst>
                <a:ext uri="{FF2B5EF4-FFF2-40B4-BE49-F238E27FC236}">
                  <a16:creationId xmlns:a16="http://schemas.microsoft.com/office/drawing/2014/main" id="{4B9DB078-BD58-F64A-B873-E1187205EB94}"/>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485">
              <a:extLst>
                <a:ext uri="{FF2B5EF4-FFF2-40B4-BE49-F238E27FC236}">
                  <a16:creationId xmlns:a16="http://schemas.microsoft.com/office/drawing/2014/main" id="{D321DD82-9D22-0B49-ADF9-8BE310E97E7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486">
              <a:extLst>
                <a:ext uri="{FF2B5EF4-FFF2-40B4-BE49-F238E27FC236}">
                  <a16:creationId xmlns:a16="http://schemas.microsoft.com/office/drawing/2014/main" id="{18A2FB0C-53B9-5248-AA65-9BA9B429FC4C}"/>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88" name="Straight Connector 487">
              <a:extLst>
                <a:ext uri="{FF2B5EF4-FFF2-40B4-BE49-F238E27FC236}">
                  <a16:creationId xmlns:a16="http://schemas.microsoft.com/office/drawing/2014/main" id="{44FBB965-69F3-F546-AE9F-4AD14078F37E}"/>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89" name="Group 390">
            <a:extLst>
              <a:ext uri="{FF2B5EF4-FFF2-40B4-BE49-F238E27FC236}">
                <a16:creationId xmlns:a16="http://schemas.microsoft.com/office/drawing/2014/main" id="{BDA3EF41-5873-7D4B-8A04-F8D62DFD2DB6}"/>
              </a:ext>
            </a:extLst>
          </p:cNvPr>
          <p:cNvGrpSpPr/>
          <p:nvPr/>
        </p:nvGrpSpPr>
        <p:grpSpPr>
          <a:xfrm>
            <a:off x="8077174" y="2715843"/>
            <a:ext cx="445960" cy="486252"/>
            <a:chOff x="5203089" y="1751190"/>
            <a:chExt cx="858331" cy="662414"/>
          </a:xfrm>
        </p:grpSpPr>
        <p:sp>
          <p:nvSpPr>
            <p:cNvPr id="490" name="Freeform 489">
              <a:extLst>
                <a:ext uri="{FF2B5EF4-FFF2-40B4-BE49-F238E27FC236}">
                  <a16:creationId xmlns:a16="http://schemas.microsoft.com/office/drawing/2014/main" id="{325473B9-6F55-684D-B22D-FF70325540CE}"/>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sp>
          <p:nvSpPr>
            <p:cNvPr id="491" name="Freeform 490">
              <a:extLst>
                <a:ext uri="{FF2B5EF4-FFF2-40B4-BE49-F238E27FC236}">
                  <a16:creationId xmlns:a16="http://schemas.microsoft.com/office/drawing/2014/main" id="{06CE85F7-18B2-3947-975F-CEA32EE2FBA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cxnSp>
          <p:nvCxnSpPr>
            <p:cNvPr id="492" name="Straight Connector 491">
              <a:extLst>
                <a:ext uri="{FF2B5EF4-FFF2-40B4-BE49-F238E27FC236}">
                  <a16:creationId xmlns:a16="http://schemas.microsoft.com/office/drawing/2014/main" id="{F3F3D0FA-374D-9147-8047-2B7B3AAF05D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3" name="Straight Connector 492">
              <a:extLst>
                <a:ext uri="{FF2B5EF4-FFF2-40B4-BE49-F238E27FC236}">
                  <a16:creationId xmlns:a16="http://schemas.microsoft.com/office/drawing/2014/main" id="{AFF00F79-7128-E243-BBD5-A97200EABABC}"/>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4" name="Straight Connector 493">
              <a:extLst>
                <a:ext uri="{FF2B5EF4-FFF2-40B4-BE49-F238E27FC236}">
                  <a16:creationId xmlns:a16="http://schemas.microsoft.com/office/drawing/2014/main" id="{729D9C8D-B396-A049-9B7A-BE878812629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5" name="Straight Connector 494">
              <a:extLst>
                <a:ext uri="{FF2B5EF4-FFF2-40B4-BE49-F238E27FC236}">
                  <a16:creationId xmlns:a16="http://schemas.microsoft.com/office/drawing/2014/main" id="{4B32C41F-58E3-CC4F-9625-B6688BEB2140}"/>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6" name="Straight Connector 495">
              <a:extLst>
                <a:ext uri="{FF2B5EF4-FFF2-40B4-BE49-F238E27FC236}">
                  <a16:creationId xmlns:a16="http://schemas.microsoft.com/office/drawing/2014/main" id="{58933865-B1C6-3244-A0F5-136E4C6DD92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7" name="Straight Connector 496">
              <a:extLst>
                <a:ext uri="{FF2B5EF4-FFF2-40B4-BE49-F238E27FC236}">
                  <a16:creationId xmlns:a16="http://schemas.microsoft.com/office/drawing/2014/main" id="{76C939A7-C3F0-5A45-B81D-4E775CF1C92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98" name="Freeform 497">
            <a:extLst>
              <a:ext uri="{FF2B5EF4-FFF2-40B4-BE49-F238E27FC236}">
                <a16:creationId xmlns:a16="http://schemas.microsoft.com/office/drawing/2014/main" id="{BE088278-C41B-3E4A-87CE-FD65749FA13D}"/>
              </a:ext>
            </a:extLst>
          </p:cNvPr>
          <p:cNvSpPr/>
          <p:nvPr/>
        </p:nvSpPr>
        <p:spPr>
          <a:xfrm>
            <a:off x="7154405" y="1656747"/>
            <a:ext cx="1123398" cy="103984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dirty="0">
              <a:solidFill>
                <a:prstClr val="white"/>
              </a:solidFill>
            </a:endParaRPr>
          </a:p>
        </p:txBody>
      </p:sp>
      <p:sp>
        <p:nvSpPr>
          <p:cNvPr id="499" name="TextBox 498">
            <a:extLst>
              <a:ext uri="{FF2B5EF4-FFF2-40B4-BE49-F238E27FC236}">
                <a16:creationId xmlns:a16="http://schemas.microsoft.com/office/drawing/2014/main" id="{59DB778E-F23D-6C41-8A2D-8F08BD46CBCB}"/>
              </a:ext>
            </a:extLst>
          </p:cNvPr>
          <p:cNvSpPr txBox="1"/>
          <p:nvPr/>
        </p:nvSpPr>
        <p:spPr>
          <a:xfrm>
            <a:off x="7069196" y="1708612"/>
            <a:ext cx="1467068" cy="237757"/>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1050" dirty="0">
                <a:solidFill>
                  <a:prstClr val="black"/>
                </a:solidFill>
              </a:rPr>
              <a:t>national or global ISP</a:t>
            </a:r>
          </a:p>
        </p:txBody>
      </p:sp>
      <p:sp>
        <p:nvSpPr>
          <p:cNvPr id="500" name="Rectangle 499">
            <a:extLst>
              <a:ext uri="{FF2B5EF4-FFF2-40B4-BE49-F238E27FC236}">
                <a16:creationId xmlns:a16="http://schemas.microsoft.com/office/drawing/2014/main" id="{2DCB9395-41DC-D844-A0B1-59B5BDD3151F}"/>
              </a:ext>
            </a:extLst>
          </p:cNvPr>
          <p:cNvSpPr/>
          <p:nvPr/>
        </p:nvSpPr>
        <p:spPr>
          <a:xfrm>
            <a:off x="6958096" y="3078647"/>
            <a:ext cx="229312" cy="148385"/>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01" name="TextBox 500">
            <a:extLst>
              <a:ext uri="{FF2B5EF4-FFF2-40B4-BE49-F238E27FC236}">
                <a16:creationId xmlns:a16="http://schemas.microsoft.com/office/drawing/2014/main" id="{C34CA97E-4007-3540-925A-3C739C254049}"/>
              </a:ext>
            </a:extLst>
          </p:cNvPr>
          <p:cNvSpPr txBox="1"/>
          <p:nvPr/>
        </p:nvSpPr>
        <p:spPr>
          <a:xfrm>
            <a:off x="6573417" y="2906154"/>
            <a:ext cx="780479" cy="528606"/>
          </a:xfrm>
          <a:prstGeom prst="rect">
            <a:avLst/>
          </a:prstGeom>
          <a:noFill/>
        </p:spPr>
        <p:txBody>
          <a:bodyPr wrap="square" rtlCol="0">
            <a:spAutoFit/>
          </a:bodyPr>
          <a:lstStyle/>
          <a:p>
            <a:pPr defTabSz="685800" eaLnBrk="1" fontAlgn="auto" hangingPunct="1">
              <a:lnSpc>
                <a:spcPct val="90000"/>
              </a:lnSpc>
              <a:spcBef>
                <a:spcPts val="0"/>
              </a:spcBef>
              <a:spcAft>
                <a:spcPts val="0"/>
              </a:spcAft>
              <a:defRPr/>
            </a:pPr>
            <a:r>
              <a:rPr lang="en-US" sz="1050" dirty="0">
                <a:solidFill>
                  <a:prstClr val="black"/>
                </a:solidFill>
              </a:rPr>
              <a:t>local or regional ISP</a:t>
            </a:r>
          </a:p>
        </p:txBody>
      </p:sp>
      <p:sp>
        <p:nvSpPr>
          <p:cNvPr id="502" name="TextBox 501">
            <a:extLst>
              <a:ext uri="{FF2B5EF4-FFF2-40B4-BE49-F238E27FC236}">
                <a16:creationId xmlns:a16="http://schemas.microsoft.com/office/drawing/2014/main" id="{7DCF99E9-1DFC-0241-B2E7-471998268663}"/>
              </a:ext>
            </a:extLst>
          </p:cNvPr>
          <p:cNvSpPr txBox="1"/>
          <p:nvPr/>
        </p:nvSpPr>
        <p:spPr>
          <a:xfrm>
            <a:off x="8187120" y="3828668"/>
            <a:ext cx="699230" cy="310598"/>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788" dirty="0">
                <a:solidFill>
                  <a:prstClr val="black"/>
                </a:solidFill>
              </a:rPr>
              <a:t>datacenter </a:t>
            </a:r>
          </a:p>
          <a:p>
            <a:pPr defTabSz="685800" eaLnBrk="1" fontAlgn="auto" hangingPunct="1">
              <a:lnSpc>
                <a:spcPct val="90000"/>
              </a:lnSpc>
              <a:spcBef>
                <a:spcPts val="0"/>
              </a:spcBef>
              <a:spcAft>
                <a:spcPts val="0"/>
              </a:spcAft>
              <a:defRPr/>
            </a:pPr>
            <a:r>
              <a:rPr lang="en-US" sz="788" dirty="0">
                <a:solidFill>
                  <a:prstClr val="black"/>
                </a:solidFill>
              </a:rPr>
              <a:t>network</a:t>
            </a:r>
          </a:p>
        </p:txBody>
      </p:sp>
      <p:sp>
        <p:nvSpPr>
          <p:cNvPr id="503" name="TextBox 502">
            <a:extLst>
              <a:ext uri="{FF2B5EF4-FFF2-40B4-BE49-F238E27FC236}">
                <a16:creationId xmlns:a16="http://schemas.microsoft.com/office/drawing/2014/main" id="{173BD163-3F4D-944E-B86B-3275B779D5A8}"/>
              </a:ext>
            </a:extLst>
          </p:cNvPr>
          <p:cNvSpPr txBox="1"/>
          <p:nvPr/>
        </p:nvSpPr>
        <p:spPr>
          <a:xfrm>
            <a:off x="7546059" y="3491401"/>
            <a:ext cx="726481" cy="528606"/>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1050" dirty="0">
                <a:solidFill>
                  <a:prstClr val="black"/>
                </a:solidFill>
              </a:rPr>
              <a:t>content </a:t>
            </a:r>
          </a:p>
          <a:p>
            <a:pPr defTabSz="685800" eaLnBrk="1" fontAlgn="auto" hangingPunct="1">
              <a:lnSpc>
                <a:spcPct val="90000"/>
              </a:lnSpc>
              <a:spcBef>
                <a:spcPts val="0"/>
              </a:spcBef>
              <a:spcAft>
                <a:spcPts val="0"/>
              </a:spcAft>
              <a:defRPr/>
            </a:pPr>
            <a:r>
              <a:rPr lang="en-US" sz="1050" dirty="0">
                <a:solidFill>
                  <a:prstClr val="black"/>
                </a:solidFill>
              </a:rPr>
              <a:t>provider </a:t>
            </a:r>
          </a:p>
          <a:p>
            <a:pPr defTabSz="685800" eaLnBrk="1" fontAlgn="auto" hangingPunct="1">
              <a:lnSpc>
                <a:spcPct val="90000"/>
              </a:lnSpc>
              <a:spcBef>
                <a:spcPts val="0"/>
              </a:spcBef>
              <a:spcAft>
                <a:spcPts val="0"/>
              </a:spcAft>
              <a:defRPr/>
            </a:pPr>
            <a:r>
              <a:rPr lang="en-US" sz="1050" dirty="0">
                <a:solidFill>
                  <a:prstClr val="black"/>
                </a:solidFill>
              </a:rPr>
              <a:t>network</a:t>
            </a:r>
            <a:endParaRPr lang="en-US" sz="750" dirty="0">
              <a:solidFill>
                <a:prstClr val="black"/>
              </a:solidFill>
            </a:endParaRPr>
          </a:p>
        </p:txBody>
      </p:sp>
      <p:cxnSp>
        <p:nvCxnSpPr>
          <p:cNvPr id="504" name="Straight Connector 503">
            <a:extLst>
              <a:ext uri="{FF2B5EF4-FFF2-40B4-BE49-F238E27FC236}">
                <a16:creationId xmlns:a16="http://schemas.microsoft.com/office/drawing/2014/main" id="{B163CA8C-EB1E-A14C-9A66-BC297C1207E6}"/>
              </a:ext>
            </a:extLst>
          </p:cNvPr>
          <p:cNvCxnSpPr>
            <a:cxnSpLocks/>
          </p:cNvCxnSpPr>
          <p:nvPr/>
        </p:nvCxnSpPr>
        <p:spPr>
          <a:xfrm flipH="1" flipV="1">
            <a:off x="7918735" y="3005309"/>
            <a:ext cx="309723" cy="47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5423E50E-9196-7E41-B2E3-7EFFBB807850}"/>
              </a:ext>
            </a:extLst>
          </p:cNvPr>
          <p:cNvCxnSpPr>
            <a:cxnSpLocks/>
          </p:cNvCxnSpPr>
          <p:nvPr/>
        </p:nvCxnSpPr>
        <p:spPr>
          <a:xfrm flipH="1" flipV="1">
            <a:off x="7994421" y="3050729"/>
            <a:ext cx="259400" cy="554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D736E0FF-D607-3B4C-A87A-D415301D67BE}"/>
              </a:ext>
            </a:extLst>
          </p:cNvPr>
          <p:cNvCxnSpPr>
            <a:cxnSpLocks/>
          </p:cNvCxnSpPr>
          <p:nvPr/>
        </p:nvCxnSpPr>
        <p:spPr>
          <a:xfrm flipV="1">
            <a:off x="7976468" y="3045281"/>
            <a:ext cx="251990" cy="296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412118DA-F614-8A42-80A7-8D427CB9D063}"/>
              </a:ext>
            </a:extLst>
          </p:cNvPr>
          <p:cNvCxnSpPr>
            <a:cxnSpLocks/>
          </p:cNvCxnSpPr>
          <p:nvPr/>
        </p:nvCxnSpPr>
        <p:spPr>
          <a:xfrm flipH="1" flipV="1">
            <a:off x="7926876" y="3016387"/>
            <a:ext cx="1" cy="364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1F000A1C-019C-AC40-8B26-99394BC90A3F}"/>
              </a:ext>
            </a:extLst>
          </p:cNvPr>
          <p:cNvCxnSpPr>
            <a:cxnSpLocks/>
          </p:cNvCxnSpPr>
          <p:nvPr/>
        </p:nvCxnSpPr>
        <p:spPr>
          <a:xfrm flipH="1" flipV="1">
            <a:off x="7911761" y="3373947"/>
            <a:ext cx="381407" cy="261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E581177E-ADBB-324A-BE56-FFA64730F33D}"/>
              </a:ext>
            </a:extLst>
          </p:cNvPr>
          <p:cNvCxnSpPr>
            <a:cxnSpLocks/>
          </p:cNvCxnSpPr>
          <p:nvPr/>
        </p:nvCxnSpPr>
        <p:spPr>
          <a:xfrm flipH="1">
            <a:off x="7420192" y="3386022"/>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D0BFF2F4-0B07-CF45-A69B-7B91FA12DE36}"/>
              </a:ext>
            </a:extLst>
          </p:cNvPr>
          <p:cNvCxnSpPr>
            <a:cxnSpLocks/>
          </p:cNvCxnSpPr>
          <p:nvPr/>
        </p:nvCxnSpPr>
        <p:spPr>
          <a:xfrm flipH="1">
            <a:off x="6913507" y="3386022"/>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E3568D00-797E-F542-B47B-DC40257A1AF2}"/>
              </a:ext>
            </a:extLst>
          </p:cNvPr>
          <p:cNvCxnSpPr>
            <a:cxnSpLocks/>
          </p:cNvCxnSpPr>
          <p:nvPr/>
        </p:nvCxnSpPr>
        <p:spPr>
          <a:xfrm flipH="1">
            <a:off x="6956446" y="2950969"/>
            <a:ext cx="286818" cy="38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B5D2DFB3-E4DE-3C49-8F72-DC09F553A5F3}"/>
              </a:ext>
            </a:extLst>
          </p:cNvPr>
          <p:cNvCxnSpPr>
            <a:cxnSpLocks/>
          </p:cNvCxnSpPr>
          <p:nvPr/>
        </p:nvCxnSpPr>
        <p:spPr>
          <a:xfrm>
            <a:off x="7298597" y="2950969"/>
            <a:ext cx="0" cy="405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F9A85AAA-3DAA-6946-B559-D97F731B61D5}"/>
              </a:ext>
            </a:extLst>
          </p:cNvPr>
          <p:cNvCxnSpPr/>
          <p:nvPr/>
        </p:nvCxnSpPr>
        <p:spPr>
          <a:xfrm>
            <a:off x="7602046" y="2386234"/>
            <a:ext cx="366131" cy="62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12CE73BA-DDE8-5741-9E5E-64CA353BA98C}"/>
              </a:ext>
            </a:extLst>
          </p:cNvPr>
          <p:cNvCxnSpPr>
            <a:cxnSpLocks/>
          </p:cNvCxnSpPr>
          <p:nvPr/>
        </p:nvCxnSpPr>
        <p:spPr>
          <a:xfrm flipH="1">
            <a:off x="7347834" y="2341475"/>
            <a:ext cx="285324" cy="5211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5" name="Straight Connector 514">
            <a:extLst>
              <a:ext uri="{FF2B5EF4-FFF2-40B4-BE49-F238E27FC236}">
                <a16:creationId xmlns:a16="http://schemas.microsoft.com/office/drawing/2014/main" id="{CE6E1140-BC2F-9947-9B51-91DC5079ABB1}"/>
              </a:ext>
            </a:extLst>
          </p:cNvPr>
          <p:cNvCxnSpPr/>
          <p:nvPr/>
        </p:nvCxnSpPr>
        <p:spPr>
          <a:xfrm flipH="1">
            <a:off x="7574272" y="1947290"/>
            <a:ext cx="571100" cy="43301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6" name="Straight Connector 515">
            <a:extLst>
              <a:ext uri="{FF2B5EF4-FFF2-40B4-BE49-F238E27FC236}">
                <a16:creationId xmlns:a16="http://schemas.microsoft.com/office/drawing/2014/main" id="{9EF5B4FA-3960-F54C-936B-C64147078447}"/>
              </a:ext>
            </a:extLst>
          </p:cNvPr>
          <p:cNvCxnSpPr/>
          <p:nvPr/>
        </p:nvCxnSpPr>
        <p:spPr>
          <a:xfrm flipH="1">
            <a:off x="7574271" y="2021450"/>
            <a:ext cx="2978" cy="38884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7" name="Straight Connector 516">
            <a:extLst>
              <a:ext uri="{FF2B5EF4-FFF2-40B4-BE49-F238E27FC236}">
                <a16:creationId xmlns:a16="http://schemas.microsoft.com/office/drawing/2014/main" id="{691B45AC-C5E3-D24E-9C63-05D00B08C71D}"/>
              </a:ext>
            </a:extLst>
          </p:cNvPr>
          <p:cNvCxnSpPr/>
          <p:nvPr/>
        </p:nvCxnSpPr>
        <p:spPr>
          <a:xfrm flipH="1">
            <a:off x="8002896" y="1970595"/>
            <a:ext cx="112020" cy="38884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59EB46BB-F3EA-4248-B631-AC80BEB74EF0}"/>
              </a:ext>
            </a:extLst>
          </p:cNvPr>
          <p:cNvCxnSpPr/>
          <p:nvPr/>
        </p:nvCxnSpPr>
        <p:spPr>
          <a:xfrm flipH="1">
            <a:off x="7605420" y="2359440"/>
            <a:ext cx="430712" cy="208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C562C7DD-3FD1-0E4C-B308-744C6C87FC79}"/>
              </a:ext>
            </a:extLst>
          </p:cNvPr>
          <p:cNvCxnSpPr/>
          <p:nvPr/>
        </p:nvCxnSpPr>
        <p:spPr>
          <a:xfrm flipH="1">
            <a:off x="7550952" y="1947289"/>
            <a:ext cx="591442" cy="741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6793D61B-AD50-A246-A5C0-38DF48C17738}"/>
              </a:ext>
            </a:extLst>
          </p:cNvPr>
          <p:cNvCxnSpPr/>
          <p:nvPr/>
        </p:nvCxnSpPr>
        <p:spPr>
          <a:xfrm flipH="1">
            <a:off x="8145372" y="1915709"/>
            <a:ext cx="209252" cy="3158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1" name="Straight Connector 520">
            <a:extLst>
              <a:ext uri="{FF2B5EF4-FFF2-40B4-BE49-F238E27FC236}">
                <a16:creationId xmlns:a16="http://schemas.microsoft.com/office/drawing/2014/main" id="{EDD09B84-3AA8-0948-AB6C-1D5CBFFC5293}"/>
              </a:ext>
            </a:extLst>
          </p:cNvPr>
          <p:cNvCxnSpPr/>
          <p:nvPr/>
        </p:nvCxnSpPr>
        <p:spPr>
          <a:xfrm flipH="1" flipV="1">
            <a:off x="8010291" y="2359441"/>
            <a:ext cx="265156" cy="508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2" name="Straight Connector 521">
            <a:extLst>
              <a:ext uri="{FF2B5EF4-FFF2-40B4-BE49-F238E27FC236}">
                <a16:creationId xmlns:a16="http://schemas.microsoft.com/office/drawing/2014/main" id="{C777BA08-17B1-254B-BCB6-583E10254EC6}"/>
              </a:ext>
            </a:extLst>
          </p:cNvPr>
          <p:cNvCxnSpPr/>
          <p:nvPr/>
        </p:nvCxnSpPr>
        <p:spPr>
          <a:xfrm flipH="1">
            <a:off x="6575713" y="2021450"/>
            <a:ext cx="975239" cy="45496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23" name="Line 541">
            <a:extLst>
              <a:ext uri="{FF2B5EF4-FFF2-40B4-BE49-F238E27FC236}">
                <a16:creationId xmlns:a16="http://schemas.microsoft.com/office/drawing/2014/main" id="{C44ADC96-78DA-C64F-AF97-4FFA68D2ED1C}"/>
              </a:ext>
            </a:extLst>
          </p:cNvPr>
          <p:cNvSpPr>
            <a:spLocks noChangeShapeType="1"/>
          </p:cNvSpPr>
          <p:nvPr/>
        </p:nvSpPr>
        <p:spPr bwMode="auto">
          <a:xfrm flipV="1">
            <a:off x="7032824" y="3405250"/>
            <a:ext cx="321993" cy="5292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524" name="Line 424">
            <a:extLst>
              <a:ext uri="{FF2B5EF4-FFF2-40B4-BE49-F238E27FC236}">
                <a16:creationId xmlns:a16="http://schemas.microsoft.com/office/drawing/2014/main" id="{845B46BE-685D-2D4E-AD26-5684794D19D9}"/>
              </a:ext>
            </a:extLst>
          </p:cNvPr>
          <p:cNvSpPr>
            <a:spLocks noChangeShapeType="1"/>
          </p:cNvSpPr>
          <p:nvPr/>
        </p:nvSpPr>
        <p:spPr bwMode="auto">
          <a:xfrm flipV="1">
            <a:off x="6182211" y="3355808"/>
            <a:ext cx="726788" cy="23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525" name="Oval 800">
            <a:extLst>
              <a:ext uri="{FF2B5EF4-FFF2-40B4-BE49-F238E27FC236}">
                <a16:creationId xmlns:a16="http://schemas.microsoft.com/office/drawing/2014/main" id="{271D03F6-D85B-EC41-803D-EFAA96DAE87E}"/>
              </a:ext>
            </a:extLst>
          </p:cNvPr>
          <p:cNvSpPr>
            <a:spLocks noChangeArrowheads="1"/>
          </p:cNvSpPr>
          <p:nvPr/>
        </p:nvSpPr>
        <p:spPr bwMode="auto">
          <a:xfrm>
            <a:off x="6129701" y="2039962"/>
            <a:ext cx="39291" cy="3711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526" name="Group 614">
            <a:extLst>
              <a:ext uri="{FF2B5EF4-FFF2-40B4-BE49-F238E27FC236}">
                <a16:creationId xmlns:a16="http://schemas.microsoft.com/office/drawing/2014/main" id="{E166183D-5423-4E4A-AD63-A361EDE184C0}"/>
              </a:ext>
            </a:extLst>
          </p:cNvPr>
          <p:cNvGrpSpPr/>
          <p:nvPr/>
        </p:nvGrpSpPr>
        <p:grpSpPr>
          <a:xfrm>
            <a:off x="7806752" y="2942319"/>
            <a:ext cx="265259" cy="148758"/>
            <a:chOff x="7493876" y="2774731"/>
            <a:chExt cx="1481958" cy="894622"/>
          </a:xfrm>
        </p:grpSpPr>
        <p:sp>
          <p:nvSpPr>
            <p:cNvPr id="527" name="Freeform 526">
              <a:extLst>
                <a:ext uri="{FF2B5EF4-FFF2-40B4-BE49-F238E27FC236}">
                  <a16:creationId xmlns:a16="http://schemas.microsoft.com/office/drawing/2014/main" id="{8470D159-2329-7F46-9191-000B96A32C7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28" name="Oval 527">
              <a:extLst>
                <a:ext uri="{FF2B5EF4-FFF2-40B4-BE49-F238E27FC236}">
                  <a16:creationId xmlns:a16="http://schemas.microsoft.com/office/drawing/2014/main" id="{825BDAE5-F4DB-9148-9BC8-0F6F2D1E653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29" name="Group 617">
              <a:extLst>
                <a:ext uri="{FF2B5EF4-FFF2-40B4-BE49-F238E27FC236}">
                  <a16:creationId xmlns:a16="http://schemas.microsoft.com/office/drawing/2014/main" id="{237F0420-A845-064A-97A2-458F63D673CA}"/>
                </a:ext>
              </a:extLst>
            </p:cNvPr>
            <p:cNvGrpSpPr/>
            <p:nvPr/>
          </p:nvGrpSpPr>
          <p:grpSpPr>
            <a:xfrm>
              <a:off x="7713663" y="2848339"/>
              <a:ext cx="1042107" cy="425543"/>
              <a:chOff x="7786941" y="2884917"/>
              <a:chExt cx="897649" cy="353919"/>
            </a:xfrm>
          </p:grpSpPr>
          <p:sp>
            <p:nvSpPr>
              <p:cNvPr id="530" name="Freeform 529">
                <a:extLst>
                  <a:ext uri="{FF2B5EF4-FFF2-40B4-BE49-F238E27FC236}">
                    <a16:creationId xmlns:a16="http://schemas.microsoft.com/office/drawing/2014/main" id="{D11109B9-8A56-A945-BA04-5A564B1030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31" name="Freeform 530">
                <a:extLst>
                  <a:ext uri="{FF2B5EF4-FFF2-40B4-BE49-F238E27FC236}">
                    <a16:creationId xmlns:a16="http://schemas.microsoft.com/office/drawing/2014/main" id="{170AB2AC-06DB-034E-A5C4-0C8F62E3BE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32" name="Freeform 531">
                <a:extLst>
                  <a:ext uri="{FF2B5EF4-FFF2-40B4-BE49-F238E27FC236}">
                    <a16:creationId xmlns:a16="http://schemas.microsoft.com/office/drawing/2014/main" id="{E41AEAC2-F85C-4A4E-B0B9-D5C02217D6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33" name="Freeform 532">
                <a:extLst>
                  <a:ext uri="{FF2B5EF4-FFF2-40B4-BE49-F238E27FC236}">
                    <a16:creationId xmlns:a16="http://schemas.microsoft.com/office/drawing/2014/main" id="{7955A7EE-741F-9740-8344-A2BC817675A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34" name="Group 576">
            <a:extLst>
              <a:ext uri="{FF2B5EF4-FFF2-40B4-BE49-F238E27FC236}">
                <a16:creationId xmlns:a16="http://schemas.microsoft.com/office/drawing/2014/main" id="{C471E59B-7A0B-AE4F-95D6-F76514D2D55A}"/>
              </a:ext>
            </a:extLst>
          </p:cNvPr>
          <p:cNvGrpSpPr/>
          <p:nvPr/>
        </p:nvGrpSpPr>
        <p:grpSpPr>
          <a:xfrm>
            <a:off x="7460338" y="1971934"/>
            <a:ext cx="265259" cy="148758"/>
            <a:chOff x="7493876" y="2774731"/>
            <a:chExt cx="1481958" cy="894622"/>
          </a:xfrm>
        </p:grpSpPr>
        <p:sp>
          <p:nvSpPr>
            <p:cNvPr id="535" name="Freeform 534">
              <a:extLst>
                <a:ext uri="{FF2B5EF4-FFF2-40B4-BE49-F238E27FC236}">
                  <a16:creationId xmlns:a16="http://schemas.microsoft.com/office/drawing/2014/main" id="{8CD016E7-5480-8E4E-94F7-201A1C6046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36" name="Oval 535">
              <a:extLst>
                <a:ext uri="{FF2B5EF4-FFF2-40B4-BE49-F238E27FC236}">
                  <a16:creationId xmlns:a16="http://schemas.microsoft.com/office/drawing/2014/main" id="{593A573C-B6D6-684E-BA73-8F7F7FA8D5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37" name="Group 579">
              <a:extLst>
                <a:ext uri="{FF2B5EF4-FFF2-40B4-BE49-F238E27FC236}">
                  <a16:creationId xmlns:a16="http://schemas.microsoft.com/office/drawing/2014/main" id="{2C09AC60-D16C-A948-B25E-01CF60EAAD7B}"/>
                </a:ext>
              </a:extLst>
            </p:cNvPr>
            <p:cNvGrpSpPr/>
            <p:nvPr/>
          </p:nvGrpSpPr>
          <p:grpSpPr>
            <a:xfrm>
              <a:off x="7713663" y="2848339"/>
              <a:ext cx="1042107" cy="425543"/>
              <a:chOff x="7786941" y="2884917"/>
              <a:chExt cx="897649" cy="353919"/>
            </a:xfrm>
          </p:grpSpPr>
          <p:sp>
            <p:nvSpPr>
              <p:cNvPr id="538" name="Freeform 537">
                <a:extLst>
                  <a:ext uri="{FF2B5EF4-FFF2-40B4-BE49-F238E27FC236}">
                    <a16:creationId xmlns:a16="http://schemas.microsoft.com/office/drawing/2014/main" id="{D9A85682-B6A6-2344-B24D-66A792630B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39" name="Freeform 538">
                <a:extLst>
                  <a:ext uri="{FF2B5EF4-FFF2-40B4-BE49-F238E27FC236}">
                    <a16:creationId xmlns:a16="http://schemas.microsoft.com/office/drawing/2014/main" id="{52EBCF47-0621-B64C-B884-20683D14D92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0" name="Freeform 539">
                <a:extLst>
                  <a:ext uri="{FF2B5EF4-FFF2-40B4-BE49-F238E27FC236}">
                    <a16:creationId xmlns:a16="http://schemas.microsoft.com/office/drawing/2014/main" id="{83AAD1CC-D818-A245-9CF9-C4877A62A5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1" name="Freeform 540">
                <a:extLst>
                  <a:ext uri="{FF2B5EF4-FFF2-40B4-BE49-F238E27FC236}">
                    <a16:creationId xmlns:a16="http://schemas.microsoft.com/office/drawing/2014/main" id="{51F55DD1-3A8F-0242-A470-690BE99AC68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42" name="Group 592">
            <a:extLst>
              <a:ext uri="{FF2B5EF4-FFF2-40B4-BE49-F238E27FC236}">
                <a16:creationId xmlns:a16="http://schemas.microsoft.com/office/drawing/2014/main" id="{7BF36121-B4F6-2447-9F5B-F29B627F3B2A}"/>
              </a:ext>
            </a:extLst>
          </p:cNvPr>
          <p:cNvGrpSpPr/>
          <p:nvPr/>
        </p:nvGrpSpPr>
        <p:grpSpPr>
          <a:xfrm>
            <a:off x="7894205" y="2280240"/>
            <a:ext cx="265259" cy="148758"/>
            <a:chOff x="7493876" y="2774731"/>
            <a:chExt cx="1481958" cy="894622"/>
          </a:xfrm>
        </p:grpSpPr>
        <p:sp>
          <p:nvSpPr>
            <p:cNvPr id="543" name="Freeform 542">
              <a:extLst>
                <a:ext uri="{FF2B5EF4-FFF2-40B4-BE49-F238E27FC236}">
                  <a16:creationId xmlns:a16="http://schemas.microsoft.com/office/drawing/2014/main" id="{D13949CD-BE6A-5744-98EE-61BE5EE60D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44" name="Oval 543">
              <a:extLst>
                <a:ext uri="{FF2B5EF4-FFF2-40B4-BE49-F238E27FC236}">
                  <a16:creationId xmlns:a16="http://schemas.microsoft.com/office/drawing/2014/main" id="{F3651F16-DD17-4D47-9A8D-8EFA601CA8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45" name="Group 595">
              <a:extLst>
                <a:ext uri="{FF2B5EF4-FFF2-40B4-BE49-F238E27FC236}">
                  <a16:creationId xmlns:a16="http://schemas.microsoft.com/office/drawing/2014/main" id="{10CA9012-91B2-A449-8A2E-65BA6061B48F}"/>
                </a:ext>
              </a:extLst>
            </p:cNvPr>
            <p:cNvGrpSpPr/>
            <p:nvPr/>
          </p:nvGrpSpPr>
          <p:grpSpPr>
            <a:xfrm>
              <a:off x="7713663" y="2848339"/>
              <a:ext cx="1042107" cy="425543"/>
              <a:chOff x="7786941" y="2884917"/>
              <a:chExt cx="897649" cy="353919"/>
            </a:xfrm>
          </p:grpSpPr>
          <p:sp>
            <p:nvSpPr>
              <p:cNvPr id="546" name="Freeform 545">
                <a:extLst>
                  <a:ext uri="{FF2B5EF4-FFF2-40B4-BE49-F238E27FC236}">
                    <a16:creationId xmlns:a16="http://schemas.microsoft.com/office/drawing/2014/main" id="{964BBEA0-D220-6747-850B-459388ABF25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7" name="Freeform 546">
                <a:extLst>
                  <a:ext uri="{FF2B5EF4-FFF2-40B4-BE49-F238E27FC236}">
                    <a16:creationId xmlns:a16="http://schemas.microsoft.com/office/drawing/2014/main" id="{ADEC5ED7-ED4C-584D-AB78-AA02A93E946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8" name="Freeform 547">
                <a:extLst>
                  <a:ext uri="{FF2B5EF4-FFF2-40B4-BE49-F238E27FC236}">
                    <a16:creationId xmlns:a16="http://schemas.microsoft.com/office/drawing/2014/main" id="{F45598BF-44BC-354D-9020-97A874C585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49" name="Freeform 548">
                <a:extLst>
                  <a:ext uri="{FF2B5EF4-FFF2-40B4-BE49-F238E27FC236}">
                    <a16:creationId xmlns:a16="http://schemas.microsoft.com/office/drawing/2014/main" id="{3A2BDF5D-2CA0-2145-8059-D8F121D4D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50" name="Group 600">
            <a:extLst>
              <a:ext uri="{FF2B5EF4-FFF2-40B4-BE49-F238E27FC236}">
                <a16:creationId xmlns:a16="http://schemas.microsoft.com/office/drawing/2014/main" id="{187A607B-CA61-BE46-8032-8E34596E7689}"/>
              </a:ext>
            </a:extLst>
          </p:cNvPr>
          <p:cNvGrpSpPr/>
          <p:nvPr/>
        </p:nvGrpSpPr>
        <p:grpSpPr>
          <a:xfrm>
            <a:off x="7981664" y="1901187"/>
            <a:ext cx="265259" cy="148758"/>
            <a:chOff x="7493876" y="2774731"/>
            <a:chExt cx="1481958" cy="894622"/>
          </a:xfrm>
        </p:grpSpPr>
        <p:sp>
          <p:nvSpPr>
            <p:cNvPr id="551" name="Freeform 550">
              <a:extLst>
                <a:ext uri="{FF2B5EF4-FFF2-40B4-BE49-F238E27FC236}">
                  <a16:creationId xmlns:a16="http://schemas.microsoft.com/office/drawing/2014/main" id="{EB8C3753-6F83-F64B-9439-656B124AA3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52" name="Oval 551">
              <a:extLst>
                <a:ext uri="{FF2B5EF4-FFF2-40B4-BE49-F238E27FC236}">
                  <a16:creationId xmlns:a16="http://schemas.microsoft.com/office/drawing/2014/main" id="{F476EE06-2893-8D4D-AF54-92697A0FE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53" name="Group 603">
              <a:extLst>
                <a:ext uri="{FF2B5EF4-FFF2-40B4-BE49-F238E27FC236}">
                  <a16:creationId xmlns:a16="http://schemas.microsoft.com/office/drawing/2014/main" id="{5DED3EC9-29B0-8D48-BC37-13731DFE683F}"/>
                </a:ext>
              </a:extLst>
            </p:cNvPr>
            <p:cNvGrpSpPr/>
            <p:nvPr/>
          </p:nvGrpSpPr>
          <p:grpSpPr>
            <a:xfrm>
              <a:off x="7713663" y="2848339"/>
              <a:ext cx="1042107" cy="425543"/>
              <a:chOff x="7786941" y="2884917"/>
              <a:chExt cx="897649" cy="353919"/>
            </a:xfrm>
          </p:grpSpPr>
          <p:sp>
            <p:nvSpPr>
              <p:cNvPr id="554" name="Freeform 553">
                <a:extLst>
                  <a:ext uri="{FF2B5EF4-FFF2-40B4-BE49-F238E27FC236}">
                    <a16:creationId xmlns:a16="http://schemas.microsoft.com/office/drawing/2014/main" id="{D08D678C-613A-3543-B832-EE51616C693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55" name="Freeform 554">
                <a:extLst>
                  <a:ext uri="{FF2B5EF4-FFF2-40B4-BE49-F238E27FC236}">
                    <a16:creationId xmlns:a16="http://schemas.microsoft.com/office/drawing/2014/main" id="{9EB7819C-4684-3347-AA14-421D743ECB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56" name="Freeform 555">
                <a:extLst>
                  <a:ext uri="{FF2B5EF4-FFF2-40B4-BE49-F238E27FC236}">
                    <a16:creationId xmlns:a16="http://schemas.microsoft.com/office/drawing/2014/main" id="{F23E654E-4CEA-E346-A508-15310ABC704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57" name="Freeform 556">
                <a:extLst>
                  <a:ext uri="{FF2B5EF4-FFF2-40B4-BE49-F238E27FC236}">
                    <a16:creationId xmlns:a16="http://schemas.microsoft.com/office/drawing/2014/main" id="{EF443A10-9F41-BB4D-8E65-E94AEE09BDA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58" name="Group 553">
            <a:extLst>
              <a:ext uri="{FF2B5EF4-FFF2-40B4-BE49-F238E27FC236}">
                <a16:creationId xmlns:a16="http://schemas.microsoft.com/office/drawing/2014/main" id="{7CCD8656-0FD3-B844-BC6C-33CE0577598D}"/>
              </a:ext>
            </a:extLst>
          </p:cNvPr>
          <p:cNvGrpSpPr/>
          <p:nvPr/>
        </p:nvGrpSpPr>
        <p:grpSpPr>
          <a:xfrm>
            <a:off x="6822886" y="3287683"/>
            <a:ext cx="275418" cy="180228"/>
            <a:chOff x="7493876" y="2774731"/>
            <a:chExt cx="1481958" cy="894622"/>
          </a:xfrm>
        </p:grpSpPr>
        <p:sp>
          <p:nvSpPr>
            <p:cNvPr id="559" name="Freeform 558">
              <a:extLst>
                <a:ext uri="{FF2B5EF4-FFF2-40B4-BE49-F238E27FC236}">
                  <a16:creationId xmlns:a16="http://schemas.microsoft.com/office/drawing/2014/main" id="{7CF4B187-63BE-654E-852A-09C69503C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60" name="Oval 559">
              <a:extLst>
                <a:ext uri="{FF2B5EF4-FFF2-40B4-BE49-F238E27FC236}">
                  <a16:creationId xmlns:a16="http://schemas.microsoft.com/office/drawing/2014/main" id="{3B5270E4-3067-1643-B96C-CE5CEE0974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61" name="Group 556">
              <a:extLst>
                <a:ext uri="{FF2B5EF4-FFF2-40B4-BE49-F238E27FC236}">
                  <a16:creationId xmlns:a16="http://schemas.microsoft.com/office/drawing/2014/main" id="{3BECC0F9-CE1F-254B-B04F-1EAA89C59C97}"/>
                </a:ext>
              </a:extLst>
            </p:cNvPr>
            <p:cNvGrpSpPr/>
            <p:nvPr/>
          </p:nvGrpSpPr>
          <p:grpSpPr>
            <a:xfrm>
              <a:off x="7713663" y="2848339"/>
              <a:ext cx="1042107" cy="425543"/>
              <a:chOff x="7786941" y="2884917"/>
              <a:chExt cx="897649" cy="353919"/>
            </a:xfrm>
          </p:grpSpPr>
          <p:sp>
            <p:nvSpPr>
              <p:cNvPr id="562" name="Freeform 561">
                <a:extLst>
                  <a:ext uri="{FF2B5EF4-FFF2-40B4-BE49-F238E27FC236}">
                    <a16:creationId xmlns:a16="http://schemas.microsoft.com/office/drawing/2014/main" id="{7C55C6EE-4672-4F4F-A2F8-2821804F59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63" name="Freeform 562">
                <a:extLst>
                  <a:ext uri="{FF2B5EF4-FFF2-40B4-BE49-F238E27FC236}">
                    <a16:creationId xmlns:a16="http://schemas.microsoft.com/office/drawing/2014/main" id="{C3B242E2-FAA3-F340-B7F0-35D87BB6BAA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64" name="Freeform 563">
                <a:extLst>
                  <a:ext uri="{FF2B5EF4-FFF2-40B4-BE49-F238E27FC236}">
                    <a16:creationId xmlns:a16="http://schemas.microsoft.com/office/drawing/2014/main" id="{87ED7762-177B-454C-AA37-EB518D75B6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65" name="Freeform 564">
                <a:extLst>
                  <a:ext uri="{FF2B5EF4-FFF2-40B4-BE49-F238E27FC236}">
                    <a16:creationId xmlns:a16="http://schemas.microsoft.com/office/drawing/2014/main" id="{AD88A8A1-4E2B-154E-845D-5419478A1D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66" name="Group 584">
            <a:extLst>
              <a:ext uri="{FF2B5EF4-FFF2-40B4-BE49-F238E27FC236}">
                <a16:creationId xmlns:a16="http://schemas.microsoft.com/office/drawing/2014/main" id="{1A0C1583-3B4A-E44D-BB19-B20517502EBD}"/>
              </a:ext>
            </a:extLst>
          </p:cNvPr>
          <p:cNvGrpSpPr/>
          <p:nvPr/>
        </p:nvGrpSpPr>
        <p:grpSpPr>
          <a:xfrm>
            <a:off x="7483889" y="2316389"/>
            <a:ext cx="265259" cy="148758"/>
            <a:chOff x="7493876" y="2774731"/>
            <a:chExt cx="1481958" cy="894622"/>
          </a:xfrm>
        </p:grpSpPr>
        <p:sp>
          <p:nvSpPr>
            <p:cNvPr id="567" name="Freeform 566">
              <a:extLst>
                <a:ext uri="{FF2B5EF4-FFF2-40B4-BE49-F238E27FC236}">
                  <a16:creationId xmlns:a16="http://schemas.microsoft.com/office/drawing/2014/main" id="{196997C3-A7DB-5041-AC08-10F980FB77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68" name="Oval 567">
              <a:extLst>
                <a:ext uri="{FF2B5EF4-FFF2-40B4-BE49-F238E27FC236}">
                  <a16:creationId xmlns:a16="http://schemas.microsoft.com/office/drawing/2014/main" id="{5F84A336-003F-D045-8717-1066774A69E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69" name="Group 587">
              <a:extLst>
                <a:ext uri="{FF2B5EF4-FFF2-40B4-BE49-F238E27FC236}">
                  <a16:creationId xmlns:a16="http://schemas.microsoft.com/office/drawing/2014/main" id="{FF876992-AF96-3545-9CEA-A02174E11510}"/>
                </a:ext>
              </a:extLst>
            </p:cNvPr>
            <p:cNvGrpSpPr/>
            <p:nvPr/>
          </p:nvGrpSpPr>
          <p:grpSpPr>
            <a:xfrm>
              <a:off x="7713663" y="2848339"/>
              <a:ext cx="1042107" cy="425543"/>
              <a:chOff x="7786941" y="2884917"/>
              <a:chExt cx="897649" cy="353919"/>
            </a:xfrm>
          </p:grpSpPr>
          <p:sp>
            <p:nvSpPr>
              <p:cNvPr id="570" name="Freeform 569">
                <a:extLst>
                  <a:ext uri="{FF2B5EF4-FFF2-40B4-BE49-F238E27FC236}">
                    <a16:creationId xmlns:a16="http://schemas.microsoft.com/office/drawing/2014/main" id="{668E6E88-4A46-6C47-A59A-CB9D07441C1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71" name="Freeform 570">
                <a:extLst>
                  <a:ext uri="{FF2B5EF4-FFF2-40B4-BE49-F238E27FC236}">
                    <a16:creationId xmlns:a16="http://schemas.microsoft.com/office/drawing/2014/main" id="{C179B4BA-1D8B-E542-8032-CCB2C08DB97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72" name="Freeform 571">
                <a:extLst>
                  <a:ext uri="{FF2B5EF4-FFF2-40B4-BE49-F238E27FC236}">
                    <a16:creationId xmlns:a16="http://schemas.microsoft.com/office/drawing/2014/main" id="{DCACB29E-ABE8-BA42-AD55-DAF519C17B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73" name="Freeform 572">
                <a:extLst>
                  <a:ext uri="{FF2B5EF4-FFF2-40B4-BE49-F238E27FC236}">
                    <a16:creationId xmlns:a16="http://schemas.microsoft.com/office/drawing/2014/main" id="{FD35A0ED-997C-6D46-9D96-FA8D433982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74" name="Group 537">
            <a:extLst>
              <a:ext uri="{FF2B5EF4-FFF2-40B4-BE49-F238E27FC236}">
                <a16:creationId xmlns:a16="http://schemas.microsoft.com/office/drawing/2014/main" id="{158E5A4C-7065-8643-BDC2-3A235B56FEA4}"/>
              </a:ext>
            </a:extLst>
          </p:cNvPr>
          <p:cNvGrpSpPr/>
          <p:nvPr/>
        </p:nvGrpSpPr>
        <p:grpSpPr>
          <a:xfrm>
            <a:off x="7121649" y="2865739"/>
            <a:ext cx="275418" cy="180228"/>
            <a:chOff x="7493876" y="2774731"/>
            <a:chExt cx="1481958" cy="894622"/>
          </a:xfrm>
        </p:grpSpPr>
        <p:sp>
          <p:nvSpPr>
            <p:cNvPr id="575" name="Freeform 574">
              <a:extLst>
                <a:ext uri="{FF2B5EF4-FFF2-40B4-BE49-F238E27FC236}">
                  <a16:creationId xmlns:a16="http://schemas.microsoft.com/office/drawing/2014/main" id="{CA8EFAEE-3EA1-2A49-A68E-588F301B69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76" name="Oval 575">
              <a:extLst>
                <a:ext uri="{FF2B5EF4-FFF2-40B4-BE49-F238E27FC236}">
                  <a16:creationId xmlns:a16="http://schemas.microsoft.com/office/drawing/2014/main" id="{7A05A3F9-D6B9-D14C-83C8-6C79F0B6B2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77" name="Group 540">
              <a:extLst>
                <a:ext uri="{FF2B5EF4-FFF2-40B4-BE49-F238E27FC236}">
                  <a16:creationId xmlns:a16="http://schemas.microsoft.com/office/drawing/2014/main" id="{8AAC1FAD-B7BA-744A-8599-5670C6B0E776}"/>
                </a:ext>
              </a:extLst>
            </p:cNvPr>
            <p:cNvGrpSpPr/>
            <p:nvPr/>
          </p:nvGrpSpPr>
          <p:grpSpPr>
            <a:xfrm>
              <a:off x="7713663" y="2848339"/>
              <a:ext cx="1042107" cy="425543"/>
              <a:chOff x="7786941" y="2884917"/>
              <a:chExt cx="897649" cy="353919"/>
            </a:xfrm>
          </p:grpSpPr>
          <p:sp>
            <p:nvSpPr>
              <p:cNvPr id="578" name="Freeform 577">
                <a:extLst>
                  <a:ext uri="{FF2B5EF4-FFF2-40B4-BE49-F238E27FC236}">
                    <a16:creationId xmlns:a16="http://schemas.microsoft.com/office/drawing/2014/main" id="{A016DA82-50DC-224C-84FF-C492EDE01BC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79" name="Freeform 578">
                <a:extLst>
                  <a:ext uri="{FF2B5EF4-FFF2-40B4-BE49-F238E27FC236}">
                    <a16:creationId xmlns:a16="http://schemas.microsoft.com/office/drawing/2014/main" id="{3D2D51D6-0AC0-9D43-A55C-E94B7DCA77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80" name="Freeform 579">
                <a:extLst>
                  <a:ext uri="{FF2B5EF4-FFF2-40B4-BE49-F238E27FC236}">
                    <a16:creationId xmlns:a16="http://schemas.microsoft.com/office/drawing/2014/main" id="{76C27F31-4CE4-1242-9801-166D4F66B5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81" name="Freeform 580">
                <a:extLst>
                  <a:ext uri="{FF2B5EF4-FFF2-40B4-BE49-F238E27FC236}">
                    <a16:creationId xmlns:a16="http://schemas.microsoft.com/office/drawing/2014/main" id="{9BC7E87F-2555-8D4C-80CB-0E2F5F4BB0F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82" name="Group 545">
            <a:extLst>
              <a:ext uri="{FF2B5EF4-FFF2-40B4-BE49-F238E27FC236}">
                <a16:creationId xmlns:a16="http://schemas.microsoft.com/office/drawing/2014/main" id="{4DAC2AB4-F1E4-D740-A4AF-07EE55303854}"/>
              </a:ext>
            </a:extLst>
          </p:cNvPr>
          <p:cNvGrpSpPr/>
          <p:nvPr/>
        </p:nvGrpSpPr>
        <p:grpSpPr>
          <a:xfrm>
            <a:off x="7199961" y="3320037"/>
            <a:ext cx="275418" cy="180228"/>
            <a:chOff x="7493876" y="2774731"/>
            <a:chExt cx="1481958" cy="894622"/>
          </a:xfrm>
        </p:grpSpPr>
        <p:sp>
          <p:nvSpPr>
            <p:cNvPr id="583" name="Freeform 582">
              <a:extLst>
                <a:ext uri="{FF2B5EF4-FFF2-40B4-BE49-F238E27FC236}">
                  <a16:creationId xmlns:a16="http://schemas.microsoft.com/office/drawing/2014/main" id="{23E59006-14B9-C64E-A05E-0BD7C00C4A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584" name="Oval 583">
              <a:extLst>
                <a:ext uri="{FF2B5EF4-FFF2-40B4-BE49-F238E27FC236}">
                  <a16:creationId xmlns:a16="http://schemas.microsoft.com/office/drawing/2014/main" id="{2AD17789-C54D-4948-95E6-741F42B1FB2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585" name="Group 548">
              <a:extLst>
                <a:ext uri="{FF2B5EF4-FFF2-40B4-BE49-F238E27FC236}">
                  <a16:creationId xmlns:a16="http://schemas.microsoft.com/office/drawing/2014/main" id="{278D7FE0-D307-E941-967D-E4145732CEEA}"/>
                </a:ext>
              </a:extLst>
            </p:cNvPr>
            <p:cNvGrpSpPr/>
            <p:nvPr/>
          </p:nvGrpSpPr>
          <p:grpSpPr>
            <a:xfrm>
              <a:off x="7713663" y="2848339"/>
              <a:ext cx="1042107" cy="425543"/>
              <a:chOff x="7786941" y="2884917"/>
              <a:chExt cx="897649" cy="353919"/>
            </a:xfrm>
          </p:grpSpPr>
          <p:sp>
            <p:nvSpPr>
              <p:cNvPr id="586" name="Freeform 585">
                <a:extLst>
                  <a:ext uri="{FF2B5EF4-FFF2-40B4-BE49-F238E27FC236}">
                    <a16:creationId xmlns:a16="http://schemas.microsoft.com/office/drawing/2014/main" id="{1ADC6420-4AC2-F544-B940-D0A18615CA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87" name="Freeform 586">
                <a:extLst>
                  <a:ext uri="{FF2B5EF4-FFF2-40B4-BE49-F238E27FC236}">
                    <a16:creationId xmlns:a16="http://schemas.microsoft.com/office/drawing/2014/main" id="{223E40C5-E2E3-3B42-A86A-26D2D130B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89" name="Freeform 588">
                <a:extLst>
                  <a:ext uri="{FF2B5EF4-FFF2-40B4-BE49-F238E27FC236}">
                    <a16:creationId xmlns:a16="http://schemas.microsoft.com/office/drawing/2014/main" id="{C6AA2152-8609-214A-AE62-E7DFD1A9E7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592" name="Freeform 591">
                <a:extLst>
                  <a:ext uri="{FF2B5EF4-FFF2-40B4-BE49-F238E27FC236}">
                    <a16:creationId xmlns:a16="http://schemas.microsoft.com/office/drawing/2014/main" id="{7CB5E54A-6719-9747-80B7-8D19331BE78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598" name="Group 622">
            <a:extLst>
              <a:ext uri="{FF2B5EF4-FFF2-40B4-BE49-F238E27FC236}">
                <a16:creationId xmlns:a16="http://schemas.microsoft.com/office/drawing/2014/main" id="{EA34A94C-D92D-084C-BFEA-F4C8DF0AD275}"/>
              </a:ext>
            </a:extLst>
          </p:cNvPr>
          <p:cNvGrpSpPr/>
          <p:nvPr/>
        </p:nvGrpSpPr>
        <p:grpSpPr>
          <a:xfrm>
            <a:off x="7780239" y="3314459"/>
            <a:ext cx="265259" cy="148758"/>
            <a:chOff x="7493876" y="2774731"/>
            <a:chExt cx="1481958" cy="894622"/>
          </a:xfrm>
        </p:grpSpPr>
        <p:sp>
          <p:nvSpPr>
            <p:cNvPr id="599" name="Freeform 598">
              <a:extLst>
                <a:ext uri="{FF2B5EF4-FFF2-40B4-BE49-F238E27FC236}">
                  <a16:creationId xmlns:a16="http://schemas.microsoft.com/office/drawing/2014/main" id="{E1E1C6E8-4D60-7F43-BB0E-6D883F10D4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624" name="Oval 623">
              <a:extLst>
                <a:ext uri="{FF2B5EF4-FFF2-40B4-BE49-F238E27FC236}">
                  <a16:creationId xmlns:a16="http://schemas.microsoft.com/office/drawing/2014/main" id="{50975E36-0C2A-6844-A407-23F033DB4B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636" name="Group 625">
              <a:extLst>
                <a:ext uri="{FF2B5EF4-FFF2-40B4-BE49-F238E27FC236}">
                  <a16:creationId xmlns:a16="http://schemas.microsoft.com/office/drawing/2014/main" id="{3F7EBA29-30EF-C741-94EE-735398C6CFA2}"/>
                </a:ext>
              </a:extLst>
            </p:cNvPr>
            <p:cNvGrpSpPr/>
            <p:nvPr/>
          </p:nvGrpSpPr>
          <p:grpSpPr>
            <a:xfrm>
              <a:off x="7713663" y="2848339"/>
              <a:ext cx="1042107" cy="425543"/>
              <a:chOff x="7786941" y="2884917"/>
              <a:chExt cx="897649" cy="353919"/>
            </a:xfrm>
          </p:grpSpPr>
          <p:sp>
            <p:nvSpPr>
              <p:cNvPr id="637" name="Freeform 636">
                <a:extLst>
                  <a:ext uri="{FF2B5EF4-FFF2-40B4-BE49-F238E27FC236}">
                    <a16:creationId xmlns:a16="http://schemas.microsoft.com/office/drawing/2014/main" id="{B3AD45B5-1F4B-FF4A-843D-9D06293926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666" name="Freeform 665">
                <a:extLst>
                  <a:ext uri="{FF2B5EF4-FFF2-40B4-BE49-F238E27FC236}">
                    <a16:creationId xmlns:a16="http://schemas.microsoft.com/office/drawing/2014/main" id="{A6F160FF-CBBD-9147-8D0B-92A36BEBF8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668" name="Freeform 667">
                <a:extLst>
                  <a:ext uri="{FF2B5EF4-FFF2-40B4-BE49-F238E27FC236}">
                    <a16:creationId xmlns:a16="http://schemas.microsoft.com/office/drawing/2014/main" id="{421F3589-EC70-074A-903F-D618ED6F78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671" name="Freeform 670">
                <a:extLst>
                  <a:ext uri="{FF2B5EF4-FFF2-40B4-BE49-F238E27FC236}">
                    <a16:creationId xmlns:a16="http://schemas.microsoft.com/office/drawing/2014/main" id="{CEC8DEB8-8E24-2948-9AF6-0F3EF908CD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pic>
        <p:nvPicPr>
          <p:cNvPr id="672" name="Picture 653" descr="iphone_stylized_small">
            <a:extLst>
              <a:ext uri="{FF2B5EF4-FFF2-40B4-BE49-F238E27FC236}">
                <a16:creationId xmlns:a16="http://schemas.microsoft.com/office/drawing/2014/main" id="{EDF1EC93-A6E5-964F-B0D6-EE56B282AE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974" y="1757984"/>
            <a:ext cx="102631" cy="24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3" name="Picture 1018" descr="laptop_keyboard">
            <a:extLst>
              <a:ext uri="{FF2B5EF4-FFF2-40B4-BE49-F238E27FC236}">
                <a16:creationId xmlns:a16="http://schemas.microsoft.com/office/drawing/2014/main" id="{7087B8D0-FFCB-0746-A889-28909002C2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9064" flipH="1">
            <a:off x="5597381" y="2274033"/>
            <a:ext cx="327916" cy="11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4" name="Freeform 1019">
            <a:extLst>
              <a:ext uri="{FF2B5EF4-FFF2-40B4-BE49-F238E27FC236}">
                <a16:creationId xmlns:a16="http://schemas.microsoft.com/office/drawing/2014/main" id="{7C75BC30-0808-D44D-AF7A-A72B4A529E54}"/>
              </a:ext>
            </a:extLst>
          </p:cNvPr>
          <p:cNvSpPr>
            <a:spLocks/>
          </p:cNvSpPr>
          <p:nvPr/>
        </p:nvSpPr>
        <p:spPr bwMode="auto">
          <a:xfrm>
            <a:off x="5706054" y="2157944"/>
            <a:ext cx="263939" cy="156125"/>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675" name="Picture 1020" descr="screen">
            <a:extLst>
              <a:ext uri="{FF2B5EF4-FFF2-40B4-BE49-F238E27FC236}">
                <a16:creationId xmlns:a16="http://schemas.microsoft.com/office/drawing/2014/main" id="{2D732B7A-74CB-D547-ADB5-C721526D5E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9054" y="2161959"/>
            <a:ext cx="239839" cy="14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 name="Freeform 1021">
            <a:extLst>
              <a:ext uri="{FF2B5EF4-FFF2-40B4-BE49-F238E27FC236}">
                <a16:creationId xmlns:a16="http://schemas.microsoft.com/office/drawing/2014/main" id="{FBD1A429-9B8F-F940-AD09-4638CC3167E7}"/>
              </a:ext>
            </a:extLst>
          </p:cNvPr>
          <p:cNvSpPr>
            <a:spLocks/>
          </p:cNvSpPr>
          <p:nvPr/>
        </p:nvSpPr>
        <p:spPr bwMode="auto">
          <a:xfrm>
            <a:off x="5754110" y="2153337"/>
            <a:ext cx="223625" cy="29052"/>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77" name="Freeform 1022">
            <a:extLst>
              <a:ext uri="{FF2B5EF4-FFF2-40B4-BE49-F238E27FC236}">
                <a16:creationId xmlns:a16="http://schemas.microsoft.com/office/drawing/2014/main" id="{376C8B48-3441-F643-B92D-5DC759EDA1B5}"/>
              </a:ext>
            </a:extLst>
          </p:cNvPr>
          <p:cNvSpPr>
            <a:spLocks/>
          </p:cNvSpPr>
          <p:nvPr/>
        </p:nvSpPr>
        <p:spPr bwMode="auto">
          <a:xfrm>
            <a:off x="5703716" y="2153102"/>
            <a:ext cx="62078" cy="120932"/>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78" name="Freeform 1023">
            <a:extLst>
              <a:ext uri="{FF2B5EF4-FFF2-40B4-BE49-F238E27FC236}">
                <a16:creationId xmlns:a16="http://schemas.microsoft.com/office/drawing/2014/main" id="{4DFECD03-4AF0-1342-8138-6CEC8249A287}"/>
              </a:ext>
            </a:extLst>
          </p:cNvPr>
          <p:cNvSpPr>
            <a:spLocks/>
          </p:cNvSpPr>
          <p:nvPr/>
        </p:nvSpPr>
        <p:spPr bwMode="auto">
          <a:xfrm>
            <a:off x="5909230" y="2174713"/>
            <a:ext cx="66898" cy="13959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79" name="Freeform 1024">
            <a:extLst>
              <a:ext uri="{FF2B5EF4-FFF2-40B4-BE49-F238E27FC236}">
                <a16:creationId xmlns:a16="http://schemas.microsoft.com/office/drawing/2014/main" id="{8AA57D4B-3E9B-994B-AF13-DB646178BD1D}"/>
              </a:ext>
            </a:extLst>
          </p:cNvPr>
          <p:cNvSpPr>
            <a:spLocks/>
          </p:cNvSpPr>
          <p:nvPr/>
        </p:nvSpPr>
        <p:spPr bwMode="auto">
          <a:xfrm>
            <a:off x="5702986" y="2267892"/>
            <a:ext cx="245389" cy="47121"/>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0" name="Freeform 1025">
            <a:extLst>
              <a:ext uri="{FF2B5EF4-FFF2-40B4-BE49-F238E27FC236}">
                <a16:creationId xmlns:a16="http://schemas.microsoft.com/office/drawing/2014/main" id="{59DA24E7-1981-0E44-8060-2B7CE58EBF80}"/>
              </a:ext>
            </a:extLst>
          </p:cNvPr>
          <p:cNvSpPr>
            <a:spLocks/>
          </p:cNvSpPr>
          <p:nvPr/>
        </p:nvSpPr>
        <p:spPr bwMode="auto">
          <a:xfrm>
            <a:off x="5916679" y="2175894"/>
            <a:ext cx="62662" cy="140182"/>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1" name="Freeform 1026">
            <a:extLst>
              <a:ext uri="{FF2B5EF4-FFF2-40B4-BE49-F238E27FC236}">
                <a16:creationId xmlns:a16="http://schemas.microsoft.com/office/drawing/2014/main" id="{DB3D3129-2B70-5643-96C2-83638DE57FF8}"/>
              </a:ext>
            </a:extLst>
          </p:cNvPr>
          <p:cNvSpPr>
            <a:spLocks/>
          </p:cNvSpPr>
          <p:nvPr/>
        </p:nvSpPr>
        <p:spPr bwMode="auto">
          <a:xfrm>
            <a:off x="5703278" y="2274151"/>
            <a:ext cx="218221" cy="4653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682" name="Group 1027">
            <a:extLst>
              <a:ext uri="{FF2B5EF4-FFF2-40B4-BE49-F238E27FC236}">
                <a16:creationId xmlns:a16="http://schemas.microsoft.com/office/drawing/2014/main" id="{8C6DEC60-5C97-D546-9977-EBD182221DD2}"/>
              </a:ext>
            </a:extLst>
          </p:cNvPr>
          <p:cNvGrpSpPr>
            <a:grpSpLocks/>
          </p:cNvGrpSpPr>
          <p:nvPr/>
        </p:nvGrpSpPr>
        <p:grpSpPr bwMode="auto">
          <a:xfrm>
            <a:off x="5699627" y="2323870"/>
            <a:ext cx="74055" cy="27635"/>
            <a:chOff x="1740" y="2642"/>
            <a:chExt cx="752" cy="327"/>
          </a:xfrm>
        </p:grpSpPr>
        <p:sp>
          <p:nvSpPr>
            <p:cNvPr id="683" name="Freeform 1028">
              <a:extLst>
                <a:ext uri="{FF2B5EF4-FFF2-40B4-BE49-F238E27FC236}">
                  <a16:creationId xmlns:a16="http://schemas.microsoft.com/office/drawing/2014/main" id="{5D16627E-DE34-BC4F-9513-7A7D4707F7C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4" name="Freeform 1029">
              <a:extLst>
                <a:ext uri="{FF2B5EF4-FFF2-40B4-BE49-F238E27FC236}">
                  <a16:creationId xmlns:a16="http://schemas.microsoft.com/office/drawing/2014/main" id="{D8D65D68-18A4-E54D-8916-1DEF36844C9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5" name="Freeform 1030">
              <a:extLst>
                <a:ext uri="{FF2B5EF4-FFF2-40B4-BE49-F238E27FC236}">
                  <a16:creationId xmlns:a16="http://schemas.microsoft.com/office/drawing/2014/main" id="{3C79D147-9974-F341-96E9-F9AD19F1404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6" name="Freeform 1031">
              <a:extLst>
                <a:ext uri="{FF2B5EF4-FFF2-40B4-BE49-F238E27FC236}">
                  <a16:creationId xmlns:a16="http://schemas.microsoft.com/office/drawing/2014/main" id="{5E0CE9D2-21FD-2644-9691-743CC3E130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7" name="Freeform 1032">
              <a:extLst>
                <a:ext uri="{FF2B5EF4-FFF2-40B4-BE49-F238E27FC236}">
                  <a16:creationId xmlns:a16="http://schemas.microsoft.com/office/drawing/2014/main" id="{5691098F-1432-0D44-8573-312C3A566A2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88" name="Freeform 1033">
              <a:extLst>
                <a:ext uri="{FF2B5EF4-FFF2-40B4-BE49-F238E27FC236}">
                  <a16:creationId xmlns:a16="http://schemas.microsoft.com/office/drawing/2014/main" id="{2D4A77A2-D0F1-164A-A67D-A509543869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sp>
        <p:nvSpPr>
          <p:cNvPr id="691" name="Freeform 1034">
            <a:extLst>
              <a:ext uri="{FF2B5EF4-FFF2-40B4-BE49-F238E27FC236}">
                <a16:creationId xmlns:a16="http://schemas.microsoft.com/office/drawing/2014/main" id="{A283BD8E-0AD2-B743-8237-483C3A6A6CD3}"/>
              </a:ext>
            </a:extLst>
          </p:cNvPr>
          <p:cNvSpPr>
            <a:spLocks/>
          </p:cNvSpPr>
          <p:nvPr/>
        </p:nvSpPr>
        <p:spPr bwMode="auto">
          <a:xfrm>
            <a:off x="5826410" y="2328003"/>
            <a:ext cx="89684" cy="60702"/>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698" name="Freeform 1035">
            <a:extLst>
              <a:ext uri="{FF2B5EF4-FFF2-40B4-BE49-F238E27FC236}">
                <a16:creationId xmlns:a16="http://schemas.microsoft.com/office/drawing/2014/main" id="{AA215C2D-4069-DE48-884E-A1816F7D4D0B}"/>
              </a:ext>
            </a:extLst>
          </p:cNvPr>
          <p:cNvSpPr>
            <a:spLocks/>
          </p:cNvSpPr>
          <p:nvPr/>
        </p:nvSpPr>
        <p:spPr bwMode="auto">
          <a:xfrm>
            <a:off x="5597527" y="2332845"/>
            <a:ext cx="229468" cy="55388"/>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705" name="Freeform 1036">
            <a:extLst>
              <a:ext uri="{FF2B5EF4-FFF2-40B4-BE49-F238E27FC236}">
                <a16:creationId xmlns:a16="http://schemas.microsoft.com/office/drawing/2014/main" id="{421821F5-5AD5-4D4E-A4F9-5D46E41A4ECC}"/>
              </a:ext>
            </a:extLst>
          </p:cNvPr>
          <p:cNvSpPr>
            <a:spLocks/>
          </p:cNvSpPr>
          <p:nvPr/>
        </p:nvSpPr>
        <p:spPr bwMode="auto">
          <a:xfrm>
            <a:off x="5597674" y="2322689"/>
            <a:ext cx="2483" cy="1121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712" name="Freeform 1037">
            <a:extLst>
              <a:ext uri="{FF2B5EF4-FFF2-40B4-BE49-F238E27FC236}">
                <a16:creationId xmlns:a16="http://schemas.microsoft.com/office/drawing/2014/main" id="{499D2FC7-7022-A944-98B2-E74E9B2E5256}"/>
              </a:ext>
            </a:extLst>
          </p:cNvPr>
          <p:cNvSpPr>
            <a:spLocks/>
          </p:cNvSpPr>
          <p:nvPr/>
        </p:nvSpPr>
        <p:spPr bwMode="auto">
          <a:xfrm>
            <a:off x="5597819" y="2276986"/>
            <a:ext cx="106628" cy="46412"/>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719" name="Freeform 1038">
            <a:extLst>
              <a:ext uri="{FF2B5EF4-FFF2-40B4-BE49-F238E27FC236}">
                <a16:creationId xmlns:a16="http://schemas.microsoft.com/office/drawing/2014/main" id="{37918171-6E71-A846-A2B5-7C65DD7456B5}"/>
              </a:ext>
            </a:extLst>
          </p:cNvPr>
          <p:cNvSpPr>
            <a:spLocks/>
          </p:cNvSpPr>
          <p:nvPr/>
        </p:nvSpPr>
        <p:spPr bwMode="auto">
          <a:xfrm>
            <a:off x="5604977" y="2325051"/>
            <a:ext cx="217637" cy="53262"/>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726" name="Freeform 1039">
            <a:extLst>
              <a:ext uri="{FF2B5EF4-FFF2-40B4-BE49-F238E27FC236}">
                <a16:creationId xmlns:a16="http://schemas.microsoft.com/office/drawing/2014/main" id="{68ECFF60-AA48-2D4C-9A67-90DB18F81D47}"/>
              </a:ext>
            </a:extLst>
          </p:cNvPr>
          <p:cNvSpPr>
            <a:spLocks/>
          </p:cNvSpPr>
          <p:nvPr/>
        </p:nvSpPr>
        <p:spPr bwMode="auto">
          <a:xfrm flipV="1">
            <a:off x="5822321" y="2321273"/>
            <a:ext cx="88808" cy="55151"/>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733" name="Picture 568" descr="light2.png">
            <a:extLst>
              <a:ext uri="{FF2B5EF4-FFF2-40B4-BE49-F238E27FC236}">
                <a16:creationId xmlns:a16="http://schemas.microsoft.com/office/drawing/2014/main" id="{D96B693D-26FC-E443-A112-C4AFFE90DC3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622545" y="2114432"/>
            <a:ext cx="69579" cy="30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1" name="Picture 603" descr="car_icon_small">
            <a:extLst>
              <a:ext uri="{FF2B5EF4-FFF2-40B4-BE49-F238E27FC236}">
                <a16:creationId xmlns:a16="http://schemas.microsoft.com/office/drawing/2014/main" id="{147E2796-D425-6645-93B3-B97E69B1461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73449" y="1907934"/>
            <a:ext cx="636984" cy="12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1116" descr="laptop_keyboard">
            <a:extLst>
              <a:ext uri="{FF2B5EF4-FFF2-40B4-BE49-F238E27FC236}">
                <a16:creationId xmlns:a16="http://schemas.microsoft.com/office/drawing/2014/main" id="{7F05CE3B-E67B-1B40-9D5B-2914F0B9BFB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9064" flipH="1">
            <a:off x="5631577" y="3024122"/>
            <a:ext cx="215024" cy="89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3" name="Freeform 1117">
            <a:extLst>
              <a:ext uri="{FF2B5EF4-FFF2-40B4-BE49-F238E27FC236}">
                <a16:creationId xmlns:a16="http://schemas.microsoft.com/office/drawing/2014/main" id="{B52A07C5-D801-5B41-BD20-C20958925D05}"/>
              </a:ext>
            </a:extLst>
          </p:cNvPr>
          <p:cNvSpPr>
            <a:spLocks/>
          </p:cNvSpPr>
          <p:nvPr/>
        </p:nvSpPr>
        <p:spPr bwMode="auto">
          <a:xfrm>
            <a:off x="5702836" y="2937190"/>
            <a:ext cx="173073" cy="116912"/>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064" name="Picture 1118" descr="screen">
            <a:extLst>
              <a:ext uri="{FF2B5EF4-FFF2-40B4-BE49-F238E27FC236}">
                <a16:creationId xmlns:a16="http://schemas.microsoft.com/office/drawing/2014/main" id="{2EA30B4E-5447-0340-8DAD-349A843F2AC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11361" y="2940197"/>
            <a:ext cx="157269" cy="1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 name="Freeform 1119">
            <a:extLst>
              <a:ext uri="{FF2B5EF4-FFF2-40B4-BE49-F238E27FC236}">
                <a16:creationId xmlns:a16="http://schemas.microsoft.com/office/drawing/2014/main" id="{1137F6C6-A7C9-9A4D-BCE3-048DB90EF759}"/>
              </a:ext>
            </a:extLst>
          </p:cNvPr>
          <p:cNvSpPr>
            <a:spLocks/>
          </p:cNvSpPr>
          <p:nvPr/>
        </p:nvSpPr>
        <p:spPr bwMode="auto">
          <a:xfrm>
            <a:off x="5734348" y="2933741"/>
            <a:ext cx="146638" cy="21755"/>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66" name="Freeform 1120">
            <a:extLst>
              <a:ext uri="{FF2B5EF4-FFF2-40B4-BE49-F238E27FC236}">
                <a16:creationId xmlns:a16="http://schemas.microsoft.com/office/drawing/2014/main" id="{7A0060E2-767D-1545-8656-29ED1A471251}"/>
              </a:ext>
            </a:extLst>
          </p:cNvPr>
          <p:cNvSpPr>
            <a:spLocks/>
          </p:cNvSpPr>
          <p:nvPr/>
        </p:nvSpPr>
        <p:spPr bwMode="auto">
          <a:xfrm>
            <a:off x="5701304" y="2933564"/>
            <a:ext cx="40706" cy="90559"/>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67" name="Freeform 1121">
            <a:extLst>
              <a:ext uri="{FF2B5EF4-FFF2-40B4-BE49-F238E27FC236}">
                <a16:creationId xmlns:a16="http://schemas.microsoft.com/office/drawing/2014/main" id="{15790F5A-ABAC-8D49-A4F9-E2F576550DB0}"/>
              </a:ext>
            </a:extLst>
          </p:cNvPr>
          <p:cNvSpPr>
            <a:spLocks/>
          </p:cNvSpPr>
          <p:nvPr/>
        </p:nvSpPr>
        <p:spPr bwMode="auto">
          <a:xfrm>
            <a:off x="5836065" y="2949748"/>
            <a:ext cx="43867" cy="104531"/>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68" name="Freeform 1122">
            <a:extLst>
              <a:ext uri="{FF2B5EF4-FFF2-40B4-BE49-F238E27FC236}">
                <a16:creationId xmlns:a16="http://schemas.microsoft.com/office/drawing/2014/main" id="{8898B7ED-5BCF-8C4E-B1AA-B82AD50FD155}"/>
              </a:ext>
            </a:extLst>
          </p:cNvPr>
          <p:cNvSpPr>
            <a:spLocks/>
          </p:cNvSpPr>
          <p:nvPr/>
        </p:nvSpPr>
        <p:spPr bwMode="auto">
          <a:xfrm>
            <a:off x="5700825" y="3019524"/>
            <a:ext cx="160909" cy="35286"/>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69" name="Freeform 1123">
            <a:extLst>
              <a:ext uri="{FF2B5EF4-FFF2-40B4-BE49-F238E27FC236}">
                <a16:creationId xmlns:a16="http://schemas.microsoft.com/office/drawing/2014/main" id="{5A7F91EF-AD6B-D64E-B73E-C762D73A7A33}"/>
              </a:ext>
            </a:extLst>
          </p:cNvPr>
          <p:cNvSpPr>
            <a:spLocks/>
          </p:cNvSpPr>
          <p:nvPr/>
        </p:nvSpPr>
        <p:spPr bwMode="auto">
          <a:xfrm>
            <a:off x="5840949" y="2950632"/>
            <a:ext cx="41090" cy="104974"/>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0" name="Freeform 1124">
            <a:extLst>
              <a:ext uri="{FF2B5EF4-FFF2-40B4-BE49-F238E27FC236}">
                <a16:creationId xmlns:a16="http://schemas.microsoft.com/office/drawing/2014/main" id="{BBB1B153-2E6F-7246-9B11-B68D01DF60E3}"/>
              </a:ext>
            </a:extLst>
          </p:cNvPr>
          <p:cNvSpPr>
            <a:spLocks/>
          </p:cNvSpPr>
          <p:nvPr/>
        </p:nvSpPr>
        <p:spPr bwMode="auto">
          <a:xfrm>
            <a:off x="5701017" y="3024210"/>
            <a:ext cx="143094" cy="34844"/>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071" name="Group 1125">
            <a:extLst>
              <a:ext uri="{FF2B5EF4-FFF2-40B4-BE49-F238E27FC236}">
                <a16:creationId xmlns:a16="http://schemas.microsoft.com/office/drawing/2014/main" id="{57060979-075D-9D4D-B12E-DA0CCD4C6B8F}"/>
              </a:ext>
            </a:extLst>
          </p:cNvPr>
          <p:cNvGrpSpPr>
            <a:grpSpLocks/>
          </p:cNvGrpSpPr>
          <p:nvPr/>
        </p:nvGrpSpPr>
        <p:grpSpPr bwMode="auto">
          <a:xfrm>
            <a:off x="5698622" y="3061442"/>
            <a:ext cx="48560" cy="20694"/>
            <a:chOff x="1740" y="2642"/>
            <a:chExt cx="752" cy="327"/>
          </a:xfrm>
        </p:grpSpPr>
        <p:sp>
          <p:nvSpPr>
            <p:cNvPr id="1072" name="Freeform 1126">
              <a:extLst>
                <a:ext uri="{FF2B5EF4-FFF2-40B4-BE49-F238E27FC236}">
                  <a16:creationId xmlns:a16="http://schemas.microsoft.com/office/drawing/2014/main" id="{8DFFF656-1361-C546-8336-177F79E4691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3" name="Freeform 1127">
              <a:extLst>
                <a:ext uri="{FF2B5EF4-FFF2-40B4-BE49-F238E27FC236}">
                  <a16:creationId xmlns:a16="http://schemas.microsoft.com/office/drawing/2014/main" id="{60C6C6B3-72DE-664B-B4DE-3C04B0C5BFE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4" name="Freeform 1128">
              <a:extLst>
                <a:ext uri="{FF2B5EF4-FFF2-40B4-BE49-F238E27FC236}">
                  <a16:creationId xmlns:a16="http://schemas.microsoft.com/office/drawing/2014/main" id="{0D48292A-917D-D046-A974-043CEE5A41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5" name="Freeform 1129">
              <a:extLst>
                <a:ext uri="{FF2B5EF4-FFF2-40B4-BE49-F238E27FC236}">
                  <a16:creationId xmlns:a16="http://schemas.microsoft.com/office/drawing/2014/main" id="{DB6BAAEB-BADD-0A4F-8A9D-D72AFCA99A5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6" name="Freeform 1130">
              <a:extLst>
                <a:ext uri="{FF2B5EF4-FFF2-40B4-BE49-F238E27FC236}">
                  <a16:creationId xmlns:a16="http://schemas.microsoft.com/office/drawing/2014/main" id="{05D5969F-F3B9-414D-975E-A6700098F26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7" name="Freeform 1131">
              <a:extLst>
                <a:ext uri="{FF2B5EF4-FFF2-40B4-BE49-F238E27FC236}">
                  <a16:creationId xmlns:a16="http://schemas.microsoft.com/office/drawing/2014/main" id="{41BB174D-6019-384D-A5AC-1B4D92D938B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sp>
        <p:nvSpPr>
          <p:cNvPr id="1078" name="Freeform 1132">
            <a:extLst>
              <a:ext uri="{FF2B5EF4-FFF2-40B4-BE49-F238E27FC236}">
                <a16:creationId xmlns:a16="http://schemas.microsoft.com/office/drawing/2014/main" id="{F8739864-4836-E447-8FC8-5886923FF496}"/>
              </a:ext>
            </a:extLst>
          </p:cNvPr>
          <p:cNvSpPr>
            <a:spLocks/>
          </p:cNvSpPr>
          <p:nvPr/>
        </p:nvSpPr>
        <p:spPr bwMode="auto">
          <a:xfrm>
            <a:off x="5781758" y="3064537"/>
            <a:ext cx="58808" cy="45456"/>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79" name="Freeform 1133">
            <a:extLst>
              <a:ext uri="{FF2B5EF4-FFF2-40B4-BE49-F238E27FC236}">
                <a16:creationId xmlns:a16="http://schemas.microsoft.com/office/drawing/2014/main" id="{C59CADF3-CD09-FB48-A672-C2C50B66CEB8}"/>
              </a:ext>
            </a:extLst>
          </p:cNvPr>
          <p:cNvSpPr>
            <a:spLocks/>
          </p:cNvSpPr>
          <p:nvPr/>
        </p:nvSpPr>
        <p:spPr bwMode="auto">
          <a:xfrm>
            <a:off x="5631673" y="3068163"/>
            <a:ext cx="150469" cy="41477"/>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0" name="Freeform 1134">
            <a:extLst>
              <a:ext uri="{FF2B5EF4-FFF2-40B4-BE49-F238E27FC236}">
                <a16:creationId xmlns:a16="http://schemas.microsoft.com/office/drawing/2014/main" id="{628AB6FD-35F6-0345-BD13-22EAAF9EC275}"/>
              </a:ext>
            </a:extLst>
          </p:cNvPr>
          <p:cNvSpPr>
            <a:spLocks/>
          </p:cNvSpPr>
          <p:nvPr/>
        </p:nvSpPr>
        <p:spPr bwMode="auto">
          <a:xfrm>
            <a:off x="5631769" y="3060557"/>
            <a:ext cx="1628" cy="84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1" name="Freeform 1135">
            <a:extLst>
              <a:ext uri="{FF2B5EF4-FFF2-40B4-BE49-F238E27FC236}">
                <a16:creationId xmlns:a16="http://schemas.microsoft.com/office/drawing/2014/main" id="{76529D44-B4FD-DE4D-812E-E461A0FCCA6C}"/>
              </a:ext>
            </a:extLst>
          </p:cNvPr>
          <p:cNvSpPr>
            <a:spLocks/>
          </p:cNvSpPr>
          <p:nvPr/>
        </p:nvSpPr>
        <p:spPr bwMode="auto">
          <a:xfrm>
            <a:off x="5631864" y="3026333"/>
            <a:ext cx="69919" cy="34755"/>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2" name="Freeform 1136">
            <a:extLst>
              <a:ext uri="{FF2B5EF4-FFF2-40B4-BE49-F238E27FC236}">
                <a16:creationId xmlns:a16="http://schemas.microsoft.com/office/drawing/2014/main" id="{44CD9A89-0E3B-2C40-8436-71B7526BA660}"/>
              </a:ext>
            </a:extLst>
          </p:cNvPr>
          <p:cNvSpPr>
            <a:spLocks/>
          </p:cNvSpPr>
          <p:nvPr/>
        </p:nvSpPr>
        <p:spPr bwMode="auto">
          <a:xfrm>
            <a:off x="5636557" y="3062327"/>
            <a:ext cx="142711" cy="39885"/>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3" name="Freeform 1137">
            <a:extLst>
              <a:ext uri="{FF2B5EF4-FFF2-40B4-BE49-F238E27FC236}">
                <a16:creationId xmlns:a16="http://schemas.microsoft.com/office/drawing/2014/main" id="{92BF681C-02FC-8F49-A2CD-8F3446ECE5D3}"/>
              </a:ext>
            </a:extLst>
          </p:cNvPr>
          <p:cNvSpPr>
            <a:spLocks/>
          </p:cNvSpPr>
          <p:nvPr/>
        </p:nvSpPr>
        <p:spPr bwMode="auto">
          <a:xfrm flipV="1">
            <a:off x="5779077" y="3059496"/>
            <a:ext cx="58234" cy="41300"/>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084" name="Picture 1140" descr="desktop_computer_stylized_medium">
            <a:extLst>
              <a:ext uri="{FF2B5EF4-FFF2-40B4-BE49-F238E27FC236}">
                <a16:creationId xmlns:a16="http://schemas.microsoft.com/office/drawing/2014/main" id="{BDC7F552-21C9-C942-90FF-0162099A3D5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5992792" y="2995573"/>
            <a:ext cx="269446" cy="256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 name="Freeform 1141">
            <a:extLst>
              <a:ext uri="{FF2B5EF4-FFF2-40B4-BE49-F238E27FC236}">
                <a16:creationId xmlns:a16="http://schemas.microsoft.com/office/drawing/2014/main" id="{654B43BA-608E-5D4D-B11B-71762CFBEEDE}"/>
              </a:ext>
            </a:extLst>
          </p:cNvPr>
          <p:cNvSpPr>
            <a:spLocks/>
          </p:cNvSpPr>
          <p:nvPr/>
        </p:nvSpPr>
        <p:spPr bwMode="auto">
          <a:xfrm flipH="1">
            <a:off x="6107708" y="3020172"/>
            <a:ext cx="127050" cy="11756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pic>
        <p:nvPicPr>
          <p:cNvPr id="1086" name="Picture 571" descr="fridge2.png">
            <a:extLst>
              <a:ext uri="{FF2B5EF4-FFF2-40B4-BE49-F238E27FC236}">
                <a16:creationId xmlns:a16="http://schemas.microsoft.com/office/drawing/2014/main" id="{29DD0F98-F93B-0145-A925-F4125ED490DD}"/>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6194" y="2858978"/>
            <a:ext cx="142184" cy="25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87" name="Group 950">
            <a:extLst>
              <a:ext uri="{FF2B5EF4-FFF2-40B4-BE49-F238E27FC236}">
                <a16:creationId xmlns:a16="http://schemas.microsoft.com/office/drawing/2014/main" id="{2B0A745F-DA32-E140-AB36-BC5E1C4E2D48}"/>
              </a:ext>
            </a:extLst>
          </p:cNvPr>
          <p:cNvGrpSpPr>
            <a:grpSpLocks/>
          </p:cNvGrpSpPr>
          <p:nvPr/>
        </p:nvGrpSpPr>
        <p:grpSpPr bwMode="auto">
          <a:xfrm>
            <a:off x="7715481" y="4275679"/>
            <a:ext cx="132894" cy="248125"/>
            <a:chOff x="4140" y="429"/>
            <a:chExt cx="1425" cy="2396"/>
          </a:xfrm>
        </p:grpSpPr>
        <p:sp>
          <p:nvSpPr>
            <p:cNvPr id="1088" name="Freeform 951">
              <a:extLst>
                <a:ext uri="{FF2B5EF4-FFF2-40B4-BE49-F238E27FC236}">
                  <a16:creationId xmlns:a16="http://schemas.microsoft.com/office/drawing/2014/main" id="{12CB3660-4D63-014F-8CC9-FDFB8140AB8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89" name="Rectangle 952">
              <a:extLst>
                <a:ext uri="{FF2B5EF4-FFF2-40B4-BE49-F238E27FC236}">
                  <a16:creationId xmlns:a16="http://schemas.microsoft.com/office/drawing/2014/main" id="{EFE1382F-B768-3541-8BD1-06AB71BFA8E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090" name="Freeform 953">
              <a:extLst>
                <a:ext uri="{FF2B5EF4-FFF2-40B4-BE49-F238E27FC236}">
                  <a16:creationId xmlns:a16="http://schemas.microsoft.com/office/drawing/2014/main" id="{FB363E8F-CA06-2449-A66C-B147358943F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91" name="Freeform 954">
              <a:extLst>
                <a:ext uri="{FF2B5EF4-FFF2-40B4-BE49-F238E27FC236}">
                  <a16:creationId xmlns:a16="http://schemas.microsoft.com/office/drawing/2014/main" id="{8A74E36A-A735-7440-A2B1-55846B516D7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092" name="Rectangle 955">
              <a:extLst>
                <a:ext uri="{FF2B5EF4-FFF2-40B4-BE49-F238E27FC236}">
                  <a16:creationId xmlns:a16="http://schemas.microsoft.com/office/drawing/2014/main" id="{FC433BF5-02C8-F540-AE86-53BF569600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093" name="Group 956">
              <a:extLst>
                <a:ext uri="{FF2B5EF4-FFF2-40B4-BE49-F238E27FC236}">
                  <a16:creationId xmlns:a16="http://schemas.microsoft.com/office/drawing/2014/main" id="{969A0B36-D994-A24C-8329-146363A51CA4}"/>
                </a:ext>
              </a:extLst>
            </p:cNvPr>
            <p:cNvGrpSpPr>
              <a:grpSpLocks/>
            </p:cNvGrpSpPr>
            <p:nvPr/>
          </p:nvGrpSpPr>
          <p:grpSpPr bwMode="auto">
            <a:xfrm>
              <a:off x="4748" y="662"/>
              <a:ext cx="578" cy="150"/>
              <a:chOff x="613" y="2566"/>
              <a:chExt cx="721" cy="144"/>
            </a:xfrm>
          </p:grpSpPr>
          <p:sp>
            <p:nvSpPr>
              <p:cNvPr id="1118" name="AutoShape 957">
                <a:extLst>
                  <a:ext uri="{FF2B5EF4-FFF2-40B4-BE49-F238E27FC236}">
                    <a16:creationId xmlns:a16="http://schemas.microsoft.com/office/drawing/2014/main" id="{75A7B329-681F-2B4A-8470-FC0231FE257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9" name="AutoShape 958">
                <a:extLst>
                  <a:ext uri="{FF2B5EF4-FFF2-40B4-BE49-F238E27FC236}">
                    <a16:creationId xmlns:a16="http://schemas.microsoft.com/office/drawing/2014/main" id="{197CEF08-20F4-5741-AC2B-1EBB072FA54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094" name="Rectangle 959">
              <a:extLst>
                <a:ext uri="{FF2B5EF4-FFF2-40B4-BE49-F238E27FC236}">
                  <a16:creationId xmlns:a16="http://schemas.microsoft.com/office/drawing/2014/main" id="{775AA9F7-199B-ED4C-B422-5E1B766FBA6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095" name="Group 960">
              <a:extLst>
                <a:ext uri="{FF2B5EF4-FFF2-40B4-BE49-F238E27FC236}">
                  <a16:creationId xmlns:a16="http://schemas.microsoft.com/office/drawing/2014/main" id="{4EED0C22-3BA6-E24F-B528-BF018CB34F5F}"/>
                </a:ext>
              </a:extLst>
            </p:cNvPr>
            <p:cNvGrpSpPr>
              <a:grpSpLocks/>
            </p:cNvGrpSpPr>
            <p:nvPr/>
          </p:nvGrpSpPr>
          <p:grpSpPr bwMode="auto">
            <a:xfrm>
              <a:off x="4748" y="990"/>
              <a:ext cx="578" cy="134"/>
              <a:chOff x="615" y="2564"/>
              <a:chExt cx="721" cy="139"/>
            </a:xfrm>
          </p:grpSpPr>
          <p:sp>
            <p:nvSpPr>
              <p:cNvPr id="1116" name="AutoShape 961">
                <a:extLst>
                  <a:ext uri="{FF2B5EF4-FFF2-40B4-BE49-F238E27FC236}">
                    <a16:creationId xmlns:a16="http://schemas.microsoft.com/office/drawing/2014/main" id="{FE30D28F-02DD-D041-8551-45D9D2836EA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7" name="AutoShape 962">
                <a:extLst>
                  <a:ext uri="{FF2B5EF4-FFF2-40B4-BE49-F238E27FC236}">
                    <a16:creationId xmlns:a16="http://schemas.microsoft.com/office/drawing/2014/main" id="{92F33680-18D6-7C4A-88C2-46C4FA3D08E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096" name="Rectangle 963">
              <a:extLst>
                <a:ext uri="{FF2B5EF4-FFF2-40B4-BE49-F238E27FC236}">
                  <a16:creationId xmlns:a16="http://schemas.microsoft.com/office/drawing/2014/main" id="{A0014856-A5F8-544F-98BE-B1D6878A67A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097" name="Rectangle 964">
              <a:extLst>
                <a:ext uri="{FF2B5EF4-FFF2-40B4-BE49-F238E27FC236}">
                  <a16:creationId xmlns:a16="http://schemas.microsoft.com/office/drawing/2014/main" id="{0E6FC61A-EACA-7D4E-9AA7-C7690D09369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098" name="Group 965">
              <a:extLst>
                <a:ext uri="{FF2B5EF4-FFF2-40B4-BE49-F238E27FC236}">
                  <a16:creationId xmlns:a16="http://schemas.microsoft.com/office/drawing/2014/main" id="{CF083CE2-2403-FD4E-8F7D-758E7F67FF5E}"/>
                </a:ext>
              </a:extLst>
            </p:cNvPr>
            <p:cNvGrpSpPr>
              <a:grpSpLocks/>
            </p:cNvGrpSpPr>
            <p:nvPr/>
          </p:nvGrpSpPr>
          <p:grpSpPr bwMode="auto">
            <a:xfrm>
              <a:off x="4738" y="1653"/>
              <a:ext cx="578" cy="135"/>
              <a:chOff x="618" y="2586"/>
              <a:chExt cx="720" cy="124"/>
            </a:xfrm>
          </p:grpSpPr>
          <p:sp>
            <p:nvSpPr>
              <p:cNvPr id="1114" name="AutoShape 966">
                <a:extLst>
                  <a:ext uri="{FF2B5EF4-FFF2-40B4-BE49-F238E27FC236}">
                    <a16:creationId xmlns:a16="http://schemas.microsoft.com/office/drawing/2014/main" id="{5ED8E2CD-DB59-0040-9493-378A5D7DF18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5" name="AutoShape 967">
                <a:extLst>
                  <a:ext uri="{FF2B5EF4-FFF2-40B4-BE49-F238E27FC236}">
                    <a16:creationId xmlns:a16="http://schemas.microsoft.com/office/drawing/2014/main" id="{F249F021-1652-2041-9D37-82D9ADAF20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099" name="Freeform 968">
              <a:extLst>
                <a:ext uri="{FF2B5EF4-FFF2-40B4-BE49-F238E27FC236}">
                  <a16:creationId xmlns:a16="http://schemas.microsoft.com/office/drawing/2014/main" id="{2DA20985-B59E-DD4F-B452-9726DAD28D3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00" name="Group 969">
              <a:extLst>
                <a:ext uri="{FF2B5EF4-FFF2-40B4-BE49-F238E27FC236}">
                  <a16:creationId xmlns:a16="http://schemas.microsoft.com/office/drawing/2014/main" id="{68489279-23CF-FB42-9AE3-CAB3A000B96D}"/>
                </a:ext>
              </a:extLst>
            </p:cNvPr>
            <p:cNvGrpSpPr>
              <a:grpSpLocks/>
            </p:cNvGrpSpPr>
            <p:nvPr/>
          </p:nvGrpSpPr>
          <p:grpSpPr bwMode="auto">
            <a:xfrm>
              <a:off x="4739" y="1330"/>
              <a:ext cx="588" cy="134"/>
              <a:chOff x="613" y="2571"/>
              <a:chExt cx="732" cy="134"/>
            </a:xfrm>
          </p:grpSpPr>
          <p:sp>
            <p:nvSpPr>
              <p:cNvPr id="1112" name="AutoShape 970">
                <a:extLst>
                  <a:ext uri="{FF2B5EF4-FFF2-40B4-BE49-F238E27FC236}">
                    <a16:creationId xmlns:a16="http://schemas.microsoft.com/office/drawing/2014/main" id="{12532EDD-6029-FD41-90A0-EB4B9A3B8C3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3" name="AutoShape 971">
                <a:extLst>
                  <a:ext uri="{FF2B5EF4-FFF2-40B4-BE49-F238E27FC236}">
                    <a16:creationId xmlns:a16="http://schemas.microsoft.com/office/drawing/2014/main" id="{2ADE9625-767F-5247-8211-3638BECC987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01" name="Rectangle 972">
              <a:extLst>
                <a:ext uri="{FF2B5EF4-FFF2-40B4-BE49-F238E27FC236}">
                  <a16:creationId xmlns:a16="http://schemas.microsoft.com/office/drawing/2014/main" id="{71E52DA0-9A54-7744-90B9-E438CBE00C1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2" name="Freeform 973">
              <a:extLst>
                <a:ext uri="{FF2B5EF4-FFF2-40B4-BE49-F238E27FC236}">
                  <a16:creationId xmlns:a16="http://schemas.microsoft.com/office/drawing/2014/main" id="{D950FAED-4EC6-7B4B-AFA5-CA2701F74D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03" name="Freeform 974">
              <a:extLst>
                <a:ext uri="{FF2B5EF4-FFF2-40B4-BE49-F238E27FC236}">
                  <a16:creationId xmlns:a16="http://schemas.microsoft.com/office/drawing/2014/main" id="{55AF3FE0-BBE4-A74C-A9EF-B8F3AA7A0D1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04" name="Oval 975">
              <a:extLst>
                <a:ext uri="{FF2B5EF4-FFF2-40B4-BE49-F238E27FC236}">
                  <a16:creationId xmlns:a16="http://schemas.microsoft.com/office/drawing/2014/main" id="{AC808981-49D6-D840-800C-F21BB910618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5" name="Freeform 976">
              <a:extLst>
                <a:ext uri="{FF2B5EF4-FFF2-40B4-BE49-F238E27FC236}">
                  <a16:creationId xmlns:a16="http://schemas.microsoft.com/office/drawing/2014/main" id="{EBD04B6D-F8F6-FE45-BBD9-3CFFE7B287D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06" name="AutoShape 977">
              <a:extLst>
                <a:ext uri="{FF2B5EF4-FFF2-40B4-BE49-F238E27FC236}">
                  <a16:creationId xmlns:a16="http://schemas.microsoft.com/office/drawing/2014/main" id="{EB968B78-CEDA-2949-925F-D6EE71A8ED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7" name="AutoShape 978">
              <a:extLst>
                <a:ext uri="{FF2B5EF4-FFF2-40B4-BE49-F238E27FC236}">
                  <a16:creationId xmlns:a16="http://schemas.microsoft.com/office/drawing/2014/main" id="{6127245D-2639-C841-ABBD-0A2EB87194A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8" name="Oval 979">
              <a:extLst>
                <a:ext uri="{FF2B5EF4-FFF2-40B4-BE49-F238E27FC236}">
                  <a16:creationId xmlns:a16="http://schemas.microsoft.com/office/drawing/2014/main" id="{CBCE7727-73A7-814E-B244-E80EED405F6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09" name="Oval 980">
              <a:extLst>
                <a:ext uri="{FF2B5EF4-FFF2-40B4-BE49-F238E27FC236}">
                  <a16:creationId xmlns:a16="http://schemas.microsoft.com/office/drawing/2014/main" id="{7A66ECF6-DDAE-2842-92B5-EA8F14A121C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350" dirty="0">
                <a:solidFill>
                  <a:srgbClr val="FF0000"/>
                </a:solidFill>
                <a:latin typeface="+mn-lt"/>
              </a:endParaRPr>
            </a:p>
          </p:txBody>
        </p:sp>
        <p:sp>
          <p:nvSpPr>
            <p:cNvPr id="1110" name="Oval 981">
              <a:extLst>
                <a:ext uri="{FF2B5EF4-FFF2-40B4-BE49-F238E27FC236}">
                  <a16:creationId xmlns:a16="http://schemas.microsoft.com/office/drawing/2014/main" id="{5A97568E-F028-FD44-8E47-C92EC6C012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11" name="Rectangle 982">
              <a:extLst>
                <a:ext uri="{FF2B5EF4-FFF2-40B4-BE49-F238E27FC236}">
                  <a16:creationId xmlns:a16="http://schemas.microsoft.com/office/drawing/2014/main" id="{A834B858-68E5-0D45-8391-2A0A996FA3D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nvGrpSpPr>
          <p:cNvPr id="1120" name="Group 590">
            <a:extLst>
              <a:ext uri="{FF2B5EF4-FFF2-40B4-BE49-F238E27FC236}">
                <a16:creationId xmlns:a16="http://schemas.microsoft.com/office/drawing/2014/main" id="{2648262B-E78D-1D4B-B3FD-3AE9CD5C321E}"/>
              </a:ext>
            </a:extLst>
          </p:cNvPr>
          <p:cNvGrpSpPr>
            <a:grpSpLocks/>
          </p:cNvGrpSpPr>
          <p:nvPr/>
        </p:nvGrpSpPr>
        <p:grpSpPr bwMode="auto">
          <a:xfrm flipH="1">
            <a:off x="5984436" y="3995336"/>
            <a:ext cx="259223" cy="240227"/>
            <a:chOff x="2839" y="3501"/>
            <a:chExt cx="755" cy="803"/>
          </a:xfrm>
        </p:grpSpPr>
        <p:pic>
          <p:nvPicPr>
            <p:cNvPr id="1121" name="Picture 591" descr="desktop_computer_stylized_medium">
              <a:extLst>
                <a:ext uri="{FF2B5EF4-FFF2-40B4-BE49-F238E27FC236}">
                  <a16:creationId xmlns:a16="http://schemas.microsoft.com/office/drawing/2014/main" id="{35FBE2DB-60A7-B340-A5BB-B3699CCC02B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2" name="Freeform 592">
              <a:extLst>
                <a:ext uri="{FF2B5EF4-FFF2-40B4-BE49-F238E27FC236}">
                  <a16:creationId xmlns:a16="http://schemas.microsoft.com/office/drawing/2014/main" id="{0263E665-BF2A-2F4A-ADA8-20F44C312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pic>
        <p:nvPicPr>
          <p:cNvPr id="1123" name="Picture 1066" descr="laptop_keyboard">
            <a:extLst>
              <a:ext uri="{FF2B5EF4-FFF2-40B4-BE49-F238E27FC236}">
                <a16:creationId xmlns:a16="http://schemas.microsoft.com/office/drawing/2014/main" id="{71E89937-428E-3447-B221-C34E0D71ACE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6911235" y="4850421"/>
            <a:ext cx="190126" cy="9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4" name="Freeform 1067">
            <a:extLst>
              <a:ext uri="{FF2B5EF4-FFF2-40B4-BE49-F238E27FC236}">
                <a16:creationId xmlns:a16="http://schemas.microsoft.com/office/drawing/2014/main" id="{43C21467-3265-FC4F-AF31-44A0281634BA}"/>
              </a:ext>
            </a:extLst>
          </p:cNvPr>
          <p:cNvSpPr>
            <a:spLocks/>
          </p:cNvSpPr>
          <p:nvPr/>
        </p:nvSpPr>
        <p:spPr bwMode="auto">
          <a:xfrm>
            <a:off x="6974243" y="4762836"/>
            <a:ext cx="153032" cy="117789"/>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125" name="Picture 1068" descr="screen">
            <a:extLst>
              <a:ext uri="{FF2B5EF4-FFF2-40B4-BE49-F238E27FC236}">
                <a16:creationId xmlns:a16="http://schemas.microsoft.com/office/drawing/2014/main" id="{9868250A-D477-2944-B0F8-A7DE63DA469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81780" y="4765866"/>
            <a:ext cx="139059" cy="10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 name="Freeform 1069">
            <a:extLst>
              <a:ext uri="{FF2B5EF4-FFF2-40B4-BE49-F238E27FC236}">
                <a16:creationId xmlns:a16="http://schemas.microsoft.com/office/drawing/2014/main" id="{A4015B9E-FE1F-594E-AFA2-A5277482EA63}"/>
              </a:ext>
            </a:extLst>
          </p:cNvPr>
          <p:cNvSpPr>
            <a:spLocks/>
          </p:cNvSpPr>
          <p:nvPr/>
        </p:nvSpPr>
        <p:spPr bwMode="auto">
          <a:xfrm>
            <a:off x="7002105" y="4759361"/>
            <a:ext cx="129659" cy="21919"/>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27" name="Freeform 1070">
            <a:extLst>
              <a:ext uri="{FF2B5EF4-FFF2-40B4-BE49-F238E27FC236}">
                <a16:creationId xmlns:a16="http://schemas.microsoft.com/office/drawing/2014/main" id="{1D5AA9CA-3334-2341-A3C4-E98372488698}"/>
              </a:ext>
            </a:extLst>
          </p:cNvPr>
          <p:cNvSpPr>
            <a:spLocks/>
          </p:cNvSpPr>
          <p:nvPr/>
        </p:nvSpPr>
        <p:spPr bwMode="auto">
          <a:xfrm>
            <a:off x="6972888" y="4759183"/>
            <a:ext cx="35993" cy="91238"/>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28" name="Freeform 1071">
            <a:extLst>
              <a:ext uri="{FF2B5EF4-FFF2-40B4-BE49-F238E27FC236}">
                <a16:creationId xmlns:a16="http://schemas.microsoft.com/office/drawing/2014/main" id="{408815EA-3342-2D4A-AB4D-6A6AD669E0AF}"/>
              </a:ext>
            </a:extLst>
          </p:cNvPr>
          <p:cNvSpPr>
            <a:spLocks/>
          </p:cNvSpPr>
          <p:nvPr/>
        </p:nvSpPr>
        <p:spPr bwMode="auto">
          <a:xfrm>
            <a:off x="7092045" y="4775488"/>
            <a:ext cx="38787" cy="105315"/>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29" name="Freeform 1072">
            <a:extLst>
              <a:ext uri="{FF2B5EF4-FFF2-40B4-BE49-F238E27FC236}">
                <a16:creationId xmlns:a16="http://schemas.microsoft.com/office/drawing/2014/main" id="{180DED07-429A-A242-A9E3-1BBEEAF42B00}"/>
              </a:ext>
            </a:extLst>
          </p:cNvPr>
          <p:cNvSpPr>
            <a:spLocks/>
          </p:cNvSpPr>
          <p:nvPr/>
        </p:nvSpPr>
        <p:spPr bwMode="auto">
          <a:xfrm>
            <a:off x="6972464" y="4845787"/>
            <a:ext cx="142277" cy="35551"/>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0" name="Freeform 1073">
            <a:extLst>
              <a:ext uri="{FF2B5EF4-FFF2-40B4-BE49-F238E27FC236}">
                <a16:creationId xmlns:a16="http://schemas.microsoft.com/office/drawing/2014/main" id="{A86B5E1C-D4A7-804E-9345-DD2099CCFCD1}"/>
              </a:ext>
            </a:extLst>
          </p:cNvPr>
          <p:cNvSpPr>
            <a:spLocks/>
          </p:cNvSpPr>
          <p:nvPr/>
        </p:nvSpPr>
        <p:spPr bwMode="auto">
          <a:xfrm>
            <a:off x="7096364" y="4776379"/>
            <a:ext cx="36332" cy="105761"/>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1" name="Freeform 1074">
            <a:extLst>
              <a:ext uri="{FF2B5EF4-FFF2-40B4-BE49-F238E27FC236}">
                <a16:creationId xmlns:a16="http://schemas.microsoft.com/office/drawing/2014/main" id="{278E44FF-9118-764F-B154-D54B6D088972}"/>
              </a:ext>
            </a:extLst>
          </p:cNvPr>
          <p:cNvSpPr>
            <a:spLocks/>
          </p:cNvSpPr>
          <p:nvPr/>
        </p:nvSpPr>
        <p:spPr bwMode="auto">
          <a:xfrm>
            <a:off x="6972634" y="4850510"/>
            <a:ext cx="126525" cy="35105"/>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32" name="Group 1075">
            <a:extLst>
              <a:ext uri="{FF2B5EF4-FFF2-40B4-BE49-F238E27FC236}">
                <a16:creationId xmlns:a16="http://schemas.microsoft.com/office/drawing/2014/main" id="{B07A4D51-63EA-ED46-9283-3C066C8F8059}"/>
              </a:ext>
            </a:extLst>
          </p:cNvPr>
          <p:cNvGrpSpPr>
            <a:grpSpLocks/>
          </p:cNvGrpSpPr>
          <p:nvPr/>
        </p:nvGrpSpPr>
        <p:grpSpPr bwMode="auto">
          <a:xfrm>
            <a:off x="6970517" y="4888021"/>
            <a:ext cx="42937" cy="20849"/>
            <a:chOff x="1740" y="2642"/>
            <a:chExt cx="752" cy="327"/>
          </a:xfrm>
        </p:grpSpPr>
        <p:sp>
          <p:nvSpPr>
            <p:cNvPr id="1133" name="Freeform 1076">
              <a:extLst>
                <a:ext uri="{FF2B5EF4-FFF2-40B4-BE49-F238E27FC236}">
                  <a16:creationId xmlns:a16="http://schemas.microsoft.com/office/drawing/2014/main" id="{362CE3DF-6498-9044-80D1-5B57C954BC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4" name="Freeform 1077">
              <a:extLst>
                <a:ext uri="{FF2B5EF4-FFF2-40B4-BE49-F238E27FC236}">
                  <a16:creationId xmlns:a16="http://schemas.microsoft.com/office/drawing/2014/main" id="{232B6CC8-39FA-8E41-89F9-D454D1953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5" name="Freeform 1078">
              <a:extLst>
                <a:ext uri="{FF2B5EF4-FFF2-40B4-BE49-F238E27FC236}">
                  <a16:creationId xmlns:a16="http://schemas.microsoft.com/office/drawing/2014/main" id="{14BE6CD7-1B00-AE45-A0A2-B46139077D1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6" name="Freeform 1079">
              <a:extLst>
                <a:ext uri="{FF2B5EF4-FFF2-40B4-BE49-F238E27FC236}">
                  <a16:creationId xmlns:a16="http://schemas.microsoft.com/office/drawing/2014/main" id="{17D2993A-DA09-154C-81CE-F00D6DF0DB0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7" name="Freeform 1080">
              <a:extLst>
                <a:ext uri="{FF2B5EF4-FFF2-40B4-BE49-F238E27FC236}">
                  <a16:creationId xmlns:a16="http://schemas.microsoft.com/office/drawing/2014/main" id="{AD580132-3A72-CF47-B834-B58CA201F7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38" name="Freeform 1081">
              <a:extLst>
                <a:ext uri="{FF2B5EF4-FFF2-40B4-BE49-F238E27FC236}">
                  <a16:creationId xmlns:a16="http://schemas.microsoft.com/office/drawing/2014/main" id="{E900C928-6E45-6449-A6C9-3DBE801B01A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sp>
        <p:nvSpPr>
          <p:cNvPr id="1139" name="Freeform 1082">
            <a:extLst>
              <a:ext uri="{FF2B5EF4-FFF2-40B4-BE49-F238E27FC236}">
                <a16:creationId xmlns:a16="http://schemas.microsoft.com/office/drawing/2014/main" id="{1ECD1A08-63F7-2B4E-84E4-3FA628039E8F}"/>
              </a:ext>
            </a:extLst>
          </p:cNvPr>
          <p:cNvSpPr>
            <a:spLocks/>
          </p:cNvSpPr>
          <p:nvPr/>
        </p:nvSpPr>
        <p:spPr bwMode="auto">
          <a:xfrm>
            <a:off x="7044027" y="4891139"/>
            <a:ext cx="51999" cy="45797"/>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0" name="Freeform 1083">
            <a:extLst>
              <a:ext uri="{FF2B5EF4-FFF2-40B4-BE49-F238E27FC236}">
                <a16:creationId xmlns:a16="http://schemas.microsoft.com/office/drawing/2014/main" id="{E0CE0778-AA7C-994B-8AC5-676F1A82543C}"/>
              </a:ext>
            </a:extLst>
          </p:cNvPr>
          <p:cNvSpPr>
            <a:spLocks/>
          </p:cNvSpPr>
          <p:nvPr/>
        </p:nvSpPr>
        <p:spPr bwMode="auto">
          <a:xfrm>
            <a:off x="6911319" y="4894792"/>
            <a:ext cx="133046" cy="41788"/>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1" name="Freeform 1084">
            <a:extLst>
              <a:ext uri="{FF2B5EF4-FFF2-40B4-BE49-F238E27FC236}">
                <a16:creationId xmlns:a16="http://schemas.microsoft.com/office/drawing/2014/main" id="{D2A296F6-56E0-0141-8E63-F209F1106F23}"/>
              </a:ext>
            </a:extLst>
          </p:cNvPr>
          <p:cNvSpPr>
            <a:spLocks/>
          </p:cNvSpPr>
          <p:nvPr/>
        </p:nvSpPr>
        <p:spPr bwMode="auto">
          <a:xfrm>
            <a:off x="6911404" y="4887129"/>
            <a:ext cx="1440" cy="846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2" name="Freeform 1085">
            <a:extLst>
              <a:ext uri="{FF2B5EF4-FFF2-40B4-BE49-F238E27FC236}">
                <a16:creationId xmlns:a16="http://schemas.microsoft.com/office/drawing/2014/main" id="{06824F88-EE84-D347-A023-F053DA4B2B28}"/>
              </a:ext>
            </a:extLst>
          </p:cNvPr>
          <p:cNvSpPr>
            <a:spLocks/>
          </p:cNvSpPr>
          <p:nvPr/>
        </p:nvSpPr>
        <p:spPr bwMode="auto">
          <a:xfrm>
            <a:off x="6911489" y="4852648"/>
            <a:ext cx="61823" cy="35016"/>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3" name="Freeform 1086">
            <a:extLst>
              <a:ext uri="{FF2B5EF4-FFF2-40B4-BE49-F238E27FC236}">
                <a16:creationId xmlns:a16="http://schemas.microsoft.com/office/drawing/2014/main" id="{36F4BB90-D696-0945-AC5D-7CBFD97A9624}"/>
              </a:ext>
            </a:extLst>
          </p:cNvPr>
          <p:cNvSpPr>
            <a:spLocks/>
          </p:cNvSpPr>
          <p:nvPr/>
        </p:nvSpPr>
        <p:spPr bwMode="auto">
          <a:xfrm>
            <a:off x="6915639" y="4888911"/>
            <a:ext cx="126186" cy="40184"/>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44" name="Freeform 1087">
            <a:extLst>
              <a:ext uri="{FF2B5EF4-FFF2-40B4-BE49-F238E27FC236}">
                <a16:creationId xmlns:a16="http://schemas.microsoft.com/office/drawing/2014/main" id="{9FC45AEE-F94E-2C41-BB56-2055DE618B24}"/>
              </a:ext>
            </a:extLst>
          </p:cNvPr>
          <p:cNvSpPr>
            <a:spLocks/>
          </p:cNvSpPr>
          <p:nvPr/>
        </p:nvSpPr>
        <p:spPr bwMode="auto">
          <a:xfrm flipV="1">
            <a:off x="7041655" y="4886060"/>
            <a:ext cx="51491" cy="41609"/>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45" name="Group 590">
            <a:extLst>
              <a:ext uri="{FF2B5EF4-FFF2-40B4-BE49-F238E27FC236}">
                <a16:creationId xmlns:a16="http://schemas.microsoft.com/office/drawing/2014/main" id="{A66A00B8-C906-204A-9EA8-BF8007089AFF}"/>
              </a:ext>
            </a:extLst>
          </p:cNvPr>
          <p:cNvGrpSpPr>
            <a:grpSpLocks/>
          </p:cNvGrpSpPr>
          <p:nvPr/>
        </p:nvGrpSpPr>
        <p:grpSpPr bwMode="auto">
          <a:xfrm flipH="1">
            <a:off x="6114227" y="4448708"/>
            <a:ext cx="259223" cy="240227"/>
            <a:chOff x="2839" y="3501"/>
            <a:chExt cx="755" cy="803"/>
          </a:xfrm>
        </p:grpSpPr>
        <p:pic>
          <p:nvPicPr>
            <p:cNvPr id="1146" name="Picture 591" descr="desktop_computer_stylized_medium">
              <a:extLst>
                <a:ext uri="{FF2B5EF4-FFF2-40B4-BE49-F238E27FC236}">
                  <a16:creationId xmlns:a16="http://schemas.microsoft.com/office/drawing/2014/main" id="{0D26BE9F-5A6F-194D-95F5-9A26085A8BC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 name="Freeform 592">
              <a:extLst>
                <a:ext uri="{FF2B5EF4-FFF2-40B4-BE49-F238E27FC236}">
                  <a16:creationId xmlns:a16="http://schemas.microsoft.com/office/drawing/2014/main" id="{F940FA7C-0178-FC42-989D-133C7D3EF04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grpSp>
        <p:nvGrpSpPr>
          <p:cNvPr id="1148" name="Group 590">
            <a:extLst>
              <a:ext uri="{FF2B5EF4-FFF2-40B4-BE49-F238E27FC236}">
                <a16:creationId xmlns:a16="http://schemas.microsoft.com/office/drawing/2014/main" id="{AADF67FB-3BE7-EF42-B8A5-B005B506931A}"/>
              </a:ext>
            </a:extLst>
          </p:cNvPr>
          <p:cNvGrpSpPr>
            <a:grpSpLocks/>
          </p:cNvGrpSpPr>
          <p:nvPr/>
        </p:nvGrpSpPr>
        <p:grpSpPr bwMode="auto">
          <a:xfrm flipH="1">
            <a:off x="6412895" y="4464812"/>
            <a:ext cx="259223" cy="240227"/>
            <a:chOff x="2839" y="3501"/>
            <a:chExt cx="755" cy="803"/>
          </a:xfrm>
        </p:grpSpPr>
        <p:pic>
          <p:nvPicPr>
            <p:cNvPr id="1149" name="Picture 591" descr="desktop_computer_stylized_medium">
              <a:extLst>
                <a:ext uri="{FF2B5EF4-FFF2-40B4-BE49-F238E27FC236}">
                  <a16:creationId xmlns:a16="http://schemas.microsoft.com/office/drawing/2014/main" id="{0BBC0FBB-DA3F-874A-8EBE-B51C772E068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0" name="Freeform 592">
              <a:extLst>
                <a:ext uri="{FF2B5EF4-FFF2-40B4-BE49-F238E27FC236}">
                  <a16:creationId xmlns:a16="http://schemas.microsoft.com/office/drawing/2014/main" id="{A9932DBD-03D1-3E48-AE83-712DE720FE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pic>
        <p:nvPicPr>
          <p:cNvPr id="1151" name="Picture 1066" descr="laptop_keyboard">
            <a:extLst>
              <a:ext uri="{FF2B5EF4-FFF2-40B4-BE49-F238E27FC236}">
                <a16:creationId xmlns:a16="http://schemas.microsoft.com/office/drawing/2014/main" id="{2D71707C-83CA-1C4B-8508-67E56E2ADD0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9064" flipH="1">
            <a:off x="7161360" y="4782306"/>
            <a:ext cx="195690" cy="7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2" name="Freeform 1067">
            <a:extLst>
              <a:ext uri="{FF2B5EF4-FFF2-40B4-BE49-F238E27FC236}">
                <a16:creationId xmlns:a16="http://schemas.microsoft.com/office/drawing/2014/main" id="{73F0FEB4-8393-CC4E-8318-ED16B301B6DC}"/>
              </a:ext>
            </a:extLst>
          </p:cNvPr>
          <p:cNvSpPr>
            <a:spLocks/>
          </p:cNvSpPr>
          <p:nvPr/>
        </p:nvSpPr>
        <p:spPr bwMode="auto">
          <a:xfrm>
            <a:off x="7226213" y="4710208"/>
            <a:ext cx="157511" cy="96961"/>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153" name="Picture 1068" descr="screen">
            <a:extLst>
              <a:ext uri="{FF2B5EF4-FFF2-40B4-BE49-F238E27FC236}">
                <a16:creationId xmlns:a16="http://schemas.microsoft.com/office/drawing/2014/main" id="{7FE7C88C-9EAD-8349-A46B-E909AEA6578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33971" y="4712702"/>
            <a:ext cx="143129" cy="8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4" name="Freeform 1069">
            <a:extLst>
              <a:ext uri="{FF2B5EF4-FFF2-40B4-BE49-F238E27FC236}">
                <a16:creationId xmlns:a16="http://schemas.microsoft.com/office/drawing/2014/main" id="{0DBCF6AD-8352-3C40-B68E-0383519D20A4}"/>
              </a:ext>
            </a:extLst>
          </p:cNvPr>
          <p:cNvSpPr>
            <a:spLocks/>
          </p:cNvSpPr>
          <p:nvPr/>
        </p:nvSpPr>
        <p:spPr bwMode="auto">
          <a:xfrm>
            <a:off x="7254891" y="4707348"/>
            <a:ext cx="133453" cy="18043"/>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5" name="Freeform 1070">
            <a:extLst>
              <a:ext uri="{FF2B5EF4-FFF2-40B4-BE49-F238E27FC236}">
                <a16:creationId xmlns:a16="http://schemas.microsoft.com/office/drawing/2014/main" id="{3C23673E-599F-5241-B844-C8F96A051D11}"/>
              </a:ext>
            </a:extLst>
          </p:cNvPr>
          <p:cNvSpPr>
            <a:spLocks/>
          </p:cNvSpPr>
          <p:nvPr/>
        </p:nvSpPr>
        <p:spPr bwMode="auto">
          <a:xfrm>
            <a:off x="7224819" y="4707202"/>
            <a:ext cx="37046" cy="7510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6" name="Freeform 1071">
            <a:extLst>
              <a:ext uri="{FF2B5EF4-FFF2-40B4-BE49-F238E27FC236}">
                <a16:creationId xmlns:a16="http://schemas.microsoft.com/office/drawing/2014/main" id="{4D502A0C-8868-2C4E-B6B7-F46718640A2A}"/>
              </a:ext>
            </a:extLst>
          </p:cNvPr>
          <p:cNvSpPr>
            <a:spLocks/>
          </p:cNvSpPr>
          <p:nvPr/>
        </p:nvSpPr>
        <p:spPr bwMode="auto">
          <a:xfrm>
            <a:off x="7347462" y="4720623"/>
            <a:ext cx="39923" cy="86693"/>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7" name="Freeform 1072">
            <a:extLst>
              <a:ext uri="{FF2B5EF4-FFF2-40B4-BE49-F238E27FC236}">
                <a16:creationId xmlns:a16="http://schemas.microsoft.com/office/drawing/2014/main" id="{154DEECF-C451-B140-A650-9DB9DCC41786}"/>
              </a:ext>
            </a:extLst>
          </p:cNvPr>
          <p:cNvSpPr>
            <a:spLocks/>
          </p:cNvSpPr>
          <p:nvPr/>
        </p:nvSpPr>
        <p:spPr bwMode="auto">
          <a:xfrm>
            <a:off x="7224382" y="4778492"/>
            <a:ext cx="146441" cy="29264"/>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8" name="Freeform 1073">
            <a:extLst>
              <a:ext uri="{FF2B5EF4-FFF2-40B4-BE49-F238E27FC236}">
                <a16:creationId xmlns:a16="http://schemas.microsoft.com/office/drawing/2014/main" id="{61C09639-BDA6-1848-86B4-033F9F9979D9}"/>
              </a:ext>
            </a:extLst>
          </p:cNvPr>
          <p:cNvSpPr>
            <a:spLocks/>
          </p:cNvSpPr>
          <p:nvPr/>
        </p:nvSpPr>
        <p:spPr bwMode="auto">
          <a:xfrm>
            <a:off x="7351908" y="4721357"/>
            <a:ext cx="37395" cy="87059"/>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59" name="Freeform 1074">
            <a:extLst>
              <a:ext uri="{FF2B5EF4-FFF2-40B4-BE49-F238E27FC236}">
                <a16:creationId xmlns:a16="http://schemas.microsoft.com/office/drawing/2014/main" id="{BBF9A35C-4B4A-604C-BCA3-20BC6C3D2D8B}"/>
              </a:ext>
            </a:extLst>
          </p:cNvPr>
          <p:cNvSpPr>
            <a:spLocks/>
          </p:cNvSpPr>
          <p:nvPr/>
        </p:nvSpPr>
        <p:spPr bwMode="auto">
          <a:xfrm>
            <a:off x="7224557" y="4782379"/>
            <a:ext cx="130228" cy="28898"/>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60" name="Group 1075">
            <a:extLst>
              <a:ext uri="{FF2B5EF4-FFF2-40B4-BE49-F238E27FC236}">
                <a16:creationId xmlns:a16="http://schemas.microsoft.com/office/drawing/2014/main" id="{C228B10E-0BB1-8D40-9DB1-545E285C7600}"/>
              </a:ext>
            </a:extLst>
          </p:cNvPr>
          <p:cNvGrpSpPr>
            <a:grpSpLocks/>
          </p:cNvGrpSpPr>
          <p:nvPr/>
        </p:nvGrpSpPr>
        <p:grpSpPr bwMode="auto">
          <a:xfrm>
            <a:off x="7222378" y="4813257"/>
            <a:ext cx="44194" cy="17162"/>
            <a:chOff x="1740" y="2642"/>
            <a:chExt cx="752" cy="327"/>
          </a:xfrm>
        </p:grpSpPr>
        <p:sp>
          <p:nvSpPr>
            <p:cNvPr id="1161" name="Freeform 1076">
              <a:extLst>
                <a:ext uri="{FF2B5EF4-FFF2-40B4-BE49-F238E27FC236}">
                  <a16:creationId xmlns:a16="http://schemas.microsoft.com/office/drawing/2014/main" id="{DBE93115-3362-AE4D-A30A-337520C739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2" name="Freeform 1077">
              <a:extLst>
                <a:ext uri="{FF2B5EF4-FFF2-40B4-BE49-F238E27FC236}">
                  <a16:creationId xmlns:a16="http://schemas.microsoft.com/office/drawing/2014/main" id="{E980EACA-94CF-194A-AC7A-1415DBB4CA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3" name="Freeform 1078">
              <a:extLst>
                <a:ext uri="{FF2B5EF4-FFF2-40B4-BE49-F238E27FC236}">
                  <a16:creationId xmlns:a16="http://schemas.microsoft.com/office/drawing/2014/main" id="{67C8CECC-A4D3-D543-A1C2-92A3DDD6045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4" name="Freeform 1079">
              <a:extLst>
                <a:ext uri="{FF2B5EF4-FFF2-40B4-BE49-F238E27FC236}">
                  <a16:creationId xmlns:a16="http://schemas.microsoft.com/office/drawing/2014/main" id="{DF7F90DA-E9FF-E64E-979A-F2C4CF6F27E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5" name="Freeform 1080">
              <a:extLst>
                <a:ext uri="{FF2B5EF4-FFF2-40B4-BE49-F238E27FC236}">
                  <a16:creationId xmlns:a16="http://schemas.microsoft.com/office/drawing/2014/main" id="{1FB7CFF5-5312-6B45-B1C9-1E8019D9AB7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6" name="Freeform 1081">
              <a:extLst>
                <a:ext uri="{FF2B5EF4-FFF2-40B4-BE49-F238E27FC236}">
                  <a16:creationId xmlns:a16="http://schemas.microsoft.com/office/drawing/2014/main" id="{F6743163-40E8-634F-BDA5-FD850E9C93C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sp>
        <p:nvSpPr>
          <p:cNvPr id="1167" name="Freeform 1082">
            <a:extLst>
              <a:ext uri="{FF2B5EF4-FFF2-40B4-BE49-F238E27FC236}">
                <a16:creationId xmlns:a16="http://schemas.microsoft.com/office/drawing/2014/main" id="{5C688E93-8024-AF4A-9FAE-F872353A70E6}"/>
              </a:ext>
            </a:extLst>
          </p:cNvPr>
          <p:cNvSpPr>
            <a:spLocks/>
          </p:cNvSpPr>
          <p:nvPr/>
        </p:nvSpPr>
        <p:spPr bwMode="auto">
          <a:xfrm>
            <a:off x="7298039" y="4815824"/>
            <a:ext cx="53521" cy="37699"/>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8" name="Freeform 1083">
            <a:extLst>
              <a:ext uri="{FF2B5EF4-FFF2-40B4-BE49-F238E27FC236}">
                <a16:creationId xmlns:a16="http://schemas.microsoft.com/office/drawing/2014/main" id="{E2D8B864-6DD1-D042-9409-8862ACC1AADF}"/>
              </a:ext>
            </a:extLst>
          </p:cNvPr>
          <p:cNvSpPr>
            <a:spLocks/>
          </p:cNvSpPr>
          <p:nvPr/>
        </p:nvSpPr>
        <p:spPr bwMode="auto">
          <a:xfrm>
            <a:off x="7161448" y="4818831"/>
            <a:ext cx="136940" cy="34398"/>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69" name="Freeform 1084">
            <a:extLst>
              <a:ext uri="{FF2B5EF4-FFF2-40B4-BE49-F238E27FC236}">
                <a16:creationId xmlns:a16="http://schemas.microsoft.com/office/drawing/2014/main" id="{CC7A3F9E-B0BC-2945-B124-91C53102EAF2}"/>
              </a:ext>
            </a:extLst>
          </p:cNvPr>
          <p:cNvSpPr>
            <a:spLocks/>
          </p:cNvSpPr>
          <p:nvPr/>
        </p:nvSpPr>
        <p:spPr bwMode="auto">
          <a:xfrm>
            <a:off x="7161535" y="4812523"/>
            <a:ext cx="1482" cy="6968"/>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0" name="Freeform 1085">
            <a:extLst>
              <a:ext uri="{FF2B5EF4-FFF2-40B4-BE49-F238E27FC236}">
                <a16:creationId xmlns:a16="http://schemas.microsoft.com/office/drawing/2014/main" id="{B8E20EA9-88B9-0A42-A470-7AF9E8810568}"/>
              </a:ext>
            </a:extLst>
          </p:cNvPr>
          <p:cNvSpPr>
            <a:spLocks/>
          </p:cNvSpPr>
          <p:nvPr/>
        </p:nvSpPr>
        <p:spPr bwMode="auto">
          <a:xfrm>
            <a:off x="7161623" y="4784139"/>
            <a:ext cx="63632" cy="28824"/>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1" name="Freeform 1086">
            <a:extLst>
              <a:ext uri="{FF2B5EF4-FFF2-40B4-BE49-F238E27FC236}">
                <a16:creationId xmlns:a16="http://schemas.microsoft.com/office/drawing/2014/main" id="{A9D04135-B045-A743-95D7-CA5EF36EE738}"/>
              </a:ext>
            </a:extLst>
          </p:cNvPr>
          <p:cNvSpPr>
            <a:spLocks/>
          </p:cNvSpPr>
          <p:nvPr/>
        </p:nvSpPr>
        <p:spPr bwMode="auto">
          <a:xfrm>
            <a:off x="7165893" y="4813990"/>
            <a:ext cx="129879" cy="33078"/>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2" name="Freeform 1087">
            <a:extLst>
              <a:ext uri="{FF2B5EF4-FFF2-40B4-BE49-F238E27FC236}">
                <a16:creationId xmlns:a16="http://schemas.microsoft.com/office/drawing/2014/main" id="{C0583F57-71B7-B142-BC2A-15444A0CF4E5}"/>
              </a:ext>
            </a:extLst>
          </p:cNvPr>
          <p:cNvSpPr>
            <a:spLocks/>
          </p:cNvSpPr>
          <p:nvPr/>
        </p:nvSpPr>
        <p:spPr bwMode="auto">
          <a:xfrm flipV="1">
            <a:off x="7295599" y="4811644"/>
            <a:ext cx="52997" cy="34252"/>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73" name="Group 983">
            <a:extLst>
              <a:ext uri="{FF2B5EF4-FFF2-40B4-BE49-F238E27FC236}">
                <a16:creationId xmlns:a16="http://schemas.microsoft.com/office/drawing/2014/main" id="{105B6396-94AE-3641-98AD-7B23024BF303}"/>
              </a:ext>
            </a:extLst>
          </p:cNvPr>
          <p:cNvGrpSpPr>
            <a:grpSpLocks/>
          </p:cNvGrpSpPr>
          <p:nvPr/>
        </p:nvGrpSpPr>
        <p:grpSpPr bwMode="auto">
          <a:xfrm>
            <a:off x="7512203" y="4547506"/>
            <a:ext cx="128588" cy="261708"/>
            <a:chOff x="4140" y="429"/>
            <a:chExt cx="1425" cy="2396"/>
          </a:xfrm>
        </p:grpSpPr>
        <p:sp>
          <p:nvSpPr>
            <p:cNvPr id="1174" name="Freeform 984">
              <a:extLst>
                <a:ext uri="{FF2B5EF4-FFF2-40B4-BE49-F238E27FC236}">
                  <a16:creationId xmlns:a16="http://schemas.microsoft.com/office/drawing/2014/main" id="{69921432-2526-D74B-B1B3-EF4990D573EA}"/>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5" name="Rectangle 985">
              <a:extLst>
                <a:ext uri="{FF2B5EF4-FFF2-40B4-BE49-F238E27FC236}">
                  <a16:creationId xmlns:a16="http://schemas.microsoft.com/office/drawing/2014/main" id="{372674DE-08A1-7340-A835-CB738EF1A644}"/>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76" name="Freeform 986">
              <a:extLst>
                <a:ext uri="{FF2B5EF4-FFF2-40B4-BE49-F238E27FC236}">
                  <a16:creationId xmlns:a16="http://schemas.microsoft.com/office/drawing/2014/main" id="{210AB56E-8E3A-464C-BA90-E5EE13DE14A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7" name="Freeform 987">
              <a:extLst>
                <a:ext uri="{FF2B5EF4-FFF2-40B4-BE49-F238E27FC236}">
                  <a16:creationId xmlns:a16="http://schemas.microsoft.com/office/drawing/2014/main" id="{4B6304D8-37E4-9743-9663-D2140A3373C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78" name="Rectangle 988">
              <a:extLst>
                <a:ext uri="{FF2B5EF4-FFF2-40B4-BE49-F238E27FC236}">
                  <a16:creationId xmlns:a16="http://schemas.microsoft.com/office/drawing/2014/main" id="{01DA0D94-4858-4748-835A-0A295C76DA10}"/>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179" name="Group 989">
              <a:extLst>
                <a:ext uri="{FF2B5EF4-FFF2-40B4-BE49-F238E27FC236}">
                  <a16:creationId xmlns:a16="http://schemas.microsoft.com/office/drawing/2014/main" id="{653C7E87-1F7F-B94B-970F-8043BE6AD494}"/>
                </a:ext>
              </a:extLst>
            </p:cNvPr>
            <p:cNvGrpSpPr>
              <a:grpSpLocks/>
            </p:cNvGrpSpPr>
            <p:nvPr/>
          </p:nvGrpSpPr>
          <p:grpSpPr bwMode="auto">
            <a:xfrm>
              <a:off x="4748" y="662"/>
              <a:ext cx="578" cy="150"/>
              <a:chOff x="613" y="2566"/>
              <a:chExt cx="721" cy="144"/>
            </a:xfrm>
          </p:grpSpPr>
          <p:sp>
            <p:nvSpPr>
              <p:cNvPr id="1204" name="AutoShape 990">
                <a:extLst>
                  <a:ext uri="{FF2B5EF4-FFF2-40B4-BE49-F238E27FC236}">
                    <a16:creationId xmlns:a16="http://schemas.microsoft.com/office/drawing/2014/main" id="{9E8BF054-B12E-C746-9DCC-FFC0FBE1170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205" name="AutoShape 991">
                <a:extLst>
                  <a:ext uri="{FF2B5EF4-FFF2-40B4-BE49-F238E27FC236}">
                    <a16:creationId xmlns:a16="http://schemas.microsoft.com/office/drawing/2014/main" id="{60A26098-3AC3-5F48-AF12-0376133BA22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80" name="Rectangle 992">
              <a:extLst>
                <a:ext uri="{FF2B5EF4-FFF2-40B4-BE49-F238E27FC236}">
                  <a16:creationId xmlns:a16="http://schemas.microsoft.com/office/drawing/2014/main" id="{AB0AE9A0-AEC6-B542-BAA1-AD6A9E2574E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181" name="Group 993">
              <a:extLst>
                <a:ext uri="{FF2B5EF4-FFF2-40B4-BE49-F238E27FC236}">
                  <a16:creationId xmlns:a16="http://schemas.microsoft.com/office/drawing/2014/main" id="{2E23BBDE-93A3-014A-8AD9-509F2B133316}"/>
                </a:ext>
              </a:extLst>
            </p:cNvPr>
            <p:cNvGrpSpPr>
              <a:grpSpLocks/>
            </p:cNvGrpSpPr>
            <p:nvPr/>
          </p:nvGrpSpPr>
          <p:grpSpPr bwMode="auto">
            <a:xfrm>
              <a:off x="4748" y="990"/>
              <a:ext cx="578" cy="134"/>
              <a:chOff x="615" y="2564"/>
              <a:chExt cx="721" cy="139"/>
            </a:xfrm>
          </p:grpSpPr>
          <p:sp>
            <p:nvSpPr>
              <p:cNvPr id="1202" name="AutoShape 994">
                <a:extLst>
                  <a:ext uri="{FF2B5EF4-FFF2-40B4-BE49-F238E27FC236}">
                    <a16:creationId xmlns:a16="http://schemas.microsoft.com/office/drawing/2014/main" id="{CF10A6D2-6E36-BA46-8AB3-2A153E9ECE0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203" name="AutoShape 995">
                <a:extLst>
                  <a:ext uri="{FF2B5EF4-FFF2-40B4-BE49-F238E27FC236}">
                    <a16:creationId xmlns:a16="http://schemas.microsoft.com/office/drawing/2014/main" id="{964D14B2-2639-5A46-B2D5-48A8B0C3199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82" name="Rectangle 996">
              <a:extLst>
                <a:ext uri="{FF2B5EF4-FFF2-40B4-BE49-F238E27FC236}">
                  <a16:creationId xmlns:a16="http://schemas.microsoft.com/office/drawing/2014/main" id="{426E7337-36DD-B64A-88F7-00D5A742F9A0}"/>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83" name="Rectangle 997">
              <a:extLst>
                <a:ext uri="{FF2B5EF4-FFF2-40B4-BE49-F238E27FC236}">
                  <a16:creationId xmlns:a16="http://schemas.microsoft.com/office/drawing/2014/main" id="{BE4D7353-7D2D-9F42-8A6A-65BAA6259C0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nvGrpSpPr>
            <p:cNvPr id="1184" name="Group 998">
              <a:extLst>
                <a:ext uri="{FF2B5EF4-FFF2-40B4-BE49-F238E27FC236}">
                  <a16:creationId xmlns:a16="http://schemas.microsoft.com/office/drawing/2014/main" id="{10644FFB-BF70-614B-94F5-58CB99D12E0E}"/>
                </a:ext>
              </a:extLst>
            </p:cNvPr>
            <p:cNvGrpSpPr>
              <a:grpSpLocks/>
            </p:cNvGrpSpPr>
            <p:nvPr/>
          </p:nvGrpSpPr>
          <p:grpSpPr bwMode="auto">
            <a:xfrm>
              <a:off x="4738" y="1653"/>
              <a:ext cx="578" cy="135"/>
              <a:chOff x="618" y="2586"/>
              <a:chExt cx="720" cy="124"/>
            </a:xfrm>
          </p:grpSpPr>
          <p:sp>
            <p:nvSpPr>
              <p:cNvPr id="1200" name="AutoShape 999">
                <a:extLst>
                  <a:ext uri="{FF2B5EF4-FFF2-40B4-BE49-F238E27FC236}">
                    <a16:creationId xmlns:a16="http://schemas.microsoft.com/office/drawing/2014/main" id="{2EEDFBCE-8402-0442-A96B-A6412C51C66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201" name="AutoShape 1000">
                <a:extLst>
                  <a:ext uri="{FF2B5EF4-FFF2-40B4-BE49-F238E27FC236}">
                    <a16:creationId xmlns:a16="http://schemas.microsoft.com/office/drawing/2014/main" id="{5BBF678C-8365-374C-8592-2F40109183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85" name="Freeform 1001">
              <a:extLst>
                <a:ext uri="{FF2B5EF4-FFF2-40B4-BE49-F238E27FC236}">
                  <a16:creationId xmlns:a16="http://schemas.microsoft.com/office/drawing/2014/main" id="{43320BBC-6D3F-CE4C-AE57-EE45F3319F3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186" name="Group 1002">
              <a:extLst>
                <a:ext uri="{FF2B5EF4-FFF2-40B4-BE49-F238E27FC236}">
                  <a16:creationId xmlns:a16="http://schemas.microsoft.com/office/drawing/2014/main" id="{4ED748C4-471F-B74E-9328-2437DB94B8F7}"/>
                </a:ext>
              </a:extLst>
            </p:cNvPr>
            <p:cNvGrpSpPr>
              <a:grpSpLocks/>
            </p:cNvGrpSpPr>
            <p:nvPr/>
          </p:nvGrpSpPr>
          <p:grpSpPr bwMode="auto">
            <a:xfrm>
              <a:off x="4739" y="1330"/>
              <a:ext cx="588" cy="134"/>
              <a:chOff x="613" y="2571"/>
              <a:chExt cx="732" cy="134"/>
            </a:xfrm>
          </p:grpSpPr>
          <p:sp>
            <p:nvSpPr>
              <p:cNvPr id="1198" name="AutoShape 1003">
                <a:extLst>
                  <a:ext uri="{FF2B5EF4-FFF2-40B4-BE49-F238E27FC236}">
                    <a16:creationId xmlns:a16="http://schemas.microsoft.com/office/drawing/2014/main" id="{DE163CA4-FABE-9B4C-973B-7160FB0CA87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9" name="AutoShape 1004">
                <a:extLst>
                  <a:ext uri="{FF2B5EF4-FFF2-40B4-BE49-F238E27FC236}">
                    <a16:creationId xmlns:a16="http://schemas.microsoft.com/office/drawing/2014/main" id="{D50A283A-2FFB-A24F-A406-2910EEA8C4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sp>
          <p:nvSpPr>
            <p:cNvPr id="1187" name="Rectangle 1005">
              <a:extLst>
                <a:ext uri="{FF2B5EF4-FFF2-40B4-BE49-F238E27FC236}">
                  <a16:creationId xmlns:a16="http://schemas.microsoft.com/office/drawing/2014/main" id="{42659E43-E287-8942-BD23-94141CB4BE8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88" name="Freeform 1006">
              <a:extLst>
                <a:ext uri="{FF2B5EF4-FFF2-40B4-BE49-F238E27FC236}">
                  <a16:creationId xmlns:a16="http://schemas.microsoft.com/office/drawing/2014/main" id="{48DEF8E3-26E3-0E48-88EA-BAB435AE515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89" name="Freeform 1007">
              <a:extLst>
                <a:ext uri="{FF2B5EF4-FFF2-40B4-BE49-F238E27FC236}">
                  <a16:creationId xmlns:a16="http://schemas.microsoft.com/office/drawing/2014/main" id="{7869EB64-11F6-624E-9B28-6986DD9D076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90" name="Oval 1008">
              <a:extLst>
                <a:ext uri="{FF2B5EF4-FFF2-40B4-BE49-F238E27FC236}">
                  <a16:creationId xmlns:a16="http://schemas.microsoft.com/office/drawing/2014/main" id="{322E0F0C-40A1-7E43-B9BC-A271C6411EA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1" name="Freeform 1009">
              <a:extLst>
                <a:ext uri="{FF2B5EF4-FFF2-40B4-BE49-F238E27FC236}">
                  <a16:creationId xmlns:a16="http://schemas.microsoft.com/office/drawing/2014/main" id="{2C34A91D-8DF1-DE40-8F88-B7AB2BE630C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192" name="AutoShape 1010">
              <a:extLst>
                <a:ext uri="{FF2B5EF4-FFF2-40B4-BE49-F238E27FC236}">
                  <a16:creationId xmlns:a16="http://schemas.microsoft.com/office/drawing/2014/main" id="{C10585A3-5046-F44C-A720-1B5360D1A1E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3" name="AutoShape 1011">
              <a:extLst>
                <a:ext uri="{FF2B5EF4-FFF2-40B4-BE49-F238E27FC236}">
                  <a16:creationId xmlns:a16="http://schemas.microsoft.com/office/drawing/2014/main" id="{0F1CC371-A8A5-1146-9D54-06BA5783B27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4" name="Oval 1012">
              <a:extLst>
                <a:ext uri="{FF2B5EF4-FFF2-40B4-BE49-F238E27FC236}">
                  <a16:creationId xmlns:a16="http://schemas.microsoft.com/office/drawing/2014/main" id="{165ACFDB-EB0A-EF4A-A53B-E952BF38B2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5" name="Oval 1013">
              <a:extLst>
                <a:ext uri="{FF2B5EF4-FFF2-40B4-BE49-F238E27FC236}">
                  <a16:creationId xmlns:a16="http://schemas.microsoft.com/office/drawing/2014/main" id="{8E1C86F1-E8A5-AB43-9FBE-05329F11F8D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eaLnBrk="1" fontAlgn="auto" hangingPunct="1">
                <a:lnSpc>
                  <a:spcPct val="100000"/>
                </a:lnSpc>
                <a:spcBef>
                  <a:spcPct val="0"/>
                </a:spcBef>
                <a:spcAft>
                  <a:spcPts val="0"/>
                </a:spcAft>
                <a:buClrTx/>
                <a:buSzTx/>
                <a:buNone/>
                <a:defRPr/>
              </a:pPr>
              <a:endParaRPr lang="en-US" altLang="en-US" sz="1350" dirty="0">
                <a:solidFill>
                  <a:srgbClr val="FF0000"/>
                </a:solidFill>
                <a:latin typeface="+mn-lt"/>
              </a:endParaRPr>
            </a:p>
          </p:txBody>
        </p:sp>
        <p:sp>
          <p:nvSpPr>
            <p:cNvPr id="1196" name="Oval 1014">
              <a:extLst>
                <a:ext uri="{FF2B5EF4-FFF2-40B4-BE49-F238E27FC236}">
                  <a16:creationId xmlns:a16="http://schemas.microsoft.com/office/drawing/2014/main" id="{0C189499-8A09-3E4B-B216-1DBC5D3CDC7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sp>
          <p:nvSpPr>
            <p:cNvPr id="1197" name="Rectangle 1015">
              <a:extLst>
                <a:ext uri="{FF2B5EF4-FFF2-40B4-BE49-F238E27FC236}">
                  <a16:creationId xmlns:a16="http://schemas.microsoft.com/office/drawing/2014/main" id="{F801E0C5-03DC-4947-89BB-24F841D73CA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eaLnBrk="1" fontAlgn="auto" hangingPunct="1">
                <a:lnSpc>
                  <a:spcPct val="100000"/>
                </a:lnSpc>
                <a:spcBef>
                  <a:spcPct val="0"/>
                </a:spcBef>
                <a:spcAft>
                  <a:spcPts val="0"/>
                </a:spcAft>
                <a:buClrTx/>
                <a:buSzTx/>
                <a:buNone/>
                <a:defRPr/>
              </a:pPr>
              <a:endParaRPr lang="en-US" altLang="en-US" sz="1800" dirty="0">
                <a:solidFill>
                  <a:prstClr val="black"/>
                </a:solidFill>
                <a:latin typeface="+mn-lt"/>
              </a:endParaRPr>
            </a:p>
          </p:txBody>
        </p:sp>
      </p:grpSp>
      <p:grpSp>
        <p:nvGrpSpPr>
          <p:cNvPr id="1206" name="Group 590">
            <a:extLst>
              <a:ext uri="{FF2B5EF4-FFF2-40B4-BE49-F238E27FC236}">
                <a16:creationId xmlns:a16="http://schemas.microsoft.com/office/drawing/2014/main" id="{B2AAF0C3-BD73-634D-B492-B7CCF9735ED5}"/>
              </a:ext>
            </a:extLst>
          </p:cNvPr>
          <p:cNvGrpSpPr>
            <a:grpSpLocks/>
          </p:cNvGrpSpPr>
          <p:nvPr/>
        </p:nvGrpSpPr>
        <p:grpSpPr bwMode="auto">
          <a:xfrm flipH="1">
            <a:off x="5829281" y="4281010"/>
            <a:ext cx="259223" cy="240227"/>
            <a:chOff x="2839" y="3501"/>
            <a:chExt cx="755" cy="803"/>
          </a:xfrm>
        </p:grpSpPr>
        <p:pic>
          <p:nvPicPr>
            <p:cNvPr id="1207" name="Picture 591" descr="desktop_computer_stylized_medium">
              <a:extLst>
                <a:ext uri="{FF2B5EF4-FFF2-40B4-BE49-F238E27FC236}">
                  <a16:creationId xmlns:a16="http://schemas.microsoft.com/office/drawing/2014/main" id="{1B000E5D-AA79-9741-93EF-69776E79DC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 name="Freeform 592">
              <a:extLst>
                <a:ext uri="{FF2B5EF4-FFF2-40B4-BE49-F238E27FC236}">
                  <a16:creationId xmlns:a16="http://schemas.microsoft.com/office/drawing/2014/main" id="{E285DBFE-A1C0-DE49-94FA-3F8D49F9AA4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grpSp>
        <p:nvGrpSpPr>
          <p:cNvPr id="1209" name="Group 19">
            <a:extLst>
              <a:ext uri="{FF2B5EF4-FFF2-40B4-BE49-F238E27FC236}">
                <a16:creationId xmlns:a16="http://schemas.microsoft.com/office/drawing/2014/main" id="{A912210B-AFA0-C747-B0D5-6E0D32FFEF07}"/>
              </a:ext>
            </a:extLst>
          </p:cNvPr>
          <p:cNvGrpSpPr/>
          <p:nvPr/>
        </p:nvGrpSpPr>
        <p:grpSpPr>
          <a:xfrm>
            <a:off x="5578101" y="1715009"/>
            <a:ext cx="3108241" cy="3095608"/>
            <a:chOff x="7439074" y="1859725"/>
            <a:chExt cx="4144321" cy="4127477"/>
          </a:xfrm>
        </p:grpSpPr>
        <p:grpSp>
          <p:nvGrpSpPr>
            <p:cNvPr id="1210" name="Group 14">
              <a:extLst>
                <a:ext uri="{FF2B5EF4-FFF2-40B4-BE49-F238E27FC236}">
                  <a16:creationId xmlns:a16="http://schemas.microsoft.com/office/drawing/2014/main" id="{5DBD1858-2E40-9545-88AD-AAD37777C13D}"/>
                </a:ext>
              </a:extLst>
            </p:cNvPr>
            <p:cNvGrpSpPr/>
            <p:nvPr/>
          </p:nvGrpSpPr>
          <p:grpSpPr>
            <a:xfrm>
              <a:off x="7439074" y="1859725"/>
              <a:ext cx="1802647" cy="1120863"/>
              <a:chOff x="7439074" y="1859725"/>
              <a:chExt cx="1802647" cy="1120863"/>
            </a:xfrm>
          </p:grpSpPr>
          <p:pic>
            <p:nvPicPr>
              <p:cNvPr id="1315" name="Picture 799" descr="cell_tower_radiation copy">
                <a:extLst>
                  <a:ext uri="{FF2B5EF4-FFF2-40B4-BE49-F238E27FC236}">
                    <a16:creationId xmlns:a16="http://schemas.microsoft.com/office/drawing/2014/main" id="{B5B28CD6-3076-384D-8180-86543C59B6C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6" name="Line 426">
                <a:extLst>
                  <a:ext uri="{FF2B5EF4-FFF2-40B4-BE49-F238E27FC236}">
                    <a16:creationId xmlns:a16="http://schemas.microsoft.com/office/drawing/2014/main" id="{DDAEB50C-98DD-DA43-B9C4-9AB7F9ED5BFD}"/>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317" name="Group 783">
                <a:extLst>
                  <a:ext uri="{FF2B5EF4-FFF2-40B4-BE49-F238E27FC236}">
                    <a16:creationId xmlns:a16="http://schemas.microsoft.com/office/drawing/2014/main" id="{02FEAFB4-9831-B64A-9F54-92C532E8F36E}"/>
                  </a:ext>
                </a:extLst>
              </p:cNvPr>
              <p:cNvGrpSpPr>
                <a:grpSpLocks/>
              </p:cNvGrpSpPr>
              <p:nvPr/>
            </p:nvGrpSpPr>
            <p:grpSpPr bwMode="auto">
              <a:xfrm>
                <a:off x="8050698" y="2309376"/>
                <a:ext cx="298450" cy="464008"/>
                <a:chOff x="3130" y="3288"/>
                <a:chExt cx="410" cy="742"/>
              </a:xfrm>
            </p:grpSpPr>
            <p:sp>
              <p:nvSpPr>
                <p:cNvPr id="1330" name="Line 270">
                  <a:extLst>
                    <a:ext uri="{FF2B5EF4-FFF2-40B4-BE49-F238E27FC236}">
                      <a16:creationId xmlns:a16="http://schemas.microsoft.com/office/drawing/2014/main" id="{A9300902-94F3-8949-9A54-8B95986ACBE5}"/>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1" name="Line 271">
                  <a:extLst>
                    <a:ext uri="{FF2B5EF4-FFF2-40B4-BE49-F238E27FC236}">
                      <a16:creationId xmlns:a16="http://schemas.microsoft.com/office/drawing/2014/main" id="{B93F32E3-8690-BD4B-B848-94E1FAAB5E8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2" name="Line 272">
                  <a:extLst>
                    <a:ext uri="{FF2B5EF4-FFF2-40B4-BE49-F238E27FC236}">
                      <a16:creationId xmlns:a16="http://schemas.microsoft.com/office/drawing/2014/main" id="{AB0BEDC3-F0F0-4E42-A55F-57AC0548D59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3" name="Line 273">
                  <a:extLst>
                    <a:ext uri="{FF2B5EF4-FFF2-40B4-BE49-F238E27FC236}">
                      <a16:creationId xmlns:a16="http://schemas.microsoft.com/office/drawing/2014/main" id="{3AF299DE-8F54-D84C-B398-5B3B44C53A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4" name="Line 274">
                  <a:extLst>
                    <a:ext uri="{FF2B5EF4-FFF2-40B4-BE49-F238E27FC236}">
                      <a16:creationId xmlns:a16="http://schemas.microsoft.com/office/drawing/2014/main" id="{C2005C3C-C4BA-FD44-A127-E5C4FE594D9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5" name="Line 275">
                  <a:extLst>
                    <a:ext uri="{FF2B5EF4-FFF2-40B4-BE49-F238E27FC236}">
                      <a16:creationId xmlns:a16="http://schemas.microsoft.com/office/drawing/2014/main" id="{948DF918-9246-AF45-A55F-C5B7436635B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6" name="Line 276">
                  <a:extLst>
                    <a:ext uri="{FF2B5EF4-FFF2-40B4-BE49-F238E27FC236}">
                      <a16:creationId xmlns:a16="http://schemas.microsoft.com/office/drawing/2014/main" id="{3D1534AB-9253-A140-B4C5-81F085C4528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7" name="Line 277">
                  <a:extLst>
                    <a:ext uri="{FF2B5EF4-FFF2-40B4-BE49-F238E27FC236}">
                      <a16:creationId xmlns:a16="http://schemas.microsoft.com/office/drawing/2014/main" id="{3BA377A2-6A51-F64B-AA8B-4FB90FAA7D3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8" name="Line 278">
                  <a:extLst>
                    <a:ext uri="{FF2B5EF4-FFF2-40B4-BE49-F238E27FC236}">
                      <a16:creationId xmlns:a16="http://schemas.microsoft.com/office/drawing/2014/main" id="{FA310FA6-4B1E-0047-8066-8AF44673F2B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39" name="Line 279">
                  <a:extLst>
                    <a:ext uri="{FF2B5EF4-FFF2-40B4-BE49-F238E27FC236}">
                      <a16:creationId xmlns:a16="http://schemas.microsoft.com/office/drawing/2014/main" id="{254B094E-F3D3-0F46-BF4E-A226644B01D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0" name="Line 280">
                  <a:extLst>
                    <a:ext uri="{FF2B5EF4-FFF2-40B4-BE49-F238E27FC236}">
                      <a16:creationId xmlns:a16="http://schemas.microsoft.com/office/drawing/2014/main" id="{9805319A-9CA5-7340-811A-8DBCB5A2BAC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1" name="Line 281">
                  <a:extLst>
                    <a:ext uri="{FF2B5EF4-FFF2-40B4-BE49-F238E27FC236}">
                      <a16:creationId xmlns:a16="http://schemas.microsoft.com/office/drawing/2014/main" id="{6042C4DF-7427-904B-A064-26708AF4808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2" name="Line 282">
                  <a:extLst>
                    <a:ext uri="{FF2B5EF4-FFF2-40B4-BE49-F238E27FC236}">
                      <a16:creationId xmlns:a16="http://schemas.microsoft.com/office/drawing/2014/main" id="{21FF36A4-E56F-C94A-8E67-9A6E4DA844B2}"/>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3" name="Line 283">
                  <a:extLst>
                    <a:ext uri="{FF2B5EF4-FFF2-40B4-BE49-F238E27FC236}">
                      <a16:creationId xmlns:a16="http://schemas.microsoft.com/office/drawing/2014/main" id="{C6A0831D-FA2C-E744-8FE0-FDFDDB5FDD0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sp>
              <p:nvSpPr>
                <p:cNvPr id="1344" name="Line 284">
                  <a:extLst>
                    <a:ext uri="{FF2B5EF4-FFF2-40B4-BE49-F238E27FC236}">
                      <a16:creationId xmlns:a16="http://schemas.microsoft.com/office/drawing/2014/main" id="{65548550-729A-4849-9DC4-127F8FE86B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endParaRPr>
                </a:p>
              </p:txBody>
            </p:sp>
          </p:grpSp>
          <p:grpSp>
            <p:nvGrpSpPr>
              <p:cNvPr id="1318" name="Group 406">
                <a:extLst>
                  <a:ext uri="{FF2B5EF4-FFF2-40B4-BE49-F238E27FC236}">
                    <a16:creationId xmlns:a16="http://schemas.microsoft.com/office/drawing/2014/main" id="{CBD7A282-C22D-714A-88F1-C7D4EDD107F8}"/>
                  </a:ext>
                </a:extLst>
              </p:cNvPr>
              <p:cNvGrpSpPr/>
              <p:nvPr/>
            </p:nvGrpSpPr>
            <p:grpSpPr>
              <a:xfrm>
                <a:off x="8439827" y="2812312"/>
                <a:ext cx="353678" cy="168276"/>
                <a:chOff x="7493876" y="2774731"/>
                <a:chExt cx="1481958" cy="894622"/>
              </a:xfrm>
            </p:grpSpPr>
            <p:sp>
              <p:nvSpPr>
                <p:cNvPr id="1323" name="Freeform 407">
                  <a:extLst>
                    <a:ext uri="{FF2B5EF4-FFF2-40B4-BE49-F238E27FC236}">
                      <a16:creationId xmlns:a16="http://schemas.microsoft.com/office/drawing/2014/main" id="{3C206862-9269-EE48-877D-EE261101A44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324" name="Oval 1323">
                  <a:extLst>
                    <a:ext uri="{FF2B5EF4-FFF2-40B4-BE49-F238E27FC236}">
                      <a16:creationId xmlns:a16="http://schemas.microsoft.com/office/drawing/2014/main" id="{9B69A2C6-F31C-E749-B77A-1818B15E1B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325" name="Group 409">
                  <a:extLst>
                    <a:ext uri="{FF2B5EF4-FFF2-40B4-BE49-F238E27FC236}">
                      <a16:creationId xmlns:a16="http://schemas.microsoft.com/office/drawing/2014/main" id="{08BE9AB8-F5DA-4D4A-9621-9AB05D691F0C}"/>
                    </a:ext>
                  </a:extLst>
                </p:cNvPr>
                <p:cNvGrpSpPr/>
                <p:nvPr/>
              </p:nvGrpSpPr>
              <p:grpSpPr>
                <a:xfrm>
                  <a:off x="7713663" y="2848339"/>
                  <a:ext cx="1042107" cy="425543"/>
                  <a:chOff x="7786941" y="2884917"/>
                  <a:chExt cx="897649" cy="353919"/>
                </a:xfrm>
              </p:grpSpPr>
              <p:sp>
                <p:nvSpPr>
                  <p:cNvPr id="1326" name="Freeform 410">
                    <a:extLst>
                      <a:ext uri="{FF2B5EF4-FFF2-40B4-BE49-F238E27FC236}">
                        <a16:creationId xmlns:a16="http://schemas.microsoft.com/office/drawing/2014/main" id="{56E730F0-5BB3-6446-9D5B-82D51B9ED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27" name="Freeform 411">
                    <a:extLst>
                      <a:ext uri="{FF2B5EF4-FFF2-40B4-BE49-F238E27FC236}">
                        <a16:creationId xmlns:a16="http://schemas.microsoft.com/office/drawing/2014/main" id="{5BA37E27-2FC6-BA43-8A97-14171CB51FD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28" name="Freeform 1327">
                    <a:extLst>
                      <a:ext uri="{FF2B5EF4-FFF2-40B4-BE49-F238E27FC236}">
                        <a16:creationId xmlns:a16="http://schemas.microsoft.com/office/drawing/2014/main" id="{CCB37CB3-304F-6144-85D0-8B420BDD0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29" name="Freeform 1328">
                    <a:extLst>
                      <a:ext uri="{FF2B5EF4-FFF2-40B4-BE49-F238E27FC236}">
                        <a16:creationId xmlns:a16="http://schemas.microsoft.com/office/drawing/2014/main" id="{BD0CA8E5-A033-834A-A402-E2EFB2FBBF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pic>
            <p:nvPicPr>
              <p:cNvPr id="1319" name="Picture 654" descr="antenna_radiation_stylized">
                <a:extLst>
                  <a:ext uri="{FF2B5EF4-FFF2-40B4-BE49-F238E27FC236}">
                    <a16:creationId xmlns:a16="http://schemas.microsoft.com/office/drawing/2014/main" id="{0A17C594-505E-6F41-AEEB-272A31DFD26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750224" y="1859725"/>
                <a:ext cx="415925" cy="8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0" name="Picture 1017" descr="antenna_stylized">
                <a:extLst>
                  <a:ext uri="{FF2B5EF4-FFF2-40B4-BE49-F238E27FC236}">
                    <a16:creationId xmlns:a16="http://schemas.microsoft.com/office/drawing/2014/main" id="{27A537F5-5D99-BF4C-9B11-E9782673F1AA}"/>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439074" y="235661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 name="Picture 1017" descr="antenna_stylized">
                <a:extLst>
                  <a:ext uri="{FF2B5EF4-FFF2-40B4-BE49-F238E27FC236}">
                    <a16:creationId xmlns:a16="http://schemas.microsoft.com/office/drawing/2014/main" id="{F4E4C4C0-89A6-D74D-B25C-228CE5BC1D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637781" y="231972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2" name="Picture 1017" descr="antenna_stylized">
                <a:extLst>
                  <a:ext uri="{FF2B5EF4-FFF2-40B4-BE49-F238E27FC236}">
                    <a16:creationId xmlns:a16="http://schemas.microsoft.com/office/drawing/2014/main" id="{F0886BE8-9B0B-F046-92AA-1AC818378EA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11019" y="205912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11" name="Group 11">
              <a:extLst>
                <a:ext uri="{FF2B5EF4-FFF2-40B4-BE49-F238E27FC236}">
                  <a16:creationId xmlns:a16="http://schemas.microsoft.com/office/drawing/2014/main" id="{4C0639A7-533B-6644-A560-40B5151A7BE4}"/>
                </a:ext>
              </a:extLst>
            </p:cNvPr>
            <p:cNvGrpSpPr/>
            <p:nvPr/>
          </p:nvGrpSpPr>
          <p:grpSpPr>
            <a:xfrm>
              <a:off x="7493518" y="3325424"/>
              <a:ext cx="911538" cy="843226"/>
              <a:chOff x="7493518" y="3325424"/>
              <a:chExt cx="911538" cy="843226"/>
            </a:xfrm>
          </p:grpSpPr>
          <p:pic>
            <p:nvPicPr>
              <p:cNvPr id="1300" name="Picture 777" descr="access_point_stylized_small">
                <a:extLst>
                  <a:ext uri="{FF2B5EF4-FFF2-40B4-BE49-F238E27FC236}">
                    <a16:creationId xmlns:a16="http://schemas.microsoft.com/office/drawing/2014/main" id="{FA9A412B-D725-D449-8707-A3626DCB481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1" name="Group 10">
                <a:extLst>
                  <a:ext uri="{FF2B5EF4-FFF2-40B4-BE49-F238E27FC236}">
                    <a16:creationId xmlns:a16="http://schemas.microsoft.com/office/drawing/2014/main" id="{0FFCC6D2-A029-1E45-9C4D-1FF4453F0EB7}"/>
                  </a:ext>
                </a:extLst>
              </p:cNvPr>
              <p:cNvGrpSpPr/>
              <p:nvPr/>
            </p:nvGrpSpPr>
            <p:grpSpPr>
              <a:xfrm>
                <a:off x="7493518" y="3325424"/>
                <a:ext cx="911538" cy="816242"/>
                <a:chOff x="7493518" y="3325424"/>
                <a:chExt cx="911538" cy="816242"/>
              </a:xfrm>
            </p:grpSpPr>
            <p:sp>
              <p:nvSpPr>
                <p:cNvPr id="1302" name="Line 443">
                  <a:extLst>
                    <a:ext uri="{FF2B5EF4-FFF2-40B4-BE49-F238E27FC236}">
                      <a16:creationId xmlns:a16="http://schemas.microsoft.com/office/drawing/2014/main" id="{BCDF073B-F330-A345-A512-B85DFD399D1F}"/>
                    </a:ext>
                  </a:extLst>
                </p:cNvPr>
                <p:cNvSpPr>
                  <a:spLocks noChangeShapeType="1"/>
                </p:cNvSpPr>
                <p:nvPr/>
              </p:nvSpPr>
              <p:spPr bwMode="auto">
                <a:xfrm>
                  <a:off x="8247778" y="3829970"/>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303" name="Line 449">
                  <a:extLst>
                    <a:ext uri="{FF2B5EF4-FFF2-40B4-BE49-F238E27FC236}">
                      <a16:creationId xmlns:a16="http://schemas.microsoft.com/office/drawing/2014/main" id="{53CD988A-3515-7242-9C29-87AF281086FD}"/>
                    </a:ext>
                  </a:extLst>
                </p:cNvPr>
                <p:cNvSpPr>
                  <a:spLocks noChangeShapeType="1"/>
                </p:cNvSpPr>
                <p:nvPr/>
              </p:nvSpPr>
              <p:spPr bwMode="auto">
                <a:xfrm flipV="1">
                  <a:off x="7857253" y="4041107"/>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pic>
              <p:nvPicPr>
                <p:cNvPr id="1304" name="Picture 778" descr="antenna_radiation_stylized">
                  <a:extLst>
                    <a:ext uri="{FF2B5EF4-FFF2-40B4-BE49-F238E27FC236}">
                      <a16:creationId xmlns:a16="http://schemas.microsoft.com/office/drawing/2014/main" id="{B73E5F98-BC74-DB47-BA02-5F29DC67572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5" name="Group 414">
                  <a:extLst>
                    <a:ext uri="{FF2B5EF4-FFF2-40B4-BE49-F238E27FC236}">
                      <a16:creationId xmlns:a16="http://schemas.microsoft.com/office/drawing/2014/main" id="{F0DE4078-0801-A244-9A82-F7502B8B24A0}"/>
                    </a:ext>
                  </a:extLst>
                </p:cNvPr>
                <p:cNvGrpSpPr/>
                <p:nvPr/>
              </p:nvGrpSpPr>
              <p:grpSpPr>
                <a:xfrm>
                  <a:off x="8050070" y="3965997"/>
                  <a:ext cx="354986" cy="175669"/>
                  <a:chOff x="7493876" y="2774731"/>
                  <a:chExt cx="1481958" cy="894622"/>
                </a:xfrm>
              </p:grpSpPr>
              <p:sp>
                <p:nvSpPr>
                  <p:cNvPr id="1308" name="Freeform 1307">
                    <a:extLst>
                      <a:ext uri="{FF2B5EF4-FFF2-40B4-BE49-F238E27FC236}">
                        <a16:creationId xmlns:a16="http://schemas.microsoft.com/office/drawing/2014/main" id="{EA784F43-D793-4342-92F3-EBC3632212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309" name="Oval 1308">
                    <a:extLst>
                      <a:ext uri="{FF2B5EF4-FFF2-40B4-BE49-F238E27FC236}">
                        <a16:creationId xmlns:a16="http://schemas.microsoft.com/office/drawing/2014/main" id="{75841943-4184-5D4E-AAD4-8FEAC9D733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310" name="Group 417">
                    <a:extLst>
                      <a:ext uri="{FF2B5EF4-FFF2-40B4-BE49-F238E27FC236}">
                        <a16:creationId xmlns:a16="http://schemas.microsoft.com/office/drawing/2014/main" id="{23FBC748-DCBA-AA41-A6F7-895374D50CDF}"/>
                      </a:ext>
                    </a:extLst>
                  </p:cNvPr>
                  <p:cNvGrpSpPr/>
                  <p:nvPr/>
                </p:nvGrpSpPr>
                <p:grpSpPr>
                  <a:xfrm>
                    <a:off x="7713663" y="2848339"/>
                    <a:ext cx="1042107" cy="425543"/>
                    <a:chOff x="7786941" y="2884917"/>
                    <a:chExt cx="897649" cy="353919"/>
                  </a:xfrm>
                </p:grpSpPr>
                <p:sp>
                  <p:nvSpPr>
                    <p:cNvPr id="1311" name="Freeform 1310">
                      <a:extLst>
                        <a:ext uri="{FF2B5EF4-FFF2-40B4-BE49-F238E27FC236}">
                          <a16:creationId xmlns:a16="http://schemas.microsoft.com/office/drawing/2014/main" id="{96DA1F2B-2063-8C40-BF46-086C20D317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12" name="Freeform 1311">
                      <a:extLst>
                        <a:ext uri="{FF2B5EF4-FFF2-40B4-BE49-F238E27FC236}">
                          <a16:creationId xmlns:a16="http://schemas.microsoft.com/office/drawing/2014/main" id="{8A1EF987-02EE-DA4D-8224-02537D5034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13" name="Freeform 1312">
                      <a:extLst>
                        <a:ext uri="{FF2B5EF4-FFF2-40B4-BE49-F238E27FC236}">
                          <a16:creationId xmlns:a16="http://schemas.microsoft.com/office/drawing/2014/main" id="{1FC5854A-AF8F-6841-92AD-B18DDAF1E9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14" name="Freeform 1313">
                      <a:extLst>
                        <a:ext uri="{FF2B5EF4-FFF2-40B4-BE49-F238E27FC236}">
                          <a16:creationId xmlns:a16="http://schemas.microsoft.com/office/drawing/2014/main" id="{A510FA68-BEB6-B54A-A1D4-984168F857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pic>
              <p:nvPicPr>
                <p:cNvPr id="1306" name="Picture 1115" descr="antenna_stylized">
                  <a:extLst>
                    <a:ext uri="{FF2B5EF4-FFF2-40B4-BE49-F238E27FC236}">
                      <a16:creationId xmlns:a16="http://schemas.microsoft.com/office/drawing/2014/main" id="{1821BC3E-6137-D844-92B9-4BA4CFF41F68}"/>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493518" y="341914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7" name="Picture 1115" descr="antenna_stylized">
                  <a:extLst>
                    <a:ext uri="{FF2B5EF4-FFF2-40B4-BE49-F238E27FC236}">
                      <a16:creationId xmlns:a16="http://schemas.microsoft.com/office/drawing/2014/main" id="{C1A64F68-4D16-AE4F-AB60-09D2C0CF0E2C}"/>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803435" y="332542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212" name="Group 15">
              <a:extLst>
                <a:ext uri="{FF2B5EF4-FFF2-40B4-BE49-F238E27FC236}">
                  <a16:creationId xmlns:a16="http://schemas.microsoft.com/office/drawing/2014/main" id="{E43A22F9-CEFC-E64E-9231-138462077C83}"/>
                </a:ext>
              </a:extLst>
            </p:cNvPr>
            <p:cNvGrpSpPr/>
            <p:nvPr/>
          </p:nvGrpSpPr>
          <p:grpSpPr>
            <a:xfrm>
              <a:off x="10884085" y="3485717"/>
              <a:ext cx="604596" cy="414787"/>
              <a:chOff x="10884085" y="3485717"/>
              <a:chExt cx="604596" cy="414787"/>
            </a:xfrm>
          </p:grpSpPr>
          <p:grpSp>
            <p:nvGrpSpPr>
              <p:cNvPr id="1286" name="Group 454">
                <a:extLst>
                  <a:ext uri="{FF2B5EF4-FFF2-40B4-BE49-F238E27FC236}">
                    <a16:creationId xmlns:a16="http://schemas.microsoft.com/office/drawing/2014/main" id="{52B7B73B-1125-084D-8669-C68CC371DDC6}"/>
                  </a:ext>
                </a:extLst>
              </p:cNvPr>
              <p:cNvGrpSpPr/>
              <p:nvPr/>
            </p:nvGrpSpPr>
            <p:grpSpPr>
              <a:xfrm>
                <a:off x="10884085" y="3601365"/>
                <a:ext cx="170989" cy="97052"/>
                <a:chOff x="7493876" y="2774731"/>
                <a:chExt cx="1481958" cy="894622"/>
              </a:xfrm>
            </p:grpSpPr>
            <p:sp>
              <p:nvSpPr>
                <p:cNvPr id="1293" name="Freeform 1292">
                  <a:extLst>
                    <a:ext uri="{FF2B5EF4-FFF2-40B4-BE49-F238E27FC236}">
                      <a16:creationId xmlns:a16="http://schemas.microsoft.com/office/drawing/2014/main" id="{3196A4F9-B139-4D4B-B210-031821660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94" name="Oval 1293">
                  <a:extLst>
                    <a:ext uri="{FF2B5EF4-FFF2-40B4-BE49-F238E27FC236}">
                      <a16:creationId xmlns:a16="http://schemas.microsoft.com/office/drawing/2014/main" id="{1D1C7F3A-BE45-014B-AF9C-58CA77DA029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95" name="Group 457">
                  <a:extLst>
                    <a:ext uri="{FF2B5EF4-FFF2-40B4-BE49-F238E27FC236}">
                      <a16:creationId xmlns:a16="http://schemas.microsoft.com/office/drawing/2014/main" id="{83DFFE47-64E8-F54C-8ABC-E896DA957F0D}"/>
                    </a:ext>
                  </a:extLst>
                </p:cNvPr>
                <p:cNvGrpSpPr/>
                <p:nvPr/>
              </p:nvGrpSpPr>
              <p:grpSpPr>
                <a:xfrm>
                  <a:off x="7713663" y="2848339"/>
                  <a:ext cx="1042107" cy="425543"/>
                  <a:chOff x="7786941" y="2884917"/>
                  <a:chExt cx="897649" cy="353919"/>
                </a:xfrm>
              </p:grpSpPr>
              <p:sp>
                <p:nvSpPr>
                  <p:cNvPr id="1296" name="Freeform 1295">
                    <a:extLst>
                      <a:ext uri="{FF2B5EF4-FFF2-40B4-BE49-F238E27FC236}">
                        <a16:creationId xmlns:a16="http://schemas.microsoft.com/office/drawing/2014/main" id="{2A9F0EE2-8F99-EB4D-9331-7AE3BDCBE9C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97" name="Freeform 1296">
                    <a:extLst>
                      <a:ext uri="{FF2B5EF4-FFF2-40B4-BE49-F238E27FC236}">
                        <a16:creationId xmlns:a16="http://schemas.microsoft.com/office/drawing/2014/main" id="{2E314A90-8DB8-2A49-8BB6-D51C2DAE9C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98" name="Freeform 1297">
                    <a:extLst>
                      <a:ext uri="{FF2B5EF4-FFF2-40B4-BE49-F238E27FC236}">
                        <a16:creationId xmlns:a16="http://schemas.microsoft.com/office/drawing/2014/main" id="{7D8C0277-204E-2B4D-B954-94739B9DE7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99" name="Freeform 1298">
                    <a:extLst>
                      <a:ext uri="{FF2B5EF4-FFF2-40B4-BE49-F238E27FC236}">
                        <a16:creationId xmlns:a16="http://schemas.microsoft.com/office/drawing/2014/main" id="{69955D3C-6D1B-EA40-8228-73DF015641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87" name="Group 391">
                <a:extLst>
                  <a:ext uri="{FF2B5EF4-FFF2-40B4-BE49-F238E27FC236}">
                    <a16:creationId xmlns:a16="http://schemas.microsoft.com/office/drawing/2014/main" id="{710FDFDB-5658-6346-883B-53F72A0E1C90}"/>
                  </a:ext>
                </a:extLst>
              </p:cNvPr>
              <p:cNvGrpSpPr/>
              <p:nvPr/>
            </p:nvGrpSpPr>
            <p:grpSpPr>
              <a:xfrm>
                <a:off x="11064956" y="3485717"/>
                <a:ext cx="423725" cy="414787"/>
                <a:chOff x="5103720" y="2693358"/>
                <a:chExt cx="611650" cy="414787"/>
              </a:xfrm>
            </p:grpSpPr>
            <p:cxnSp>
              <p:nvCxnSpPr>
                <p:cNvPr id="1288" name="Straight Connector 1287">
                  <a:extLst>
                    <a:ext uri="{FF2B5EF4-FFF2-40B4-BE49-F238E27FC236}">
                      <a16:creationId xmlns:a16="http://schemas.microsoft.com/office/drawing/2014/main" id="{21121473-8384-8944-A0B5-DD441780262C}"/>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89" name="Group 394">
                  <a:extLst>
                    <a:ext uri="{FF2B5EF4-FFF2-40B4-BE49-F238E27FC236}">
                      <a16:creationId xmlns:a16="http://schemas.microsoft.com/office/drawing/2014/main" id="{11366773-360A-0449-911A-80462659C660}"/>
                    </a:ext>
                  </a:extLst>
                </p:cNvPr>
                <p:cNvGrpSpPr/>
                <p:nvPr/>
              </p:nvGrpSpPr>
              <p:grpSpPr>
                <a:xfrm>
                  <a:off x="5275406" y="2693358"/>
                  <a:ext cx="439964" cy="414787"/>
                  <a:chOff x="5275406" y="2711455"/>
                  <a:chExt cx="452949" cy="405518"/>
                </a:xfrm>
              </p:grpSpPr>
              <p:pic>
                <p:nvPicPr>
                  <p:cNvPr id="1290" name="Picture 1289" descr="server_rack.png">
                    <a:extLst>
                      <a:ext uri="{FF2B5EF4-FFF2-40B4-BE49-F238E27FC236}">
                        <a16:creationId xmlns:a16="http://schemas.microsoft.com/office/drawing/2014/main" id="{361EFF3D-6A1F-2646-B975-1FACB4284FB6}"/>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1291" name="Picture 1290" descr="server_rack.png">
                    <a:extLst>
                      <a:ext uri="{FF2B5EF4-FFF2-40B4-BE49-F238E27FC236}">
                        <a16:creationId xmlns:a16="http://schemas.microsoft.com/office/drawing/2014/main" id="{E83F8942-DE11-A747-A5A4-EDFBB17BFC8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1292" name="Picture 1291" descr="server_rack.png">
                    <a:extLst>
                      <a:ext uri="{FF2B5EF4-FFF2-40B4-BE49-F238E27FC236}">
                        <a16:creationId xmlns:a16="http://schemas.microsoft.com/office/drawing/2014/main" id="{300ED1AC-F5EE-3C49-B963-42178C243405}"/>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1213" name="Group 9">
              <a:extLst>
                <a:ext uri="{FF2B5EF4-FFF2-40B4-BE49-F238E27FC236}">
                  <a16:creationId xmlns:a16="http://schemas.microsoft.com/office/drawing/2014/main" id="{F94C1D3C-A4C3-8F43-933A-1DDD15B3AD09}"/>
                </a:ext>
              </a:extLst>
            </p:cNvPr>
            <p:cNvGrpSpPr/>
            <p:nvPr/>
          </p:nvGrpSpPr>
          <p:grpSpPr>
            <a:xfrm>
              <a:off x="7975881" y="4741269"/>
              <a:ext cx="2318709" cy="1245933"/>
              <a:chOff x="7948367" y="4775689"/>
              <a:chExt cx="2318709" cy="1245933"/>
            </a:xfrm>
          </p:grpSpPr>
          <p:sp>
            <p:nvSpPr>
              <p:cNvPr id="1229" name="Line 428">
                <a:extLst>
                  <a:ext uri="{FF2B5EF4-FFF2-40B4-BE49-F238E27FC236}">
                    <a16:creationId xmlns:a16="http://schemas.microsoft.com/office/drawing/2014/main" id="{28DDE19D-11FD-214B-B68A-9F6AAEA3AAEC}"/>
                  </a:ext>
                </a:extLst>
              </p:cNvPr>
              <p:cNvSpPr>
                <a:spLocks noChangeShapeType="1"/>
              </p:cNvSpPr>
              <p:nvPr/>
            </p:nvSpPr>
            <p:spPr bwMode="auto">
              <a:xfrm rot="16200000" flipV="1">
                <a:off x="9789609" y="5251739"/>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endParaRPr>
              </a:p>
            </p:txBody>
          </p:sp>
          <p:sp>
            <p:nvSpPr>
              <p:cNvPr id="1230" name="Line 435">
                <a:extLst>
                  <a:ext uri="{FF2B5EF4-FFF2-40B4-BE49-F238E27FC236}">
                    <a16:creationId xmlns:a16="http://schemas.microsoft.com/office/drawing/2014/main" id="{D2EFF5DE-9380-7D46-847C-7986E80C63F3}"/>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1" name="Line 440">
                <a:extLst>
                  <a:ext uri="{FF2B5EF4-FFF2-40B4-BE49-F238E27FC236}">
                    <a16:creationId xmlns:a16="http://schemas.microsoft.com/office/drawing/2014/main" id="{E3BCB46D-EF32-8C42-A43A-1B0DAF759B6E}"/>
                  </a:ext>
                </a:extLst>
              </p:cNvPr>
              <p:cNvSpPr>
                <a:spLocks noChangeShapeType="1"/>
              </p:cNvSpPr>
              <p:nvPr/>
            </p:nvSpPr>
            <p:spPr bwMode="auto">
              <a:xfrm flipV="1">
                <a:off x="8459425" y="5036562"/>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grpSp>
            <p:nvGrpSpPr>
              <p:cNvPr id="1232" name="Group 3">
                <a:extLst>
                  <a:ext uri="{FF2B5EF4-FFF2-40B4-BE49-F238E27FC236}">
                    <a16:creationId xmlns:a16="http://schemas.microsoft.com/office/drawing/2014/main" id="{C4C54689-4DDC-6D45-8526-2BC60244FA39}"/>
                  </a:ext>
                </a:extLst>
              </p:cNvPr>
              <p:cNvGrpSpPr/>
              <p:nvPr/>
            </p:nvGrpSpPr>
            <p:grpSpPr>
              <a:xfrm>
                <a:off x="7948367" y="4775689"/>
                <a:ext cx="2318709" cy="1245933"/>
                <a:chOff x="7948367" y="4775689"/>
                <a:chExt cx="2318709" cy="1245933"/>
              </a:xfrm>
            </p:grpSpPr>
            <p:sp>
              <p:nvSpPr>
                <p:cNvPr id="1233" name="Line 430">
                  <a:extLst>
                    <a:ext uri="{FF2B5EF4-FFF2-40B4-BE49-F238E27FC236}">
                      <a16:creationId xmlns:a16="http://schemas.microsoft.com/office/drawing/2014/main" id="{3188928B-5976-7142-B509-B67C32631B11}"/>
                    </a:ext>
                  </a:extLst>
                </p:cNvPr>
                <p:cNvSpPr>
                  <a:spLocks noChangeShapeType="1"/>
                </p:cNvSpPr>
                <p:nvPr/>
              </p:nvSpPr>
              <p:spPr bwMode="auto">
                <a:xfrm rot="16200000">
                  <a:off x="10209926" y="5405286"/>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endParaRPr>
                </a:p>
              </p:txBody>
            </p:sp>
            <p:sp>
              <p:nvSpPr>
                <p:cNvPr id="1234" name="Line 431">
                  <a:extLst>
                    <a:ext uri="{FF2B5EF4-FFF2-40B4-BE49-F238E27FC236}">
                      <a16:creationId xmlns:a16="http://schemas.microsoft.com/office/drawing/2014/main" id="{B61C3274-819B-1A4B-9892-BC7A0AB4BF5E}"/>
                    </a:ext>
                  </a:extLst>
                </p:cNvPr>
                <p:cNvSpPr>
                  <a:spLocks noChangeShapeType="1"/>
                </p:cNvSpPr>
                <p:nvPr/>
              </p:nvSpPr>
              <p:spPr bwMode="auto">
                <a:xfrm>
                  <a:off x="9432959" y="4838517"/>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5" name="Line 432">
                  <a:extLst>
                    <a:ext uri="{FF2B5EF4-FFF2-40B4-BE49-F238E27FC236}">
                      <a16:creationId xmlns:a16="http://schemas.microsoft.com/office/drawing/2014/main" id="{6434324A-C183-F645-84E8-7170D215D0C6}"/>
                    </a:ext>
                  </a:extLst>
                </p:cNvPr>
                <p:cNvSpPr>
                  <a:spLocks noChangeShapeType="1"/>
                </p:cNvSpPr>
                <p:nvPr/>
              </p:nvSpPr>
              <p:spPr bwMode="auto">
                <a:xfrm flipV="1">
                  <a:off x="8850066" y="4838517"/>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6" name="Line 433">
                  <a:extLst>
                    <a:ext uri="{FF2B5EF4-FFF2-40B4-BE49-F238E27FC236}">
                      <a16:creationId xmlns:a16="http://schemas.microsoft.com/office/drawing/2014/main" id="{4326369B-7050-F54A-9B61-51FBE9831653}"/>
                    </a:ext>
                  </a:extLst>
                </p:cNvPr>
                <p:cNvSpPr>
                  <a:spLocks noChangeShapeType="1"/>
                </p:cNvSpPr>
                <p:nvPr/>
              </p:nvSpPr>
              <p:spPr bwMode="auto">
                <a:xfrm flipV="1">
                  <a:off x="8821744" y="5108876"/>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7" name="Line 436">
                  <a:extLst>
                    <a:ext uri="{FF2B5EF4-FFF2-40B4-BE49-F238E27FC236}">
                      <a16:creationId xmlns:a16="http://schemas.microsoft.com/office/drawing/2014/main" id="{CAD2281A-59A4-DA4C-A9DC-E37CA4991998}"/>
                    </a:ext>
                  </a:extLst>
                </p:cNvPr>
                <p:cNvSpPr>
                  <a:spLocks noChangeShapeType="1"/>
                </p:cNvSpPr>
                <p:nvPr/>
              </p:nvSpPr>
              <p:spPr bwMode="auto">
                <a:xfrm flipV="1">
                  <a:off x="7948367" y="5290470"/>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8" name="Line 439">
                  <a:extLst>
                    <a:ext uri="{FF2B5EF4-FFF2-40B4-BE49-F238E27FC236}">
                      <a16:creationId xmlns:a16="http://schemas.microsoft.com/office/drawing/2014/main" id="{59746900-72D7-BF46-8B59-62F2A5D479C9}"/>
                    </a:ext>
                  </a:extLst>
                </p:cNvPr>
                <p:cNvSpPr>
                  <a:spLocks noChangeShapeType="1"/>
                </p:cNvSpPr>
                <p:nvPr/>
              </p:nvSpPr>
              <p:spPr bwMode="auto">
                <a:xfrm flipH="1">
                  <a:off x="8373817" y="5282252"/>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39" name="Line 440">
                  <a:extLst>
                    <a:ext uri="{FF2B5EF4-FFF2-40B4-BE49-F238E27FC236}">
                      <a16:creationId xmlns:a16="http://schemas.microsoft.com/office/drawing/2014/main" id="{76AA107C-4028-5D4D-B986-E7C4D7058C29}"/>
                    </a:ext>
                  </a:extLst>
                </p:cNvPr>
                <p:cNvSpPr>
                  <a:spLocks noChangeShapeType="1"/>
                </p:cNvSpPr>
                <p:nvPr/>
              </p:nvSpPr>
              <p:spPr bwMode="auto">
                <a:xfrm flipH="1" flipV="1">
                  <a:off x="8488731" y="5307931"/>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40" name="Line 441">
                  <a:extLst>
                    <a:ext uri="{FF2B5EF4-FFF2-40B4-BE49-F238E27FC236}">
                      <a16:creationId xmlns:a16="http://schemas.microsoft.com/office/drawing/2014/main" id="{AF797424-05E8-8345-847C-94DA81395AD4}"/>
                    </a:ext>
                  </a:extLst>
                </p:cNvPr>
                <p:cNvSpPr>
                  <a:spLocks noChangeShapeType="1"/>
                </p:cNvSpPr>
                <p:nvPr/>
              </p:nvSpPr>
              <p:spPr bwMode="auto">
                <a:xfrm>
                  <a:off x="8488731" y="5258048"/>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1" fontAlgn="auto" hangingPunct="1">
                    <a:spcBef>
                      <a:spcPts val="0"/>
                    </a:spcBef>
                    <a:spcAft>
                      <a:spcPts val="0"/>
                    </a:spcAft>
                    <a:defRPr/>
                  </a:pPr>
                  <a:endParaRPr lang="en-US" sz="1350" dirty="0">
                    <a:solidFill>
                      <a:prstClr val="black"/>
                    </a:solidFill>
                  </a:endParaRPr>
                </a:p>
              </p:txBody>
            </p:sp>
            <p:sp>
              <p:nvSpPr>
                <p:cNvPr id="1241" name="Line 428">
                  <a:extLst>
                    <a:ext uri="{FF2B5EF4-FFF2-40B4-BE49-F238E27FC236}">
                      <a16:creationId xmlns:a16="http://schemas.microsoft.com/office/drawing/2014/main" id="{538963BA-E603-D94F-A908-92C50EC393BD}"/>
                    </a:ext>
                  </a:extLst>
                </p:cNvPr>
                <p:cNvSpPr>
                  <a:spLocks noChangeShapeType="1"/>
                </p:cNvSpPr>
                <p:nvPr/>
              </p:nvSpPr>
              <p:spPr bwMode="auto">
                <a:xfrm rot="16200000" flipV="1">
                  <a:off x="9885545" y="5583471"/>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endParaRPr>
                </a:p>
              </p:txBody>
            </p:sp>
            <p:pic>
              <p:nvPicPr>
                <p:cNvPr id="1242" name="Picture 781" descr="antenna_radiation_stylized">
                  <a:extLst>
                    <a:ext uri="{FF2B5EF4-FFF2-40B4-BE49-F238E27FC236}">
                      <a16:creationId xmlns:a16="http://schemas.microsoft.com/office/drawing/2014/main" id="{5F858A2F-D0F0-7E47-8EF1-4C37898F9C1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3" name="Picture 780" descr="access_point_stylized_small">
                  <a:extLst>
                    <a:ext uri="{FF2B5EF4-FFF2-40B4-BE49-F238E27FC236}">
                      <a16:creationId xmlns:a16="http://schemas.microsoft.com/office/drawing/2014/main" id="{AC22920E-0555-BA45-9B6A-B76172153C8D}"/>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44" name="Group 470">
                  <a:extLst>
                    <a:ext uri="{FF2B5EF4-FFF2-40B4-BE49-F238E27FC236}">
                      <a16:creationId xmlns:a16="http://schemas.microsoft.com/office/drawing/2014/main" id="{DE035BC7-2762-3044-BE80-C91EC827E65C}"/>
                    </a:ext>
                  </a:extLst>
                </p:cNvPr>
                <p:cNvGrpSpPr/>
                <p:nvPr/>
              </p:nvGrpSpPr>
              <p:grpSpPr>
                <a:xfrm>
                  <a:off x="9783558" y="4989986"/>
                  <a:ext cx="393760" cy="218579"/>
                  <a:chOff x="7493876" y="2774731"/>
                  <a:chExt cx="1481958" cy="894622"/>
                </a:xfrm>
              </p:grpSpPr>
              <p:sp>
                <p:nvSpPr>
                  <p:cNvPr id="1279" name="Freeform 1278">
                    <a:extLst>
                      <a:ext uri="{FF2B5EF4-FFF2-40B4-BE49-F238E27FC236}">
                        <a16:creationId xmlns:a16="http://schemas.microsoft.com/office/drawing/2014/main" id="{BEE06200-7AF9-4A43-9447-2349DCBFF9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80" name="Oval 1279">
                    <a:extLst>
                      <a:ext uri="{FF2B5EF4-FFF2-40B4-BE49-F238E27FC236}">
                        <a16:creationId xmlns:a16="http://schemas.microsoft.com/office/drawing/2014/main" id="{3340A80C-5091-6D49-89E5-375F02E9486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81" name="Group 473">
                    <a:extLst>
                      <a:ext uri="{FF2B5EF4-FFF2-40B4-BE49-F238E27FC236}">
                        <a16:creationId xmlns:a16="http://schemas.microsoft.com/office/drawing/2014/main" id="{B2821126-95C5-B044-AEBC-BA333FAF6B2D}"/>
                      </a:ext>
                    </a:extLst>
                  </p:cNvPr>
                  <p:cNvGrpSpPr/>
                  <p:nvPr/>
                </p:nvGrpSpPr>
                <p:grpSpPr>
                  <a:xfrm>
                    <a:off x="7713663" y="2848339"/>
                    <a:ext cx="1042107" cy="425543"/>
                    <a:chOff x="7786941" y="2884917"/>
                    <a:chExt cx="897649" cy="353919"/>
                  </a:xfrm>
                </p:grpSpPr>
                <p:sp>
                  <p:nvSpPr>
                    <p:cNvPr id="1282" name="Freeform 1281">
                      <a:extLst>
                        <a:ext uri="{FF2B5EF4-FFF2-40B4-BE49-F238E27FC236}">
                          <a16:creationId xmlns:a16="http://schemas.microsoft.com/office/drawing/2014/main" id="{B76A81D4-5DC8-C241-B209-B819BC6D74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83" name="Freeform 1282">
                      <a:extLst>
                        <a:ext uri="{FF2B5EF4-FFF2-40B4-BE49-F238E27FC236}">
                          <a16:creationId xmlns:a16="http://schemas.microsoft.com/office/drawing/2014/main" id="{6F6ED06A-086C-754C-BE82-59E2830CF0D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84" name="Freeform 1283">
                      <a:extLst>
                        <a:ext uri="{FF2B5EF4-FFF2-40B4-BE49-F238E27FC236}">
                          <a16:creationId xmlns:a16="http://schemas.microsoft.com/office/drawing/2014/main" id="{A32340AB-4CC3-5442-987B-A47EF2040F1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85" name="Freeform 1284">
                      <a:extLst>
                        <a:ext uri="{FF2B5EF4-FFF2-40B4-BE49-F238E27FC236}">
                          <a16:creationId xmlns:a16="http://schemas.microsoft.com/office/drawing/2014/main" id="{AC0AB71B-FD2B-9C4A-AE22-B586FC3356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45" name="Group 519">
                  <a:extLst>
                    <a:ext uri="{FF2B5EF4-FFF2-40B4-BE49-F238E27FC236}">
                      <a16:creationId xmlns:a16="http://schemas.microsoft.com/office/drawing/2014/main" id="{60B6F784-668B-5D4B-A622-66CCE6350B84}"/>
                    </a:ext>
                  </a:extLst>
                </p:cNvPr>
                <p:cNvGrpSpPr/>
                <p:nvPr/>
              </p:nvGrpSpPr>
              <p:grpSpPr>
                <a:xfrm>
                  <a:off x="9849365" y="5339037"/>
                  <a:ext cx="309740" cy="190838"/>
                  <a:chOff x="3668110" y="2448910"/>
                  <a:chExt cx="3794234" cy="2165130"/>
                </a:xfrm>
              </p:grpSpPr>
              <p:sp>
                <p:nvSpPr>
                  <p:cNvPr id="1272" name="Rectangle 1271">
                    <a:extLst>
                      <a:ext uri="{FF2B5EF4-FFF2-40B4-BE49-F238E27FC236}">
                        <a16:creationId xmlns:a16="http://schemas.microsoft.com/office/drawing/2014/main" id="{275B9F34-60F1-4A43-AAD4-D58802DAAC8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3" name="Freeform 1272">
                    <a:extLst>
                      <a:ext uri="{FF2B5EF4-FFF2-40B4-BE49-F238E27FC236}">
                        <a16:creationId xmlns:a16="http://schemas.microsoft.com/office/drawing/2014/main" id="{778A1510-2C69-F848-B6B3-6C73FF16369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nvGrpSpPr>
                  <p:cNvPr id="1274" name="Group 522">
                    <a:extLst>
                      <a:ext uri="{FF2B5EF4-FFF2-40B4-BE49-F238E27FC236}">
                        <a16:creationId xmlns:a16="http://schemas.microsoft.com/office/drawing/2014/main" id="{85BFF772-B3A6-F548-BDE0-8AEB95F33FBE}"/>
                      </a:ext>
                    </a:extLst>
                  </p:cNvPr>
                  <p:cNvGrpSpPr/>
                  <p:nvPr/>
                </p:nvGrpSpPr>
                <p:grpSpPr>
                  <a:xfrm>
                    <a:off x="3941378" y="2603252"/>
                    <a:ext cx="3202061" cy="1066111"/>
                    <a:chOff x="7939341" y="3037317"/>
                    <a:chExt cx="897649" cy="353919"/>
                  </a:xfrm>
                </p:grpSpPr>
                <p:sp>
                  <p:nvSpPr>
                    <p:cNvPr id="1275" name="Freeform 1274">
                      <a:extLst>
                        <a:ext uri="{FF2B5EF4-FFF2-40B4-BE49-F238E27FC236}">
                          <a16:creationId xmlns:a16="http://schemas.microsoft.com/office/drawing/2014/main" id="{B37A32DB-8119-5447-A58C-87AD1FDF0E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6" name="Freeform 1275">
                      <a:extLst>
                        <a:ext uri="{FF2B5EF4-FFF2-40B4-BE49-F238E27FC236}">
                          <a16:creationId xmlns:a16="http://schemas.microsoft.com/office/drawing/2014/main" id="{58EF4D92-6D83-864D-92A9-A1264053688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7" name="Freeform 1276">
                      <a:extLst>
                        <a:ext uri="{FF2B5EF4-FFF2-40B4-BE49-F238E27FC236}">
                          <a16:creationId xmlns:a16="http://schemas.microsoft.com/office/drawing/2014/main" id="{79E03014-7882-0546-B7FE-50715AB5359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8" name="Freeform 1277">
                      <a:extLst>
                        <a:ext uri="{FF2B5EF4-FFF2-40B4-BE49-F238E27FC236}">
                          <a16:creationId xmlns:a16="http://schemas.microsoft.com/office/drawing/2014/main" id="{530508B2-B7B9-B347-8151-5F7967C6BE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46" name="Group 478">
                  <a:extLst>
                    <a:ext uri="{FF2B5EF4-FFF2-40B4-BE49-F238E27FC236}">
                      <a16:creationId xmlns:a16="http://schemas.microsoft.com/office/drawing/2014/main" id="{11A03BFE-097D-3B42-AA2B-11FFEA70FF5B}"/>
                    </a:ext>
                  </a:extLst>
                </p:cNvPr>
                <p:cNvGrpSpPr/>
                <p:nvPr/>
              </p:nvGrpSpPr>
              <p:grpSpPr>
                <a:xfrm>
                  <a:off x="8676619" y="4967423"/>
                  <a:ext cx="393760" cy="218579"/>
                  <a:chOff x="7493876" y="2774731"/>
                  <a:chExt cx="1481958" cy="894622"/>
                </a:xfrm>
              </p:grpSpPr>
              <p:sp>
                <p:nvSpPr>
                  <p:cNvPr id="1265" name="Freeform 1264">
                    <a:extLst>
                      <a:ext uri="{FF2B5EF4-FFF2-40B4-BE49-F238E27FC236}">
                        <a16:creationId xmlns:a16="http://schemas.microsoft.com/office/drawing/2014/main" id="{89B10910-D4AF-3246-860A-25F1D908938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66" name="Oval 1265">
                    <a:extLst>
                      <a:ext uri="{FF2B5EF4-FFF2-40B4-BE49-F238E27FC236}">
                        <a16:creationId xmlns:a16="http://schemas.microsoft.com/office/drawing/2014/main" id="{F9BAB47F-DDD3-BE44-9A9E-FC2F6705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67" name="Group 481">
                    <a:extLst>
                      <a:ext uri="{FF2B5EF4-FFF2-40B4-BE49-F238E27FC236}">
                        <a16:creationId xmlns:a16="http://schemas.microsoft.com/office/drawing/2014/main" id="{753018A5-48AB-6D40-BB99-E6281192F8DD}"/>
                      </a:ext>
                    </a:extLst>
                  </p:cNvPr>
                  <p:cNvGrpSpPr/>
                  <p:nvPr/>
                </p:nvGrpSpPr>
                <p:grpSpPr>
                  <a:xfrm>
                    <a:off x="7713663" y="2848339"/>
                    <a:ext cx="1042107" cy="425543"/>
                    <a:chOff x="7786941" y="2884917"/>
                    <a:chExt cx="897649" cy="353919"/>
                  </a:xfrm>
                </p:grpSpPr>
                <p:sp>
                  <p:nvSpPr>
                    <p:cNvPr id="1268" name="Freeform 1267">
                      <a:extLst>
                        <a:ext uri="{FF2B5EF4-FFF2-40B4-BE49-F238E27FC236}">
                          <a16:creationId xmlns:a16="http://schemas.microsoft.com/office/drawing/2014/main" id="{BD7DB5A0-40AC-504F-93F8-89A5617E2AE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69" name="Freeform 1268">
                      <a:extLst>
                        <a:ext uri="{FF2B5EF4-FFF2-40B4-BE49-F238E27FC236}">
                          <a16:creationId xmlns:a16="http://schemas.microsoft.com/office/drawing/2014/main" id="{DBEBB83D-40BF-8849-BAAA-59AB22EA08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0" name="Freeform 1269">
                      <a:extLst>
                        <a:ext uri="{FF2B5EF4-FFF2-40B4-BE49-F238E27FC236}">
                          <a16:creationId xmlns:a16="http://schemas.microsoft.com/office/drawing/2014/main" id="{18930CC0-2525-0C49-9555-463122A4FBB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71" name="Freeform 1270">
                      <a:extLst>
                        <a:ext uri="{FF2B5EF4-FFF2-40B4-BE49-F238E27FC236}">
                          <a16:creationId xmlns:a16="http://schemas.microsoft.com/office/drawing/2014/main" id="{0C651989-7B8A-F043-A1B6-F47D8764FC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47" name="Group 528">
                  <a:extLst>
                    <a:ext uri="{FF2B5EF4-FFF2-40B4-BE49-F238E27FC236}">
                      <a16:creationId xmlns:a16="http://schemas.microsoft.com/office/drawing/2014/main" id="{DE45D3AB-47E3-364E-81D6-324D69CE101C}"/>
                    </a:ext>
                  </a:extLst>
                </p:cNvPr>
                <p:cNvGrpSpPr/>
                <p:nvPr/>
              </p:nvGrpSpPr>
              <p:grpSpPr>
                <a:xfrm>
                  <a:off x="8311520" y="5194433"/>
                  <a:ext cx="309740" cy="190838"/>
                  <a:chOff x="3668110" y="2448910"/>
                  <a:chExt cx="3794234" cy="2165130"/>
                </a:xfrm>
              </p:grpSpPr>
              <p:sp>
                <p:nvSpPr>
                  <p:cNvPr id="1258" name="Rectangle 1257">
                    <a:extLst>
                      <a:ext uri="{FF2B5EF4-FFF2-40B4-BE49-F238E27FC236}">
                        <a16:creationId xmlns:a16="http://schemas.microsoft.com/office/drawing/2014/main" id="{72425686-3D93-0646-A923-6ADF75485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59" name="Freeform 1258">
                    <a:extLst>
                      <a:ext uri="{FF2B5EF4-FFF2-40B4-BE49-F238E27FC236}">
                        <a16:creationId xmlns:a16="http://schemas.microsoft.com/office/drawing/2014/main" id="{6ADFF160-CF04-7049-A6D4-1C789FDD39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nvGrpSpPr>
                  <p:cNvPr id="1260" name="Group 531">
                    <a:extLst>
                      <a:ext uri="{FF2B5EF4-FFF2-40B4-BE49-F238E27FC236}">
                        <a16:creationId xmlns:a16="http://schemas.microsoft.com/office/drawing/2014/main" id="{AFDD9D33-8D17-F840-A9A5-3807DD3BA314}"/>
                      </a:ext>
                    </a:extLst>
                  </p:cNvPr>
                  <p:cNvGrpSpPr/>
                  <p:nvPr/>
                </p:nvGrpSpPr>
                <p:grpSpPr>
                  <a:xfrm>
                    <a:off x="3941378" y="2603252"/>
                    <a:ext cx="3202061" cy="1066111"/>
                    <a:chOff x="7939341" y="3037317"/>
                    <a:chExt cx="897649" cy="353919"/>
                  </a:xfrm>
                </p:grpSpPr>
                <p:sp>
                  <p:nvSpPr>
                    <p:cNvPr id="1261" name="Freeform 1260">
                      <a:extLst>
                        <a:ext uri="{FF2B5EF4-FFF2-40B4-BE49-F238E27FC236}">
                          <a16:creationId xmlns:a16="http://schemas.microsoft.com/office/drawing/2014/main" id="{3AF3452D-972F-6944-8123-ECA4288786D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62" name="Freeform 1261">
                      <a:extLst>
                        <a:ext uri="{FF2B5EF4-FFF2-40B4-BE49-F238E27FC236}">
                          <a16:creationId xmlns:a16="http://schemas.microsoft.com/office/drawing/2014/main" id="{BA43E42C-CD9B-1744-BEEC-9E664114AC8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63" name="Freeform 1262">
                      <a:extLst>
                        <a:ext uri="{FF2B5EF4-FFF2-40B4-BE49-F238E27FC236}">
                          <a16:creationId xmlns:a16="http://schemas.microsoft.com/office/drawing/2014/main" id="{42EF7BB0-4257-F646-805E-AFBA92B62F9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64" name="Freeform 1263">
                      <a:extLst>
                        <a:ext uri="{FF2B5EF4-FFF2-40B4-BE49-F238E27FC236}">
                          <a16:creationId xmlns:a16="http://schemas.microsoft.com/office/drawing/2014/main" id="{95AEC175-56C0-C14B-9DC5-693400B124A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nvGrpSpPr>
                <p:cNvPr id="1248" name="Group 462">
                  <a:extLst>
                    <a:ext uri="{FF2B5EF4-FFF2-40B4-BE49-F238E27FC236}">
                      <a16:creationId xmlns:a16="http://schemas.microsoft.com/office/drawing/2014/main" id="{A8C4B740-B92E-8942-8EF4-347710C32F2C}"/>
                    </a:ext>
                  </a:extLst>
                </p:cNvPr>
                <p:cNvGrpSpPr/>
                <p:nvPr/>
              </p:nvGrpSpPr>
              <p:grpSpPr>
                <a:xfrm>
                  <a:off x="9247893" y="4775689"/>
                  <a:ext cx="393760" cy="218579"/>
                  <a:chOff x="7493876" y="2774731"/>
                  <a:chExt cx="1481958" cy="894622"/>
                </a:xfrm>
              </p:grpSpPr>
              <p:sp>
                <p:nvSpPr>
                  <p:cNvPr id="1251" name="Freeform 1250">
                    <a:extLst>
                      <a:ext uri="{FF2B5EF4-FFF2-40B4-BE49-F238E27FC236}">
                        <a16:creationId xmlns:a16="http://schemas.microsoft.com/office/drawing/2014/main" id="{71A9C1C2-E4A0-D74C-8C05-2AD307E7B3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52" name="Oval 1251">
                    <a:extLst>
                      <a:ext uri="{FF2B5EF4-FFF2-40B4-BE49-F238E27FC236}">
                        <a16:creationId xmlns:a16="http://schemas.microsoft.com/office/drawing/2014/main" id="{0F366A03-D9E7-9F45-99D3-1CAC10EE2C7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53" name="Group 465">
                    <a:extLst>
                      <a:ext uri="{FF2B5EF4-FFF2-40B4-BE49-F238E27FC236}">
                        <a16:creationId xmlns:a16="http://schemas.microsoft.com/office/drawing/2014/main" id="{10CB8A50-A713-2549-9F44-B792D2C30CA4}"/>
                      </a:ext>
                    </a:extLst>
                  </p:cNvPr>
                  <p:cNvGrpSpPr/>
                  <p:nvPr/>
                </p:nvGrpSpPr>
                <p:grpSpPr>
                  <a:xfrm>
                    <a:off x="7713663" y="2848339"/>
                    <a:ext cx="1042107" cy="425543"/>
                    <a:chOff x="7786941" y="2884917"/>
                    <a:chExt cx="897649" cy="353919"/>
                  </a:xfrm>
                </p:grpSpPr>
                <p:sp>
                  <p:nvSpPr>
                    <p:cNvPr id="1254" name="Freeform 1253">
                      <a:extLst>
                        <a:ext uri="{FF2B5EF4-FFF2-40B4-BE49-F238E27FC236}">
                          <a16:creationId xmlns:a16="http://schemas.microsoft.com/office/drawing/2014/main" id="{DC4E3153-8354-1145-82FC-C287EF5FE6C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55" name="Freeform 1254">
                      <a:extLst>
                        <a:ext uri="{FF2B5EF4-FFF2-40B4-BE49-F238E27FC236}">
                          <a16:creationId xmlns:a16="http://schemas.microsoft.com/office/drawing/2014/main" id="{99B3C81B-87BA-1A4F-BCAD-DF0EF9C582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56" name="Freeform 1255">
                      <a:extLst>
                        <a:ext uri="{FF2B5EF4-FFF2-40B4-BE49-F238E27FC236}">
                          <a16:creationId xmlns:a16="http://schemas.microsoft.com/office/drawing/2014/main" id="{DEEA64E4-A29A-E742-B32E-C111E6BF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57" name="Freeform 1256">
                      <a:extLst>
                        <a:ext uri="{FF2B5EF4-FFF2-40B4-BE49-F238E27FC236}">
                          <a16:creationId xmlns:a16="http://schemas.microsoft.com/office/drawing/2014/main" id="{43676372-2E7B-9445-80AD-B31686FE67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pic>
              <p:nvPicPr>
                <p:cNvPr id="1249" name="Picture 1065" descr="antenna_stylized">
                  <a:extLst>
                    <a:ext uri="{FF2B5EF4-FFF2-40B4-BE49-F238E27FC236}">
                      <a16:creationId xmlns:a16="http://schemas.microsoft.com/office/drawing/2014/main" id="{EC1E8FF9-A5AB-904A-91B8-DF4938260532}"/>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9201681" y="5852809"/>
                  <a:ext cx="307702" cy="1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0" name="Picture 1065" descr="antenna_stylized">
                  <a:extLst>
                    <a:ext uri="{FF2B5EF4-FFF2-40B4-BE49-F238E27FC236}">
                      <a16:creationId xmlns:a16="http://schemas.microsoft.com/office/drawing/2014/main" id="{87938519-94DB-D545-A29A-7EDE5E412B2B}"/>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9534746" y="5795138"/>
                  <a:ext cx="316707" cy="13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214" name="Group 16">
              <a:extLst>
                <a:ext uri="{FF2B5EF4-FFF2-40B4-BE49-F238E27FC236}">
                  <a16:creationId xmlns:a16="http://schemas.microsoft.com/office/drawing/2014/main" id="{9A6A6CC5-7ABD-A145-ADF0-F2AD445BC11E}"/>
                </a:ext>
              </a:extLst>
            </p:cNvPr>
            <p:cNvGrpSpPr/>
            <p:nvPr/>
          </p:nvGrpSpPr>
          <p:grpSpPr>
            <a:xfrm>
              <a:off x="10925982" y="3948468"/>
              <a:ext cx="657422" cy="541057"/>
              <a:chOff x="10925982" y="3948468"/>
              <a:chExt cx="657422" cy="541057"/>
            </a:xfrm>
          </p:grpSpPr>
          <p:grpSp>
            <p:nvGrpSpPr>
              <p:cNvPr id="1215" name="Group 374">
                <a:extLst>
                  <a:ext uri="{FF2B5EF4-FFF2-40B4-BE49-F238E27FC236}">
                    <a16:creationId xmlns:a16="http://schemas.microsoft.com/office/drawing/2014/main" id="{433FEDDB-405E-DB4E-815F-55EE9E62EF1A}"/>
                  </a:ext>
                </a:extLst>
              </p:cNvPr>
              <p:cNvGrpSpPr/>
              <p:nvPr/>
            </p:nvGrpSpPr>
            <p:grpSpPr>
              <a:xfrm>
                <a:off x="11093564" y="3948468"/>
                <a:ext cx="489840" cy="414787"/>
                <a:chOff x="5103720" y="2693358"/>
                <a:chExt cx="611650" cy="414787"/>
              </a:xfrm>
            </p:grpSpPr>
            <p:cxnSp>
              <p:nvCxnSpPr>
                <p:cNvPr id="1224" name="Straight Connector 1223">
                  <a:extLst>
                    <a:ext uri="{FF2B5EF4-FFF2-40B4-BE49-F238E27FC236}">
                      <a16:creationId xmlns:a16="http://schemas.microsoft.com/office/drawing/2014/main" id="{1D164102-BE0D-AF40-9A7B-7F2B261B2C20}"/>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25" name="Group 377">
                  <a:extLst>
                    <a:ext uri="{FF2B5EF4-FFF2-40B4-BE49-F238E27FC236}">
                      <a16:creationId xmlns:a16="http://schemas.microsoft.com/office/drawing/2014/main" id="{9018E7EF-EB96-424D-962A-FEB80B43946F}"/>
                    </a:ext>
                  </a:extLst>
                </p:cNvPr>
                <p:cNvGrpSpPr/>
                <p:nvPr/>
              </p:nvGrpSpPr>
              <p:grpSpPr>
                <a:xfrm>
                  <a:off x="5275406" y="2693358"/>
                  <a:ext cx="439964" cy="414787"/>
                  <a:chOff x="5275406" y="2711455"/>
                  <a:chExt cx="452949" cy="405518"/>
                </a:xfrm>
              </p:grpSpPr>
              <p:pic>
                <p:nvPicPr>
                  <p:cNvPr id="1226" name="Picture 1225" descr="server_rack.png">
                    <a:extLst>
                      <a:ext uri="{FF2B5EF4-FFF2-40B4-BE49-F238E27FC236}">
                        <a16:creationId xmlns:a16="http://schemas.microsoft.com/office/drawing/2014/main" id="{C865CB27-BCE1-654B-9519-9B39D4CB587D}"/>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1227" name="Picture 1226" descr="server_rack.png">
                    <a:extLst>
                      <a:ext uri="{FF2B5EF4-FFF2-40B4-BE49-F238E27FC236}">
                        <a16:creationId xmlns:a16="http://schemas.microsoft.com/office/drawing/2014/main" id="{41D005B5-0BAE-3E48-A2D4-576E4F7B9467}"/>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1228" name="Picture 1227" descr="server_rack.png">
                    <a:extLst>
                      <a:ext uri="{FF2B5EF4-FFF2-40B4-BE49-F238E27FC236}">
                        <a16:creationId xmlns:a16="http://schemas.microsoft.com/office/drawing/2014/main" id="{89060F4D-6C40-724C-BD1E-F12A5CA65DE7}"/>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1216" name="Group 446">
                <a:extLst>
                  <a:ext uri="{FF2B5EF4-FFF2-40B4-BE49-F238E27FC236}">
                    <a16:creationId xmlns:a16="http://schemas.microsoft.com/office/drawing/2014/main" id="{314E0C43-2359-9440-BEF9-9E1924BED605}"/>
                  </a:ext>
                </a:extLst>
              </p:cNvPr>
              <p:cNvGrpSpPr/>
              <p:nvPr/>
            </p:nvGrpSpPr>
            <p:grpSpPr>
              <a:xfrm>
                <a:off x="10925982" y="4369125"/>
                <a:ext cx="228295" cy="120400"/>
                <a:chOff x="7493876" y="2774731"/>
                <a:chExt cx="1481958" cy="894622"/>
              </a:xfrm>
            </p:grpSpPr>
            <p:sp>
              <p:nvSpPr>
                <p:cNvPr id="1217" name="Freeform 1216">
                  <a:extLst>
                    <a:ext uri="{FF2B5EF4-FFF2-40B4-BE49-F238E27FC236}">
                      <a16:creationId xmlns:a16="http://schemas.microsoft.com/office/drawing/2014/main" id="{9737FFD7-2DCB-A148-A405-977351501C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sp>
              <p:nvSpPr>
                <p:cNvPr id="1218" name="Oval 1217">
                  <a:extLst>
                    <a:ext uri="{FF2B5EF4-FFF2-40B4-BE49-F238E27FC236}">
                      <a16:creationId xmlns:a16="http://schemas.microsoft.com/office/drawing/2014/main" id="{9739DB09-38E5-A347-93BF-13C80AD8453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rPr>
                    <a:t>              </a:t>
                  </a:r>
                </a:p>
              </p:txBody>
            </p:sp>
            <p:grpSp>
              <p:nvGrpSpPr>
                <p:cNvPr id="1219" name="Group 449">
                  <a:extLst>
                    <a:ext uri="{FF2B5EF4-FFF2-40B4-BE49-F238E27FC236}">
                      <a16:creationId xmlns:a16="http://schemas.microsoft.com/office/drawing/2014/main" id="{04079280-378E-384D-9681-BF41B82BF6CB}"/>
                    </a:ext>
                  </a:extLst>
                </p:cNvPr>
                <p:cNvGrpSpPr/>
                <p:nvPr/>
              </p:nvGrpSpPr>
              <p:grpSpPr>
                <a:xfrm>
                  <a:off x="7713663" y="2848339"/>
                  <a:ext cx="1042107" cy="425543"/>
                  <a:chOff x="7786941" y="2884917"/>
                  <a:chExt cx="897649" cy="353919"/>
                </a:xfrm>
              </p:grpSpPr>
              <p:sp>
                <p:nvSpPr>
                  <p:cNvPr id="1220" name="Freeform 1219">
                    <a:extLst>
                      <a:ext uri="{FF2B5EF4-FFF2-40B4-BE49-F238E27FC236}">
                        <a16:creationId xmlns:a16="http://schemas.microsoft.com/office/drawing/2014/main" id="{914AA044-3657-1448-A5E9-2F003DC03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21" name="Freeform 1220">
                    <a:extLst>
                      <a:ext uri="{FF2B5EF4-FFF2-40B4-BE49-F238E27FC236}">
                        <a16:creationId xmlns:a16="http://schemas.microsoft.com/office/drawing/2014/main" id="{29FDF0B8-7E9A-1F4D-8C99-CE1C68A134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22" name="Freeform 1221">
                    <a:extLst>
                      <a:ext uri="{FF2B5EF4-FFF2-40B4-BE49-F238E27FC236}">
                        <a16:creationId xmlns:a16="http://schemas.microsoft.com/office/drawing/2014/main" id="{49A96193-2E73-4C43-843C-2C8C4DCEE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223" name="Freeform 1222">
                    <a:extLst>
                      <a:ext uri="{FF2B5EF4-FFF2-40B4-BE49-F238E27FC236}">
                        <a16:creationId xmlns:a16="http://schemas.microsoft.com/office/drawing/2014/main" id="{F5358318-953E-E249-9021-E0B5DF66E3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grpSp>
        </p:grpSp>
      </p:grpSp>
      <p:grpSp>
        <p:nvGrpSpPr>
          <p:cNvPr id="1345" name="Group 6">
            <a:extLst>
              <a:ext uri="{FF2B5EF4-FFF2-40B4-BE49-F238E27FC236}">
                <a16:creationId xmlns:a16="http://schemas.microsoft.com/office/drawing/2014/main" id="{94D09F97-D3D9-764B-B75B-ED7B4816D5B9}"/>
              </a:ext>
            </a:extLst>
          </p:cNvPr>
          <p:cNvGrpSpPr/>
          <p:nvPr/>
        </p:nvGrpSpPr>
        <p:grpSpPr>
          <a:xfrm>
            <a:off x="6519979" y="1597178"/>
            <a:ext cx="1994166" cy="2123580"/>
            <a:chOff x="17449127" y="2067553"/>
            <a:chExt cx="2658888" cy="2831440"/>
          </a:xfrm>
        </p:grpSpPr>
        <p:sp>
          <p:nvSpPr>
            <p:cNvPr id="1346" name="Oval 1345">
              <a:extLst>
                <a:ext uri="{FF2B5EF4-FFF2-40B4-BE49-F238E27FC236}">
                  <a16:creationId xmlns:a16="http://schemas.microsoft.com/office/drawing/2014/main" id="{67287325-A3CF-3F47-9A8A-8C7EE2AD7C46}"/>
                </a:ext>
              </a:extLst>
            </p:cNvPr>
            <p:cNvSpPr/>
            <p:nvPr/>
          </p:nvSpPr>
          <p:spPr>
            <a:xfrm>
              <a:off x="18054808" y="2067553"/>
              <a:ext cx="2053207" cy="13995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
          <p:nvSpPr>
            <p:cNvPr id="1347" name="Oval 1346">
              <a:extLst>
                <a:ext uri="{FF2B5EF4-FFF2-40B4-BE49-F238E27FC236}">
                  <a16:creationId xmlns:a16="http://schemas.microsoft.com/office/drawing/2014/main" id="{D09BD5F5-1EE1-7744-94DF-5BEAED02584D}"/>
                </a:ext>
              </a:extLst>
            </p:cNvPr>
            <p:cNvSpPr/>
            <p:nvPr/>
          </p:nvSpPr>
          <p:spPr>
            <a:xfrm>
              <a:off x="17449127" y="3391110"/>
              <a:ext cx="2173774" cy="150788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grpSp>
      <p:sp>
        <p:nvSpPr>
          <p:cNvPr id="1348" name="Freeform 4">
            <a:extLst>
              <a:ext uri="{FF2B5EF4-FFF2-40B4-BE49-F238E27FC236}">
                <a16:creationId xmlns:a16="http://schemas.microsoft.com/office/drawing/2014/main" id="{22D8BA93-CE35-C54A-BCA8-174D5BBE10D2}"/>
              </a:ext>
            </a:extLst>
          </p:cNvPr>
          <p:cNvSpPr/>
          <p:nvPr/>
        </p:nvSpPr>
        <p:spPr>
          <a:xfrm>
            <a:off x="5366954" y="1463215"/>
            <a:ext cx="3413234" cy="3673366"/>
          </a:xfrm>
          <a:custGeom>
            <a:avLst/>
            <a:gdLst>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713187 w 4656083"/>
              <a:gd name="connsiteY6" fmla="*/ 3100551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132083 w 4656083"/>
              <a:gd name="connsiteY7" fmla="*/ 3090041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132083 w 4656083"/>
              <a:gd name="connsiteY7" fmla="*/ 3090041 h 4939862"/>
              <a:gd name="connsiteX8" fmla="*/ 3605049 w 4656083"/>
              <a:gd name="connsiteY8" fmla="*/ 2869324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92166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438400 w 4656083"/>
              <a:gd name="connsiteY4" fmla="*/ 1471447 h 4939862"/>
              <a:gd name="connsiteX5" fmla="*/ 1692166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438400 w 4656083"/>
              <a:gd name="connsiteY4" fmla="*/ 1471447 h 4939862"/>
              <a:gd name="connsiteX5" fmla="*/ 1692166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126410 w 4656369"/>
              <a:gd name="connsiteY0" fmla="*/ 234571 h 4953715"/>
              <a:gd name="connsiteX1" fmla="*/ 286 w 4656369"/>
              <a:gd name="connsiteY1" fmla="*/ 13853 h 4953715"/>
              <a:gd name="connsiteX2" fmla="*/ 94879 w 4656369"/>
              <a:gd name="connsiteY2" fmla="*/ 24363 h 4953715"/>
              <a:gd name="connsiteX3" fmla="*/ 2375624 w 4656369"/>
              <a:gd name="connsiteY3" fmla="*/ 55894 h 4953715"/>
              <a:gd name="connsiteX4" fmla="*/ 2438686 w 4656369"/>
              <a:gd name="connsiteY4" fmla="*/ 1485300 h 4953715"/>
              <a:gd name="connsiteX5" fmla="*/ 1692452 w 4656369"/>
              <a:gd name="connsiteY5" fmla="*/ 1937246 h 4953715"/>
              <a:gd name="connsiteX6" fmla="*/ 1555817 w 4656369"/>
              <a:gd name="connsiteY6" fmla="*/ 2483783 h 4953715"/>
              <a:gd name="connsiteX7" fmla="*/ 3132369 w 4656369"/>
              <a:gd name="connsiteY7" fmla="*/ 3103894 h 4953715"/>
              <a:gd name="connsiteX8" fmla="*/ 3605335 w 4656369"/>
              <a:gd name="connsiteY8" fmla="*/ 2883177 h 4953715"/>
              <a:gd name="connsiteX9" fmla="*/ 3805031 w 4656369"/>
              <a:gd name="connsiteY9" fmla="*/ 2609907 h 4953715"/>
              <a:gd name="connsiteX10" fmla="*/ 3826052 w 4656369"/>
              <a:gd name="connsiteY10" fmla="*/ 2273577 h 4953715"/>
              <a:gd name="connsiteX11" fmla="*/ 3784011 w 4656369"/>
              <a:gd name="connsiteY11" fmla="*/ 2073880 h 4953715"/>
              <a:gd name="connsiteX12" fmla="*/ 3689417 w 4656369"/>
              <a:gd name="connsiteY12" fmla="*/ 1895204 h 4953715"/>
              <a:gd name="connsiteX13" fmla="*/ 3447679 w 4656369"/>
              <a:gd name="connsiteY13" fmla="*/ 1737549 h 4953715"/>
              <a:gd name="connsiteX14" fmla="*/ 4498714 w 4656369"/>
              <a:gd name="connsiteY14" fmla="*/ 1600915 h 4953715"/>
              <a:gd name="connsiteX15" fmla="*/ 4656369 w 4656369"/>
              <a:gd name="connsiteY15" fmla="*/ 2935728 h 4953715"/>
              <a:gd name="connsiteX16" fmla="*/ 4509224 w 4656369"/>
              <a:gd name="connsiteY16" fmla="*/ 4575342 h 4953715"/>
              <a:gd name="connsiteX17" fmla="*/ 3500231 w 4656369"/>
              <a:gd name="connsiteY17" fmla="*/ 4953715 h 4953715"/>
              <a:gd name="connsiteX18" fmla="*/ 105390 w 4656369"/>
              <a:gd name="connsiteY18" fmla="*/ 4911673 h 4953715"/>
              <a:gd name="connsiteX19" fmla="*/ 126410 w 4656369"/>
              <a:gd name="connsiteY19" fmla="*/ 234571 h 4953715"/>
              <a:gd name="connsiteX0" fmla="*/ 190699 w 4720658"/>
              <a:gd name="connsiteY0" fmla="*/ 417353 h 5136497"/>
              <a:gd name="connsiteX1" fmla="*/ 159168 w 4720658"/>
              <a:gd name="connsiteY1" fmla="*/ 207145 h 5136497"/>
              <a:gd name="connsiteX2" fmla="*/ 2439913 w 4720658"/>
              <a:gd name="connsiteY2" fmla="*/ 238676 h 5136497"/>
              <a:gd name="connsiteX3" fmla="*/ 2502975 w 4720658"/>
              <a:gd name="connsiteY3" fmla="*/ 1668082 h 5136497"/>
              <a:gd name="connsiteX4" fmla="*/ 1756741 w 4720658"/>
              <a:gd name="connsiteY4" fmla="*/ 2120028 h 5136497"/>
              <a:gd name="connsiteX5" fmla="*/ 1620106 w 4720658"/>
              <a:gd name="connsiteY5" fmla="*/ 2666565 h 5136497"/>
              <a:gd name="connsiteX6" fmla="*/ 3196658 w 4720658"/>
              <a:gd name="connsiteY6" fmla="*/ 3286676 h 5136497"/>
              <a:gd name="connsiteX7" fmla="*/ 3669624 w 4720658"/>
              <a:gd name="connsiteY7" fmla="*/ 3065959 h 5136497"/>
              <a:gd name="connsiteX8" fmla="*/ 3869320 w 4720658"/>
              <a:gd name="connsiteY8" fmla="*/ 2792689 h 5136497"/>
              <a:gd name="connsiteX9" fmla="*/ 3890341 w 4720658"/>
              <a:gd name="connsiteY9" fmla="*/ 2456359 h 5136497"/>
              <a:gd name="connsiteX10" fmla="*/ 3848300 w 4720658"/>
              <a:gd name="connsiteY10" fmla="*/ 2256662 h 5136497"/>
              <a:gd name="connsiteX11" fmla="*/ 3753706 w 4720658"/>
              <a:gd name="connsiteY11" fmla="*/ 2077986 h 5136497"/>
              <a:gd name="connsiteX12" fmla="*/ 3511968 w 4720658"/>
              <a:gd name="connsiteY12" fmla="*/ 1920331 h 5136497"/>
              <a:gd name="connsiteX13" fmla="*/ 4563003 w 4720658"/>
              <a:gd name="connsiteY13" fmla="*/ 1783697 h 5136497"/>
              <a:gd name="connsiteX14" fmla="*/ 4720658 w 4720658"/>
              <a:gd name="connsiteY14" fmla="*/ 3118510 h 5136497"/>
              <a:gd name="connsiteX15" fmla="*/ 4573513 w 4720658"/>
              <a:gd name="connsiteY15" fmla="*/ 4758124 h 5136497"/>
              <a:gd name="connsiteX16" fmla="*/ 3564520 w 4720658"/>
              <a:gd name="connsiteY16" fmla="*/ 5136497 h 5136497"/>
              <a:gd name="connsiteX17" fmla="*/ 169679 w 4720658"/>
              <a:gd name="connsiteY17" fmla="*/ 5094455 h 5136497"/>
              <a:gd name="connsiteX18" fmla="*/ 190699 w 4720658"/>
              <a:gd name="connsiteY18" fmla="*/ 417353 h 5136497"/>
              <a:gd name="connsiteX0" fmla="*/ 21020 w 4550979"/>
              <a:gd name="connsiteY0" fmla="*/ 476180 h 5195324"/>
              <a:gd name="connsiteX1" fmla="*/ 2270234 w 4550979"/>
              <a:gd name="connsiteY1" fmla="*/ 297503 h 5195324"/>
              <a:gd name="connsiteX2" fmla="*/ 2333296 w 4550979"/>
              <a:gd name="connsiteY2" fmla="*/ 1726909 h 5195324"/>
              <a:gd name="connsiteX3" fmla="*/ 1587062 w 4550979"/>
              <a:gd name="connsiteY3" fmla="*/ 2178855 h 5195324"/>
              <a:gd name="connsiteX4" fmla="*/ 1450427 w 4550979"/>
              <a:gd name="connsiteY4" fmla="*/ 2725392 h 5195324"/>
              <a:gd name="connsiteX5" fmla="*/ 3026979 w 4550979"/>
              <a:gd name="connsiteY5" fmla="*/ 3345503 h 5195324"/>
              <a:gd name="connsiteX6" fmla="*/ 3499945 w 4550979"/>
              <a:gd name="connsiteY6" fmla="*/ 3124786 h 5195324"/>
              <a:gd name="connsiteX7" fmla="*/ 3699641 w 4550979"/>
              <a:gd name="connsiteY7" fmla="*/ 2851516 h 5195324"/>
              <a:gd name="connsiteX8" fmla="*/ 3720662 w 4550979"/>
              <a:gd name="connsiteY8" fmla="*/ 2515186 h 5195324"/>
              <a:gd name="connsiteX9" fmla="*/ 3678621 w 4550979"/>
              <a:gd name="connsiteY9" fmla="*/ 2315489 h 5195324"/>
              <a:gd name="connsiteX10" fmla="*/ 3584027 w 4550979"/>
              <a:gd name="connsiteY10" fmla="*/ 2136813 h 5195324"/>
              <a:gd name="connsiteX11" fmla="*/ 3342289 w 4550979"/>
              <a:gd name="connsiteY11" fmla="*/ 1979158 h 5195324"/>
              <a:gd name="connsiteX12" fmla="*/ 4393324 w 4550979"/>
              <a:gd name="connsiteY12" fmla="*/ 1842524 h 5195324"/>
              <a:gd name="connsiteX13" fmla="*/ 4550979 w 4550979"/>
              <a:gd name="connsiteY13" fmla="*/ 3177337 h 5195324"/>
              <a:gd name="connsiteX14" fmla="*/ 4403834 w 4550979"/>
              <a:gd name="connsiteY14" fmla="*/ 4816951 h 5195324"/>
              <a:gd name="connsiteX15" fmla="*/ 3394841 w 4550979"/>
              <a:gd name="connsiteY15" fmla="*/ 5195324 h 5195324"/>
              <a:gd name="connsiteX16" fmla="*/ 0 w 4550979"/>
              <a:gd name="connsiteY16" fmla="*/ 5153282 h 5195324"/>
              <a:gd name="connsiteX17" fmla="*/ 21020 w 4550979"/>
              <a:gd name="connsiteY17" fmla="*/ 476180 h 5195324"/>
              <a:gd name="connsiteX0" fmla="*/ 21020 w 4550979"/>
              <a:gd name="connsiteY0" fmla="*/ 258442 h 4977586"/>
              <a:gd name="connsiteX1" fmla="*/ 2270234 w 4550979"/>
              <a:gd name="connsiteY1" fmla="*/ 79765 h 4977586"/>
              <a:gd name="connsiteX2" fmla="*/ 2333296 w 4550979"/>
              <a:gd name="connsiteY2" fmla="*/ 1509171 h 4977586"/>
              <a:gd name="connsiteX3" fmla="*/ 1587062 w 4550979"/>
              <a:gd name="connsiteY3" fmla="*/ 1961117 h 4977586"/>
              <a:gd name="connsiteX4" fmla="*/ 1450427 w 4550979"/>
              <a:gd name="connsiteY4" fmla="*/ 2507654 h 4977586"/>
              <a:gd name="connsiteX5" fmla="*/ 3026979 w 4550979"/>
              <a:gd name="connsiteY5" fmla="*/ 3127765 h 4977586"/>
              <a:gd name="connsiteX6" fmla="*/ 3499945 w 4550979"/>
              <a:gd name="connsiteY6" fmla="*/ 2907048 h 4977586"/>
              <a:gd name="connsiteX7" fmla="*/ 3699641 w 4550979"/>
              <a:gd name="connsiteY7" fmla="*/ 2633778 h 4977586"/>
              <a:gd name="connsiteX8" fmla="*/ 3720662 w 4550979"/>
              <a:gd name="connsiteY8" fmla="*/ 2297448 h 4977586"/>
              <a:gd name="connsiteX9" fmla="*/ 3678621 w 4550979"/>
              <a:gd name="connsiteY9" fmla="*/ 2097751 h 4977586"/>
              <a:gd name="connsiteX10" fmla="*/ 3584027 w 4550979"/>
              <a:gd name="connsiteY10" fmla="*/ 1919075 h 4977586"/>
              <a:gd name="connsiteX11" fmla="*/ 3342289 w 4550979"/>
              <a:gd name="connsiteY11" fmla="*/ 1761420 h 4977586"/>
              <a:gd name="connsiteX12" fmla="*/ 4393324 w 4550979"/>
              <a:gd name="connsiteY12" fmla="*/ 1624786 h 4977586"/>
              <a:gd name="connsiteX13" fmla="*/ 4550979 w 4550979"/>
              <a:gd name="connsiteY13" fmla="*/ 2959599 h 4977586"/>
              <a:gd name="connsiteX14" fmla="*/ 4403834 w 4550979"/>
              <a:gd name="connsiteY14" fmla="*/ 4599213 h 4977586"/>
              <a:gd name="connsiteX15" fmla="*/ 3394841 w 4550979"/>
              <a:gd name="connsiteY15" fmla="*/ 4977586 h 4977586"/>
              <a:gd name="connsiteX16" fmla="*/ 0 w 4550979"/>
              <a:gd name="connsiteY16" fmla="*/ 4935544 h 4977586"/>
              <a:gd name="connsiteX17" fmla="*/ 21020 w 4550979"/>
              <a:gd name="connsiteY17" fmla="*/ 258442 h 4977586"/>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026979 w 4550979"/>
              <a:gd name="connsiteY5" fmla="*/ 3048000 h 4897821"/>
              <a:gd name="connsiteX6" fmla="*/ 3499945 w 4550979"/>
              <a:gd name="connsiteY6" fmla="*/ 2827283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026979 w 4550979"/>
              <a:gd name="connsiteY5" fmla="*/ 3048000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044396 w 4550979"/>
              <a:gd name="connsiteY5" fmla="*/ 2786743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109710 w 4550979"/>
              <a:gd name="connsiteY5" fmla="*/ 2969623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109710 w 4550979"/>
              <a:gd name="connsiteY5" fmla="*/ 2969623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109710 w 4550979"/>
              <a:gd name="connsiteY5" fmla="*/ 2969623 h 4897821"/>
              <a:gd name="connsiteX6" fmla="*/ 3443339 w 4550979"/>
              <a:gd name="connsiteY6" fmla="*/ 2779385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109710 w 4550979"/>
              <a:gd name="connsiteY5" fmla="*/ 2969623 h 4897821"/>
              <a:gd name="connsiteX6" fmla="*/ 3447693 w 4550979"/>
              <a:gd name="connsiteY6" fmla="*/ 2801156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50979" h="4897821">
                <a:moveTo>
                  <a:pt x="21020" y="178677"/>
                </a:moveTo>
                <a:cubicBezTo>
                  <a:pt x="1030013" y="42043"/>
                  <a:pt x="1453930" y="54304"/>
                  <a:pt x="2270234" y="0"/>
                </a:cubicBezTo>
                <a:cubicBezTo>
                  <a:pt x="2291255" y="476469"/>
                  <a:pt x="1902372" y="963447"/>
                  <a:pt x="2333296" y="1429406"/>
                </a:cubicBezTo>
                <a:lnTo>
                  <a:pt x="1587062" y="1881352"/>
                </a:lnTo>
                <a:lnTo>
                  <a:pt x="1450427" y="2427889"/>
                </a:lnTo>
                <a:cubicBezTo>
                  <a:pt x="1681655" y="2998951"/>
                  <a:pt x="2604013" y="3143444"/>
                  <a:pt x="3109710" y="2969623"/>
                </a:cubicBezTo>
                <a:cubicBezTo>
                  <a:pt x="3247046" y="2914919"/>
                  <a:pt x="3336483" y="2864569"/>
                  <a:pt x="3447693" y="2801156"/>
                </a:cubicBezTo>
                <a:lnTo>
                  <a:pt x="3699641" y="2554013"/>
                </a:lnTo>
                <a:lnTo>
                  <a:pt x="3720662" y="2217683"/>
                </a:lnTo>
                <a:lnTo>
                  <a:pt x="3678621" y="2017986"/>
                </a:lnTo>
                <a:lnTo>
                  <a:pt x="3584027" y="1839310"/>
                </a:lnTo>
                <a:lnTo>
                  <a:pt x="3342289" y="1681655"/>
                </a:lnTo>
                <a:lnTo>
                  <a:pt x="4393324" y="1545021"/>
                </a:lnTo>
                <a:lnTo>
                  <a:pt x="4550979" y="2879834"/>
                </a:lnTo>
                <a:lnTo>
                  <a:pt x="4403834" y="4519448"/>
                </a:lnTo>
                <a:lnTo>
                  <a:pt x="3394841" y="4897821"/>
                </a:lnTo>
                <a:lnTo>
                  <a:pt x="0" y="4855779"/>
                </a:lnTo>
                <a:cubicBezTo>
                  <a:pt x="7007" y="3296745"/>
                  <a:pt x="14013" y="1737711"/>
                  <a:pt x="21020" y="178677"/>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endParaRPr>
          </a:p>
        </p:txBody>
      </p:sp>
    </p:spTree>
    <p:extLst>
      <p:ext uri="{BB962C8B-B14F-4D97-AF65-F5344CB8AC3E}">
        <p14:creationId xmlns:p14="http://schemas.microsoft.com/office/powerpoint/2010/main" val="3618507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0"/>
                                        </p:tgtEl>
                                        <p:attrNameLst>
                                          <p:attrName>style.visibility</p:attrName>
                                        </p:attrNameLst>
                                      </p:cBhvr>
                                      <p:to>
                                        <p:strVal val="visible"/>
                                      </p:to>
                                    </p:set>
                                    <p:animEffect transition="in" filter="dissolve">
                                      <p:cBhvr>
                                        <p:cTn id="7" dur="500"/>
                                        <p:tgtEl>
                                          <p:spTgt spid="8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5">
                                            <p:txEl>
                                              <p:pRg st="0" end="0"/>
                                            </p:txEl>
                                          </p:spTgt>
                                        </p:tgtEl>
                                        <p:attrNameLst>
                                          <p:attrName>style.visibility</p:attrName>
                                        </p:attrNameLst>
                                      </p:cBhvr>
                                      <p:to>
                                        <p:strVal val="visible"/>
                                      </p:to>
                                    </p:set>
                                    <p:animEffect transition="in" filter="dissolve">
                                      <p:cBhvr>
                                        <p:cTn id="10" dur="500"/>
                                        <p:tgtEl>
                                          <p:spTgt spid="105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55">
                                            <p:txEl>
                                              <p:pRg st="1" end="1"/>
                                            </p:txEl>
                                          </p:spTgt>
                                        </p:tgtEl>
                                        <p:attrNameLst>
                                          <p:attrName>style.visibility</p:attrName>
                                        </p:attrNameLst>
                                      </p:cBhvr>
                                      <p:to>
                                        <p:strVal val="visible"/>
                                      </p:to>
                                    </p:set>
                                    <p:animEffect transition="in" filter="dissolve">
                                      <p:cBhvr>
                                        <p:cTn id="13" dur="500"/>
                                        <p:tgtEl>
                                          <p:spTgt spid="105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55">
                                            <p:txEl>
                                              <p:pRg st="2" end="2"/>
                                            </p:txEl>
                                          </p:spTgt>
                                        </p:tgtEl>
                                        <p:attrNameLst>
                                          <p:attrName>style.visibility</p:attrName>
                                        </p:attrNameLst>
                                      </p:cBhvr>
                                      <p:to>
                                        <p:strVal val="visible"/>
                                      </p:to>
                                    </p:set>
                                    <p:animEffect transition="in" filter="dissolve">
                                      <p:cBhvr>
                                        <p:cTn id="18" dur="500"/>
                                        <p:tgtEl>
                                          <p:spTgt spid="105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55">
                                            <p:txEl>
                                              <p:pRg st="3" end="3"/>
                                            </p:txEl>
                                          </p:spTgt>
                                        </p:tgtEl>
                                        <p:attrNameLst>
                                          <p:attrName>style.visibility</p:attrName>
                                        </p:attrNameLst>
                                      </p:cBhvr>
                                      <p:to>
                                        <p:strVal val="visible"/>
                                      </p:to>
                                    </p:set>
                                    <p:animEffect transition="in" filter="dissolve">
                                      <p:cBhvr>
                                        <p:cTn id="23" dur="500"/>
                                        <p:tgtEl>
                                          <p:spTgt spid="105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55">
                                            <p:txEl>
                                              <p:pRg st="4" end="4"/>
                                            </p:txEl>
                                          </p:spTgt>
                                        </p:tgtEl>
                                        <p:attrNameLst>
                                          <p:attrName>style.visibility</p:attrName>
                                        </p:attrNameLst>
                                      </p:cBhvr>
                                      <p:to>
                                        <p:strVal val="visible"/>
                                      </p:to>
                                    </p:set>
                                    <p:animEffect transition="in" filter="dissolve">
                                      <p:cBhvr>
                                        <p:cTn id="28" dur="500"/>
                                        <p:tgtEl>
                                          <p:spTgt spid="1055">
                                            <p:txEl>
                                              <p:pRg st="4" end="4"/>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57">
                                            <p:txEl>
                                              <p:pRg st="0" end="0"/>
                                            </p:txEl>
                                          </p:spTgt>
                                        </p:tgtEl>
                                        <p:attrNameLst>
                                          <p:attrName>style.visibility</p:attrName>
                                        </p:attrNameLst>
                                      </p:cBhvr>
                                      <p:to>
                                        <p:strVal val="visible"/>
                                      </p:to>
                                    </p:set>
                                    <p:animEffect transition="in" filter="dissolve">
                                      <p:cBhvr>
                                        <p:cTn id="31" dur="500"/>
                                        <p:tgtEl>
                                          <p:spTgt spid="105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057">
                                            <p:txEl>
                                              <p:pRg st="1" end="1"/>
                                            </p:txEl>
                                          </p:spTgt>
                                        </p:tgtEl>
                                        <p:attrNameLst>
                                          <p:attrName>style.visibility</p:attrName>
                                        </p:attrNameLst>
                                      </p:cBhvr>
                                      <p:to>
                                        <p:strVal val="visible"/>
                                      </p:to>
                                    </p:set>
                                    <p:animEffect transition="in" filter="dissolve">
                                      <p:cBhvr>
                                        <p:cTn id="36" dur="500"/>
                                        <p:tgtEl>
                                          <p:spTgt spid="105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57">
                                            <p:txEl>
                                              <p:pRg st="2" end="2"/>
                                            </p:txEl>
                                          </p:spTgt>
                                        </p:tgtEl>
                                        <p:attrNameLst>
                                          <p:attrName>style.visibility</p:attrName>
                                        </p:attrNameLst>
                                      </p:cBhvr>
                                      <p:to>
                                        <p:strVal val="visible"/>
                                      </p:to>
                                    </p:set>
                                    <p:animEffect transition="in" filter="dissolve">
                                      <p:cBhvr>
                                        <p:cTn id="41" dur="500"/>
                                        <p:tgtEl>
                                          <p:spTgt spid="10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 grpId="0" animBg="1"/>
      <p:bldP spid="1055" grpId="0" build="p"/>
      <p:bldP spid="105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Oval 3">
            <a:extLst>
              <a:ext uri="{FF2B5EF4-FFF2-40B4-BE49-F238E27FC236}">
                <a16:creationId xmlns:a16="http://schemas.microsoft.com/office/drawing/2014/main" id="{C1E39CEB-C65D-764B-966A-D7A25B07575D}"/>
              </a:ext>
            </a:extLst>
          </p:cNvPr>
          <p:cNvSpPr>
            <a:spLocks noChangeArrowheads="1"/>
          </p:cNvSpPr>
          <p:nvPr/>
        </p:nvSpPr>
        <p:spPr bwMode="auto">
          <a:xfrm>
            <a:off x="2143108" y="2071678"/>
            <a:ext cx="2606279" cy="1035844"/>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445" name="Straight Connector 10">
            <a:extLst>
              <a:ext uri="{FF2B5EF4-FFF2-40B4-BE49-F238E27FC236}">
                <a16:creationId xmlns:a16="http://schemas.microsoft.com/office/drawing/2014/main" id="{93EBD03F-9A41-A545-84E9-9F7C7586256D}"/>
              </a:ext>
            </a:extLst>
          </p:cNvPr>
          <p:cNvCxnSpPr>
            <a:cxnSpLocks noChangeShapeType="1"/>
          </p:cNvCxnSpPr>
          <p:nvPr/>
        </p:nvCxnSpPr>
        <p:spPr bwMode="auto">
          <a:xfrm>
            <a:off x="3061081" y="2253843"/>
            <a:ext cx="859631" cy="5476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46" name="Straight Connector 297">
            <a:extLst>
              <a:ext uri="{FF2B5EF4-FFF2-40B4-BE49-F238E27FC236}">
                <a16:creationId xmlns:a16="http://schemas.microsoft.com/office/drawing/2014/main" id="{7676F8BB-118B-B64A-92D8-85283640E5D9}"/>
              </a:ext>
            </a:extLst>
          </p:cNvPr>
          <p:cNvCxnSpPr>
            <a:cxnSpLocks noChangeShapeType="1"/>
          </p:cNvCxnSpPr>
          <p:nvPr/>
        </p:nvCxnSpPr>
        <p:spPr bwMode="auto">
          <a:xfrm>
            <a:off x="3506375" y="2478871"/>
            <a:ext cx="97631" cy="63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47" name="Straight Connector 298">
            <a:extLst>
              <a:ext uri="{FF2B5EF4-FFF2-40B4-BE49-F238E27FC236}">
                <a16:creationId xmlns:a16="http://schemas.microsoft.com/office/drawing/2014/main" id="{A2DEF96B-86EE-7144-BD4A-23065D792A93}"/>
              </a:ext>
            </a:extLst>
          </p:cNvPr>
          <p:cNvCxnSpPr>
            <a:cxnSpLocks noChangeShapeType="1"/>
          </p:cNvCxnSpPr>
          <p:nvPr/>
        </p:nvCxnSpPr>
        <p:spPr bwMode="auto">
          <a:xfrm flipV="1">
            <a:off x="3344449" y="2632461"/>
            <a:ext cx="197644" cy="345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82" name="Straight Connector 299">
            <a:extLst>
              <a:ext uri="{FF2B5EF4-FFF2-40B4-BE49-F238E27FC236}">
                <a16:creationId xmlns:a16="http://schemas.microsoft.com/office/drawing/2014/main" id="{555BA90C-F55F-9A4F-9697-475AB2129606}"/>
              </a:ext>
            </a:extLst>
          </p:cNvPr>
          <p:cNvCxnSpPr>
            <a:cxnSpLocks noChangeShapeType="1"/>
          </p:cNvCxnSpPr>
          <p:nvPr/>
        </p:nvCxnSpPr>
        <p:spPr bwMode="auto">
          <a:xfrm flipV="1">
            <a:off x="3103943" y="2500303"/>
            <a:ext cx="157163" cy="8215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91" name="Straight Connector 300">
            <a:extLst>
              <a:ext uri="{FF2B5EF4-FFF2-40B4-BE49-F238E27FC236}">
                <a16:creationId xmlns:a16="http://schemas.microsoft.com/office/drawing/2014/main" id="{06CA7B3A-E066-F645-A065-DE454C32D980}"/>
              </a:ext>
            </a:extLst>
          </p:cNvPr>
          <p:cNvCxnSpPr>
            <a:cxnSpLocks noChangeShapeType="1"/>
          </p:cNvCxnSpPr>
          <p:nvPr/>
        </p:nvCxnSpPr>
        <p:spPr bwMode="auto">
          <a:xfrm flipV="1">
            <a:off x="2850339" y="2725330"/>
            <a:ext cx="166688" cy="738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28" name="Straight Connector 301">
            <a:extLst>
              <a:ext uri="{FF2B5EF4-FFF2-40B4-BE49-F238E27FC236}">
                <a16:creationId xmlns:a16="http://schemas.microsoft.com/office/drawing/2014/main" id="{BACA8AA4-CF1D-5F48-933F-B11117821D9A}"/>
              </a:ext>
            </a:extLst>
          </p:cNvPr>
          <p:cNvCxnSpPr>
            <a:cxnSpLocks noChangeShapeType="1"/>
          </p:cNvCxnSpPr>
          <p:nvPr/>
        </p:nvCxnSpPr>
        <p:spPr bwMode="auto">
          <a:xfrm flipV="1">
            <a:off x="3519470" y="2669371"/>
            <a:ext cx="204788" cy="1905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31" name="Straight Connector 302">
            <a:extLst>
              <a:ext uri="{FF2B5EF4-FFF2-40B4-BE49-F238E27FC236}">
                <a16:creationId xmlns:a16="http://schemas.microsoft.com/office/drawing/2014/main" id="{DCD16DCF-19C7-244F-A0A1-9DB175274AC6}"/>
              </a:ext>
            </a:extLst>
          </p:cNvPr>
          <p:cNvCxnSpPr>
            <a:cxnSpLocks noChangeShapeType="1"/>
          </p:cNvCxnSpPr>
          <p:nvPr/>
        </p:nvCxnSpPr>
        <p:spPr bwMode="auto">
          <a:xfrm flipH="1" flipV="1">
            <a:off x="3918330" y="2658655"/>
            <a:ext cx="290513" cy="940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36" name="Straight Connector 303">
            <a:extLst>
              <a:ext uri="{FF2B5EF4-FFF2-40B4-BE49-F238E27FC236}">
                <a16:creationId xmlns:a16="http://schemas.microsoft.com/office/drawing/2014/main" id="{5D4D6C28-B196-BF48-A9D5-692E12992F1C}"/>
              </a:ext>
            </a:extLst>
          </p:cNvPr>
          <p:cNvCxnSpPr>
            <a:cxnSpLocks noChangeShapeType="1"/>
          </p:cNvCxnSpPr>
          <p:nvPr/>
        </p:nvCxnSpPr>
        <p:spPr bwMode="auto">
          <a:xfrm flipV="1">
            <a:off x="3907615" y="2396717"/>
            <a:ext cx="230981" cy="1488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39" name="Straight Connector 304">
            <a:extLst>
              <a:ext uri="{FF2B5EF4-FFF2-40B4-BE49-F238E27FC236}">
                <a16:creationId xmlns:a16="http://schemas.microsoft.com/office/drawing/2014/main" id="{838A4044-BFFD-4A45-BC18-5752B0840588}"/>
              </a:ext>
            </a:extLst>
          </p:cNvPr>
          <p:cNvCxnSpPr>
            <a:cxnSpLocks noChangeShapeType="1"/>
          </p:cNvCxnSpPr>
          <p:nvPr/>
        </p:nvCxnSpPr>
        <p:spPr bwMode="auto">
          <a:xfrm flipH="1" flipV="1">
            <a:off x="3062271" y="2299087"/>
            <a:ext cx="184547" cy="654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544" name="TextBox 39958">
            <a:extLst>
              <a:ext uri="{FF2B5EF4-FFF2-40B4-BE49-F238E27FC236}">
                <a16:creationId xmlns:a16="http://schemas.microsoft.com/office/drawing/2014/main" id="{6F6B1677-D08C-6A47-B407-042662BB76A0}"/>
              </a:ext>
            </a:extLst>
          </p:cNvPr>
          <p:cNvSpPr txBox="1">
            <a:spLocks noChangeArrowheads="1"/>
          </p:cNvSpPr>
          <p:nvPr/>
        </p:nvSpPr>
        <p:spPr bwMode="auto">
          <a:xfrm>
            <a:off x="2214546" y="2357430"/>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i="1" kern="0" dirty="0">
                <a:solidFill>
                  <a:prstClr val="white"/>
                </a:solidFill>
                <a:latin typeface="Calibri" panose="020F0502020204030204"/>
                <a:cs typeface="Arial"/>
              </a:rPr>
              <a:t>Tier1 ISP</a:t>
            </a:r>
          </a:p>
        </p:txBody>
      </p:sp>
      <p:grpSp>
        <p:nvGrpSpPr>
          <p:cNvPr id="547" name="Group 814">
            <a:extLst>
              <a:ext uri="{FF2B5EF4-FFF2-40B4-BE49-F238E27FC236}">
                <a16:creationId xmlns:a16="http://schemas.microsoft.com/office/drawing/2014/main" id="{47996727-7119-574B-8617-ECC07818FEDD}"/>
              </a:ext>
            </a:extLst>
          </p:cNvPr>
          <p:cNvGrpSpPr/>
          <p:nvPr/>
        </p:nvGrpSpPr>
        <p:grpSpPr>
          <a:xfrm>
            <a:off x="3564714" y="2530970"/>
            <a:ext cx="406004" cy="167267"/>
            <a:chOff x="7493876" y="2774731"/>
            <a:chExt cx="1481958" cy="894622"/>
          </a:xfrm>
        </p:grpSpPr>
        <p:sp>
          <p:nvSpPr>
            <p:cNvPr id="552" name="Freeform 551">
              <a:extLst>
                <a:ext uri="{FF2B5EF4-FFF2-40B4-BE49-F238E27FC236}">
                  <a16:creationId xmlns:a16="http://schemas.microsoft.com/office/drawing/2014/main" id="{3EDFEF2E-E8B6-3841-B07D-9D0CA292425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55" name="Oval 554">
              <a:extLst>
                <a:ext uri="{FF2B5EF4-FFF2-40B4-BE49-F238E27FC236}">
                  <a16:creationId xmlns:a16="http://schemas.microsoft.com/office/drawing/2014/main" id="{EBF872C2-5DB2-1143-8057-32D36F4F7DE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60" name="Group 1039">
              <a:extLst>
                <a:ext uri="{FF2B5EF4-FFF2-40B4-BE49-F238E27FC236}">
                  <a16:creationId xmlns:a16="http://schemas.microsoft.com/office/drawing/2014/main" id="{E45C82B8-7745-8345-80DF-E1551574C0B5}"/>
                </a:ext>
              </a:extLst>
            </p:cNvPr>
            <p:cNvGrpSpPr/>
            <p:nvPr/>
          </p:nvGrpSpPr>
          <p:grpSpPr>
            <a:xfrm>
              <a:off x="7713663" y="2848339"/>
              <a:ext cx="1042107" cy="425543"/>
              <a:chOff x="7786941" y="2884917"/>
              <a:chExt cx="897649" cy="353919"/>
            </a:xfrm>
          </p:grpSpPr>
          <p:sp>
            <p:nvSpPr>
              <p:cNvPr id="563" name="Freeform 562">
                <a:extLst>
                  <a:ext uri="{FF2B5EF4-FFF2-40B4-BE49-F238E27FC236}">
                    <a16:creationId xmlns:a16="http://schemas.microsoft.com/office/drawing/2014/main" id="{AADF328D-9F75-D443-B009-78195511DE0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68" name="Freeform 567">
                <a:extLst>
                  <a:ext uri="{FF2B5EF4-FFF2-40B4-BE49-F238E27FC236}">
                    <a16:creationId xmlns:a16="http://schemas.microsoft.com/office/drawing/2014/main" id="{CABE0F12-0414-E047-9D94-A57A4F3F8B1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71" name="Freeform 570">
                <a:extLst>
                  <a:ext uri="{FF2B5EF4-FFF2-40B4-BE49-F238E27FC236}">
                    <a16:creationId xmlns:a16="http://schemas.microsoft.com/office/drawing/2014/main" id="{61DB4664-2DC3-D243-A319-728D82FDC84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76" name="Freeform 575">
                <a:extLst>
                  <a:ext uri="{FF2B5EF4-FFF2-40B4-BE49-F238E27FC236}">
                    <a16:creationId xmlns:a16="http://schemas.microsoft.com/office/drawing/2014/main" id="{3A39F596-0CEB-FB44-8298-3CCA7A8E5D8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577" name="Group 816">
            <a:extLst>
              <a:ext uri="{FF2B5EF4-FFF2-40B4-BE49-F238E27FC236}">
                <a16:creationId xmlns:a16="http://schemas.microsoft.com/office/drawing/2014/main" id="{FF12777F-B030-4549-A7FC-82449D14AB56}"/>
              </a:ext>
            </a:extLst>
          </p:cNvPr>
          <p:cNvGrpSpPr/>
          <p:nvPr/>
        </p:nvGrpSpPr>
        <p:grpSpPr>
          <a:xfrm>
            <a:off x="3151027" y="2347613"/>
            <a:ext cx="406004" cy="167267"/>
            <a:chOff x="7493876" y="2774731"/>
            <a:chExt cx="1481958" cy="894622"/>
          </a:xfrm>
        </p:grpSpPr>
        <p:sp>
          <p:nvSpPr>
            <p:cNvPr id="578" name="Freeform 577">
              <a:extLst>
                <a:ext uri="{FF2B5EF4-FFF2-40B4-BE49-F238E27FC236}">
                  <a16:creationId xmlns:a16="http://schemas.microsoft.com/office/drawing/2014/main" id="{99010B44-64C2-AB4E-A534-5DD841F54CC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79" name="Oval 578">
              <a:extLst>
                <a:ext uri="{FF2B5EF4-FFF2-40B4-BE49-F238E27FC236}">
                  <a16:creationId xmlns:a16="http://schemas.microsoft.com/office/drawing/2014/main" id="{F609C7A8-5C64-1E46-89AE-A8782A6AB2A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80" name="Group 1025">
              <a:extLst>
                <a:ext uri="{FF2B5EF4-FFF2-40B4-BE49-F238E27FC236}">
                  <a16:creationId xmlns:a16="http://schemas.microsoft.com/office/drawing/2014/main" id="{467733F2-A942-984D-951B-4FC5E9704E12}"/>
                </a:ext>
              </a:extLst>
            </p:cNvPr>
            <p:cNvGrpSpPr/>
            <p:nvPr/>
          </p:nvGrpSpPr>
          <p:grpSpPr>
            <a:xfrm>
              <a:off x="7713663" y="2848339"/>
              <a:ext cx="1042107" cy="425543"/>
              <a:chOff x="7786941" y="2884917"/>
              <a:chExt cx="897649" cy="353919"/>
            </a:xfrm>
          </p:grpSpPr>
          <p:sp>
            <p:nvSpPr>
              <p:cNvPr id="583" name="Freeform 582">
                <a:extLst>
                  <a:ext uri="{FF2B5EF4-FFF2-40B4-BE49-F238E27FC236}">
                    <a16:creationId xmlns:a16="http://schemas.microsoft.com/office/drawing/2014/main" id="{9C762EC2-20E2-E34D-BF85-6154BC77A20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88" name="Freeform 587">
                <a:extLst>
                  <a:ext uri="{FF2B5EF4-FFF2-40B4-BE49-F238E27FC236}">
                    <a16:creationId xmlns:a16="http://schemas.microsoft.com/office/drawing/2014/main" id="{816CB66E-9C37-534A-85AC-84C51BA8D57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89" name="Freeform 588">
                <a:extLst>
                  <a:ext uri="{FF2B5EF4-FFF2-40B4-BE49-F238E27FC236}">
                    <a16:creationId xmlns:a16="http://schemas.microsoft.com/office/drawing/2014/main" id="{E4DE6B81-6776-9B45-B52B-E80CB62D179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90" name="Freeform 589">
                <a:extLst>
                  <a:ext uri="{FF2B5EF4-FFF2-40B4-BE49-F238E27FC236}">
                    <a16:creationId xmlns:a16="http://schemas.microsoft.com/office/drawing/2014/main" id="{EAF14958-EE5D-3742-8285-298B3270B75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591" name="Group 817">
            <a:extLst>
              <a:ext uri="{FF2B5EF4-FFF2-40B4-BE49-F238E27FC236}">
                <a16:creationId xmlns:a16="http://schemas.microsoft.com/office/drawing/2014/main" id="{1EC3981A-429A-8B48-A3A4-3F38950EE426}"/>
              </a:ext>
            </a:extLst>
          </p:cNvPr>
          <p:cNvGrpSpPr/>
          <p:nvPr/>
        </p:nvGrpSpPr>
        <p:grpSpPr>
          <a:xfrm>
            <a:off x="2959282" y="2573316"/>
            <a:ext cx="406004" cy="167267"/>
            <a:chOff x="7493876" y="2774731"/>
            <a:chExt cx="1481958" cy="894622"/>
          </a:xfrm>
        </p:grpSpPr>
        <p:sp>
          <p:nvSpPr>
            <p:cNvPr id="593" name="Freeform 592">
              <a:extLst>
                <a:ext uri="{FF2B5EF4-FFF2-40B4-BE49-F238E27FC236}">
                  <a16:creationId xmlns:a16="http://schemas.microsoft.com/office/drawing/2014/main" id="{4AD6CA35-9890-0743-96D1-73AC7E92080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94" name="Oval 593">
              <a:extLst>
                <a:ext uri="{FF2B5EF4-FFF2-40B4-BE49-F238E27FC236}">
                  <a16:creationId xmlns:a16="http://schemas.microsoft.com/office/drawing/2014/main" id="{9C75BC85-7B77-844A-A090-98B72437D10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95" name="Group 1018">
              <a:extLst>
                <a:ext uri="{FF2B5EF4-FFF2-40B4-BE49-F238E27FC236}">
                  <a16:creationId xmlns:a16="http://schemas.microsoft.com/office/drawing/2014/main" id="{BB68491C-B2BC-5F4D-8E2D-9B5AF1FF9752}"/>
                </a:ext>
              </a:extLst>
            </p:cNvPr>
            <p:cNvGrpSpPr/>
            <p:nvPr/>
          </p:nvGrpSpPr>
          <p:grpSpPr>
            <a:xfrm>
              <a:off x="7713663" y="2848339"/>
              <a:ext cx="1042107" cy="425543"/>
              <a:chOff x="7786941" y="2884917"/>
              <a:chExt cx="897649" cy="353919"/>
            </a:xfrm>
          </p:grpSpPr>
          <p:sp>
            <p:nvSpPr>
              <p:cNvPr id="596" name="Freeform 595">
                <a:extLst>
                  <a:ext uri="{FF2B5EF4-FFF2-40B4-BE49-F238E27FC236}">
                    <a16:creationId xmlns:a16="http://schemas.microsoft.com/office/drawing/2014/main" id="{6A1C4FC8-1F5B-5C45-82B9-CE47B968AF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97" name="Freeform 596">
                <a:extLst>
                  <a:ext uri="{FF2B5EF4-FFF2-40B4-BE49-F238E27FC236}">
                    <a16:creationId xmlns:a16="http://schemas.microsoft.com/office/drawing/2014/main" id="{726EAB2B-C360-BB43-9D51-609E86D205B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99" name="Freeform 598">
                <a:extLst>
                  <a:ext uri="{FF2B5EF4-FFF2-40B4-BE49-F238E27FC236}">
                    <a16:creationId xmlns:a16="http://schemas.microsoft.com/office/drawing/2014/main" id="{6DC07A6D-089D-B644-A213-63263AEE67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00" name="Freeform 599">
                <a:extLst>
                  <a:ext uri="{FF2B5EF4-FFF2-40B4-BE49-F238E27FC236}">
                    <a16:creationId xmlns:a16="http://schemas.microsoft.com/office/drawing/2014/main" id="{32E701D2-9EC5-3C41-9EF1-B1EDD98324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601" name="Oval 3">
            <a:extLst>
              <a:ext uri="{FF2B5EF4-FFF2-40B4-BE49-F238E27FC236}">
                <a16:creationId xmlns:a16="http://schemas.microsoft.com/office/drawing/2014/main" id="{175C21D2-17F4-1C48-AD8B-3CA2017D329F}"/>
              </a:ext>
            </a:extLst>
          </p:cNvPr>
          <p:cNvSpPr>
            <a:spLocks noChangeArrowheads="1"/>
          </p:cNvSpPr>
          <p:nvPr/>
        </p:nvSpPr>
        <p:spPr bwMode="auto">
          <a:xfrm>
            <a:off x="1857356" y="3180149"/>
            <a:ext cx="2332437" cy="992981"/>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602" name="Straight Connector 10">
            <a:extLst>
              <a:ext uri="{FF2B5EF4-FFF2-40B4-BE49-F238E27FC236}">
                <a16:creationId xmlns:a16="http://schemas.microsoft.com/office/drawing/2014/main" id="{7DC3F383-B8A6-0D47-AA14-533688BAAE4D}"/>
              </a:ext>
            </a:extLst>
          </p:cNvPr>
          <p:cNvCxnSpPr>
            <a:cxnSpLocks noChangeShapeType="1"/>
          </p:cNvCxnSpPr>
          <p:nvPr/>
        </p:nvCxnSpPr>
        <p:spPr bwMode="auto">
          <a:xfrm>
            <a:off x="2759852" y="3355171"/>
            <a:ext cx="727472" cy="511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3" name="Straight Connector 297">
            <a:extLst>
              <a:ext uri="{FF2B5EF4-FFF2-40B4-BE49-F238E27FC236}">
                <a16:creationId xmlns:a16="http://schemas.microsoft.com/office/drawing/2014/main" id="{FA2FCD93-6174-FC43-97E3-B56BA29EFE98}"/>
              </a:ext>
            </a:extLst>
          </p:cNvPr>
          <p:cNvCxnSpPr>
            <a:cxnSpLocks noChangeShapeType="1"/>
          </p:cNvCxnSpPr>
          <p:nvPr/>
        </p:nvCxnSpPr>
        <p:spPr bwMode="auto">
          <a:xfrm>
            <a:off x="3137281" y="3570674"/>
            <a:ext cx="82153" cy="595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4" name="Straight Connector 298">
            <a:extLst>
              <a:ext uri="{FF2B5EF4-FFF2-40B4-BE49-F238E27FC236}">
                <a16:creationId xmlns:a16="http://schemas.microsoft.com/office/drawing/2014/main" id="{FBA241B7-1D0B-3446-B887-DF2A60562C63}"/>
              </a:ext>
            </a:extLst>
          </p:cNvPr>
          <p:cNvCxnSpPr>
            <a:cxnSpLocks noChangeShapeType="1"/>
          </p:cNvCxnSpPr>
          <p:nvPr/>
        </p:nvCxnSpPr>
        <p:spPr bwMode="auto">
          <a:xfrm flipV="1">
            <a:off x="3000358" y="3717121"/>
            <a:ext cx="166688" cy="33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5" name="Straight Connector 299">
            <a:extLst>
              <a:ext uri="{FF2B5EF4-FFF2-40B4-BE49-F238E27FC236}">
                <a16:creationId xmlns:a16="http://schemas.microsoft.com/office/drawing/2014/main" id="{9EF281DF-1EAB-9642-86CE-67F25A55ACBF}"/>
              </a:ext>
            </a:extLst>
          </p:cNvPr>
          <p:cNvCxnSpPr>
            <a:cxnSpLocks noChangeShapeType="1"/>
          </p:cNvCxnSpPr>
          <p:nvPr/>
        </p:nvCxnSpPr>
        <p:spPr bwMode="auto">
          <a:xfrm flipV="1">
            <a:off x="2795571" y="3590915"/>
            <a:ext cx="133350" cy="797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6" name="Straight Connector 300">
            <a:extLst>
              <a:ext uri="{FF2B5EF4-FFF2-40B4-BE49-F238E27FC236}">
                <a16:creationId xmlns:a16="http://schemas.microsoft.com/office/drawing/2014/main" id="{CF0B6ED5-64C1-F64C-B490-65D8887CD46F}"/>
              </a:ext>
            </a:extLst>
          </p:cNvPr>
          <p:cNvCxnSpPr>
            <a:cxnSpLocks noChangeShapeType="1"/>
          </p:cNvCxnSpPr>
          <p:nvPr/>
        </p:nvCxnSpPr>
        <p:spPr bwMode="auto">
          <a:xfrm flipV="1">
            <a:off x="2581258" y="3806417"/>
            <a:ext cx="141685" cy="714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7" name="Straight Connector 301">
            <a:extLst>
              <a:ext uri="{FF2B5EF4-FFF2-40B4-BE49-F238E27FC236}">
                <a16:creationId xmlns:a16="http://schemas.microsoft.com/office/drawing/2014/main" id="{6F25A2AA-9AAF-7545-A621-843340E23A8A}"/>
              </a:ext>
            </a:extLst>
          </p:cNvPr>
          <p:cNvCxnSpPr>
            <a:cxnSpLocks noChangeShapeType="1"/>
          </p:cNvCxnSpPr>
          <p:nvPr/>
        </p:nvCxnSpPr>
        <p:spPr bwMode="auto">
          <a:xfrm flipV="1">
            <a:off x="3147996" y="3752840"/>
            <a:ext cx="173831" cy="18335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8" name="Straight Connector 302">
            <a:extLst>
              <a:ext uri="{FF2B5EF4-FFF2-40B4-BE49-F238E27FC236}">
                <a16:creationId xmlns:a16="http://schemas.microsoft.com/office/drawing/2014/main" id="{A85DF839-8C92-7C4C-9E4F-95253E4F64D1}"/>
              </a:ext>
            </a:extLst>
          </p:cNvPr>
          <p:cNvCxnSpPr>
            <a:cxnSpLocks noChangeShapeType="1"/>
          </p:cNvCxnSpPr>
          <p:nvPr/>
        </p:nvCxnSpPr>
        <p:spPr bwMode="auto">
          <a:xfrm flipH="1" flipV="1">
            <a:off x="3486133" y="3743315"/>
            <a:ext cx="245269" cy="892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9" name="Straight Connector 303">
            <a:extLst>
              <a:ext uri="{FF2B5EF4-FFF2-40B4-BE49-F238E27FC236}">
                <a16:creationId xmlns:a16="http://schemas.microsoft.com/office/drawing/2014/main" id="{F434154C-8D83-9441-B097-3BBC275FD9C7}"/>
              </a:ext>
            </a:extLst>
          </p:cNvPr>
          <p:cNvCxnSpPr>
            <a:cxnSpLocks noChangeShapeType="1"/>
          </p:cNvCxnSpPr>
          <p:nvPr/>
        </p:nvCxnSpPr>
        <p:spPr bwMode="auto">
          <a:xfrm flipV="1">
            <a:off x="3476608" y="3492093"/>
            <a:ext cx="195263" cy="1416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0" name="Straight Connector 304">
            <a:extLst>
              <a:ext uri="{FF2B5EF4-FFF2-40B4-BE49-F238E27FC236}">
                <a16:creationId xmlns:a16="http://schemas.microsoft.com/office/drawing/2014/main" id="{B524947B-DB9F-7D40-A706-4C17DE2A5010}"/>
              </a:ext>
            </a:extLst>
          </p:cNvPr>
          <p:cNvCxnSpPr>
            <a:cxnSpLocks noChangeShapeType="1"/>
          </p:cNvCxnSpPr>
          <p:nvPr/>
        </p:nvCxnSpPr>
        <p:spPr bwMode="auto">
          <a:xfrm flipH="1" flipV="1">
            <a:off x="2761043" y="3398034"/>
            <a:ext cx="155972" cy="63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11" name="TextBox 39958">
            <a:extLst>
              <a:ext uri="{FF2B5EF4-FFF2-40B4-BE49-F238E27FC236}">
                <a16:creationId xmlns:a16="http://schemas.microsoft.com/office/drawing/2014/main" id="{E2B94A9A-0F9D-2848-A0CF-4BF11CF94A72}"/>
              </a:ext>
            </a:extLst>
          </p:cNvPr>
          <p:cNvSpPr txBox="1">
            <a:spLocks noChangeArrowheads="1"/>
          </p:cNvSpPr>
          <p:nvPr/>
        </p:nvSpPr>
        <p:spPr bwMode="auto">
          <a:xfrm>
            <a:off x="1857356" y="3429000"/>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i="1" kern="0" dirty="0">
                <a:solidFill>
                  <a:prstClr val="white"/>
                </a:solidFill>
                <a:latin typeface="Calibri" panose="020F0502020204030204"/>
                <a:cs typeface="Arial"/>
              </a:rPr>
              <a:t>Tier1 ISP</a:t>
            </a:r>
          </a:p>
        </p:txBody>
      </p:sp>
      <p:sp>
        <p:nvSpPr>
          <p:cNvPr id="612" name="Oval 3">
            <a:extLst>
              <a:ext uri="{FF2B5EF4-FFF2-40B4-BE49-F238E27FC236}">
                <a16:creationId xmlns:a16="http://schemas.microsoft.com/office/drawing/2014/main" id="{A702DE6F-D4A0-8F44-AA63-D6E15375CD8E}"/>
              </a:ext>
            </a:extLst>
          </p:cNvPr>
          <p:cNvSpPr>
            <a:spLocks noChangeArrowheads="1"/>
          </p:cNvSpPr>
          <p:nvPr/>
        </p:nvSpPr>
        <p:spPr bwMode="auto">
          <a:xfrm>
            <a:off x="4143372" y="2764621"/>
            <a:ext cx="2575309" cy="1007269"/>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613" name="Straight Connector 10">
            <a:extLst>
              <a:ext uri="{FF2B5EF4-FFF2-40B4-BE49-F238E27FC236}">
                <a16:creationId xmlns:a16="http://schemas.microsoft.com/office/drawing/2014/main" id="{3F8196DF-0888-8E49-98D7-DA224C7BE9E9}"/>
              </a:ext>
            </a:extLst>
          </p:cNvPr>
          <p:cNvCxnSpPr>
            <a:cxnSpLocks noChangeShapeType="1"/>
          </p:cNvCxnSpPr>
          <p:nvPr/>
        </p:nvCxnSpPr>
        <p:spPr bwMode="auto">
          <a:xfrm>
            <a:off x="5154199" y="2942024"/>
            <a:ext cx="796528" cy="523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4" name="Straight Connector 297">
            <a:extLst>
              <a:ext uri="{FF2B5EF4-FFF2-40B4-BE49-F238E27FC236}">
                <a16:creationId xmlns:a16="http://schemas.microsoft.com/office/drawing/2014/main" id="{1B258AC6-D04D-9E42-938E-20E66E809546}"/>
              </a:ext>
            </a:extLst>
          </p:cNvPr>
          <p:cNvCxnSpPr>
            <a:cxnSpLocks noChangeShapeType="1"/>
          </p:cNvCxnSpPr>
          <p:nvPr/>
        </p:nvCxnSpPr>
        <p:spPr bwMode="auto">
          <a:xfrm>
            <a:off x="5567345" y="3159908"/>
            <a:ext cx="90488" cy="619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5" name="Straight Connector 298">
            <a:extLst>
              <a:ext uri="{FF2B5EF4-FFF2-40B4-BE49-F238E27FC236}">
                <a16:creationId xmlns:a16="http://schemas.microsoft.com/office/drawing/2014/main" id="{413995ED-2F60-8B4D-8D7F-93AD98A8938C}"/>
              </a:ext>
            </a:extLst>
          </p:cNvPr>
          <p:cNvCxnSpPr>
            <a:cxnSpLocks noChangeShapeType="1"/>
          </p:cNvCxnSpPr>
          <p:nvPr/>
        </p:nvCxnSpPr>
        <p:spPr bwMode="auto">
          <a:xfrm flipV="1">
            <a:off x="5417327" y="3309927"/>
            <a:ext cx="182166" cy="33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6" name="Straight Connector 299">
            <a:extLst>
              <a:ext uri="{FF2B5EF4-FFF2-40B4-BE49-F238E27FC236}">
                <a16:creationId xmlns:a16="http://schemas.microsoft.com/office/drawing/2014/main" id="{25EF67BD-6045-D34A-B976-7E209CEE56CE}"/>
              </a:ext>
            </a:extLst>
          </p:cNvPr>
          <p:cNvCxnSpPr>
            <a:cxnSpLocks noChangeShapeType="1"/>
          </p:cNvCxnSpPr>
          <p:nvPr/>
        </p:nvCxnSpPr>
        <p:spPr bwMode="auto">
          <a:xfrm flipV="1">
            <a:off x="5193490" y="3181340"/>
            <a:ext cx="146447" cy="797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7" name="Straight Connector 300">
            <a:extLst>
              <a:ext uri="{FF2B5EF4-FFF2-40B4-BE49-F238E27FC236}">
                <a16:creationId xmlns:a16="http://schemas.microsoft.com/office/drawing/2014/main" id="{36B4AB57-694E-3A49-B3F1-69CBFBA7E4FF}"/>
              </a:ext>
            </a:extLst>
          </p:cNvPr>
          <p:cNvCxnSpPr>
            <a:cxnSpLocks noChangeShapeType="1"/>
          </p:cNvCxnSpPr>
          <p:nvPr/>
        </p:nvCxnSpPr>
        <p:spPr bwMode="auto">
          <a:xfrm flipV="1">
            <a:off x="4958937" y="3400415"/>
            <a:ext cx="154781" cy="714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8" name="Straight Connector 301">
            <a:extLst>
              <a:ext uri="{FF2B5EF4-FFF2-40B4-BE49-F238E27FC236}">
                <a16:creationId xmlns:a16="http://schemas.microsoft.com/office/drawing/2014/main" id="{327866EC-442B-E449-A507-1ADB2897607E}"/>
              </a:ext>
            </a:extLst>
          </p:cNvPr>
          <p:cNvCxnSpPr>
            <a:cxnSpLocks noChangeShapeType="1"/>
          </p:cNvCxnSpPr>
          <p:nvPr/>
        </p:nvCxnSpPr>
        <p:spPr bwMode="auto">
          <a:xfrm flipV="1">
            <a:off x="5579252" y="3345646"/>
            <a:ext cx="190500" cy="1857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9" name="Straight Connector 302">
            <a:extLst>
              <a:ext uri="{FF2B5EF4-FFF2-40B4-BE49-F238E27FC236}">
                <a16:creationId xmlns:a16="http://schemas.microsoft.com/office/drawing/2014/main" id="{0B9882C7-E94F-0A47-A7DE-70A6E795938B}"/>
              </a:ext>
            </a:extLst>
          </p:cNvPr>
          <p:cNvCxnSpPr>
            <a:cxnSpLocks noChangeShapeType="1"/>
          </p:cNvCxnSpPr>
          <p:nvPr/>
        </p:nvCxnSpPr>
        <p:spPr bwMode="auto">
          <a:xfrm flipH="1" flipV="1">
            <a:off x="5926915" y="3330167"/>
            <a:ext cx="269081" cy="904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20" name="Straight Connector 303">
            <a:extLst>
              <a:ext uri="{FF2B5EF4-FFF2-40B4-BE49-F238E27FC236}">
                <a16:creationId xmlns:a16="http://schemas.microsoft.com/office/drawing/2014/main" id="{07F3D5AB-917A-3646-B73E-0784162E7E10}"/>
              </a:ext>
            </a:extLst>
          </p:cNvPr>
          <p:cNvCxnSpPr>
            <a:cxnSpLocks noChangeShapeType="1"/>
          </p:cNvCxnSpPr>
          <p:nvPr/>
        </p:nvCxnSpPr>
        <p:spPr bwMode="auto">
          <a:xfrm flipV="1">
            <a:off x="5938820" y="3080136"/>
            <a:ext cx="214313" cy="1440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21" name="Straight Connector 304">
            <a:extLst>
              <a:ext uri="{FF2B5EF4-FFF2-40B4-BE49-F238E27FC236}">
                <a16:creationId xmlns:a16="http://schemas.microsoft.com/office/drawing/2014/main" id="{7EE99713-0073-4441-B515-ACBBCD81E0FB}"/>
              </a:ext>
            </a:extLst>
          </p:cNvPr>
          <p:cNvCxnSpPr>
            <a:cxnSpLocks noChangeShapeType="1"/>
          </p:cNvCxnSpPr>
          <p:nvPr/>
        </p:nvCxnSpPr>
        <p:spPr bwMode="auto">
          <a:xfrm flipH="1" flipV="1">
            <a:off x="5155390" y="2984887"/>
            <a:ext cx="170260" cy="642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22" name="TextBox 39958">
            <a:extLst>
              <a:ext uri="{FF2B5EF4-FFF2-40B4-BE49-F238E27FC236}">
                <a16:creationId xmlns:a16="http://schemas.microsoft.com/office/drawing/2014/main" id="{9B066AAE-482E-0B40-BE56-8CA80740394E}"/>
              </a:ext>
            </a:extLst>
          </p:cNvPr>
          <p:cNvSpPr txBox="1">
            <a:spLocks noChangeArrowheads="1"/>
          </p:cNvSpPr>
          <p:nvPr/>
        </p:nvSpPr>
        <p:spPr bwMode="auto">
          <a:xfrm>
            <a:off x="4214810" y="3071810"/>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i="1" kern="0" dirty="0">
                <a:solidFill>
                  <a:prstClr val="white"/>
                </a:solidFill>
                <a:latin typeface="Calibri" panose="020F0502020204030204"/>
                <a:cs typeface="Arial"/>
              </a:rPr>
              <a:t>Tier1 ISP</a:t>
            </a:r>
          </a:p>
        </p:txBody>
      </p:sp>
      <p:cxnSp>
        <p:nvCxnSpPr>
          <p:cNvPr id="623" name="Straight Connector 12">
            <a:extLst>
              <a:ext uri="{FF2B5EF4-FFF2-40B4-BE49-F238E27FC236}">
                <a16:creationId xmlns:a16="http://schemas.microsoft.com/office/drawing/2014/main" id="{F300F1C8-847A-BE41-8774-57B1DCD8D5D3}"/>
              </a:ext>
            </a:extLst>
          </p:cNvPr>
          <p:cNvCxnSpPr>
            <a:cxnSpLocks noChangeShapeType="1"/>
          </p:cNvCxnSpPr>
          <p:nvPr/>
        </p:nvCxnSpPr>
        <p:spPr bwMode="auto">
          <a:xfrm>
            <a:off x="2630074" y="1984761"/>
            <a:ext cx="178594" cy="196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5" name="Straight Connector 502">
            <a:extLst>
              <a:ext uri="{FF2B5EF4-FFF2-40B4-BE49-F238E27FC236}">
                <a16:creationId xmlns:a16="http://schemas.microsoft.com/office/drawing/2014/main" id="{3F67B9C4-4FEC-1240-9C01-EB8A6EE3CDEB}"/>
              </a:ext>
            </a:extLst>
          </p:cNvPr>
          <p:cNvCxnSpPr>
            <a:cxnSpLocks noChangeShapeType="1"/>
          </p:cNvCxnSpPr>
          <p:nvPr/>
        </p:nvCxnSpPr>
        <p:spPr bwMode="auto">
          <a:xfrm>
            <a:off x="3780218" y="1835934"/>
            <a:ext cx="230981" cy="429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6" name="Straight Connector 503">
            <a:extLst>
              <a:ext uri="{FF2B5EF4-FFF2-40B4-BE49-F238E27FC236}">
                <a16:creationId xmlns:a16="http://schemas.microsoft.com/office/drawing/2014/main" id="{545AD480-9636-0E4B-B4B9-9B4ADC620A03}"/>
              </a:ext>
            </a:extLst>
          </p:cNvPr>
          <p:cNvCxnSpPr>
            <a:cxnSpLocks noChangeShapeType="1"/>
          </p:cNvCxnSpPr>
          <p:nvPr/>
        </p:nvCxnSpPr>
        <p:spPr bwMode="auto">
          <a:xfrm flipH="1">
            <a:off x="4162409" y="1819265"/>
            <a:ext cx="288131" cy="4345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7" name="Straight Connector 504">
            <a:extLst>
              <a:ext uri="{FF2B5EF4-FFF2-40B4-BE49-F238E27FC236}">
                <a16:creationId xmlns:a16="http://schemas.microsoft.com/office/drawing/2014/main" id="{71581065-B12B-1A4E-BE8D-55FA0FB7720E}"/>
              </a:ext>
            </a:extLst>
          </p:cNvPr>
          <p:cNvCxnSpPr>
            <a:cxnSpLocks noChangeShapeType="1"/>
          </p:cNvCxnSpPr>
          <p:nvPr/>
        </p:nvCxnSpPr>
        <p:spPr bwMode="auto">
          <a:xfrm>
            <a:off x="5920962" y="2202646"/>
            <a:ext cx="161925" cy="7846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8" name="Straight Connector 505">
            <a:extLst>
              <a:ext uri="{FF2B5EF4-FFF2-40B4-BE49-F238E27FC236}">
                <a16:creationId xmlns:a16="http://schemas.microsoft.com/office/drawing/2014/main" id="{73C31C58-B4CF-814A-A3FD-55A6563CEF48}"/>
              </a:ext>
            </a:extLst>
          </p:cNvPr>
          <p:cNvCxnSpPr>
            <a:cxnSpLocks noChangeShapeType="1"/>
          </p:cNvCxnSpPr>
          <p:nvPr/>
        </p:nvCxnSpPr>
        <p:spPr bwMode="auto">
          <a:xfrm flipH="1">
            <a:off x="6195996" y="2465774"/>
            <a:ext cx="180975" cy="519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9" name="Straight Connector 507">
            <a:extLst>
              <a:ext uri="{FF2B5EF4-FFF2-40B4-BE49-F238E27FC236}">
                <a16:creationId xmlns:a16="http://schemas.microsoft.com/office/drawing/2014/main" id="{EC7E8528-0B6D-CF4D-8A94-85AA80C4CC8F}"/>
              </a:ext>
            </a:extLst>
          </p:cNvPr>
          <p:cNvCxnSpPr>
            <a:cxnSpLocks noChangeShapeType="1"/>
          </p:cNvCxnSpPr>
          <p:nvPr/>
        </p:nvCxnSpPr>
        <p:spPr bwMode="auto">
          <a:xfrm flipH="1" flipV="1">
            <a:off x="6434121" y="3457565"/>
            <a:ext cx="597694" cy="4607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0" name="Straight Connector 512">
            <a:extLst>
              <a:ext uri="{FF2B5EF4-FFF2-40B4-BE49-F238E27FC236}">
                <a16:creationId xmlns:a16="http://schemas.microsoft.com/office/drawing/2014/main" id="{3894D9DF-7CD2-5E46-A639-24D288F83334}"/>
              </a:ext>
            </a:extLst>
          </p:cNvPr>
          <p:cNvCxnSpPr>
            <a:cxnSpLocks noChangeShapeType="1"/>
          </p:cNvCxnSpPr>
          <p:nvPr/>
        </p:nvCxnSpPr>
        <p:spPr bwMode="auto">
          <a:xfrm flipV="1">
            <a:off x="2185970" y="3898096"/>
            <a:ext cx="301229" cy="157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1" name="Straight Connector 513">
            <a:extLst>
              <a:ext uri="{FF2B5EF4-FFF2-40B4-BE49-F238E27FC236}">
                <a16:creationId xmlns:a16="http://schemas.microsoft.com/office/drawing/2014/main" id="{89BD6F64-A1F9-A841-8EE8-ACECF372CCCB}"/>
              </a:ext>
            </a:extLst>
          </p:cNvPr>
          <p:cNvCxnSpPr>
            <a:cxnSpLocks noChangeShapeType="1"/>
          </p:cNvCxnSpPr>
          <p:nvPr/>
        </p:nvCxnSpPr>
        <p:spPr bwMode="auto">
          <a:xfrm>
            <a:off x="1881170" y="3790940"/>
            <a:ext cx="338138" cy="869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2" name="Straight Connector 508">
            <a:extLst>
              <a:ext uri="{FF2B5EF4-FFF2-40B4-BE49-F238E27FC236}">
                <a16:creationId xmlns:a16="http://schemas.microsoft.com/office/drawing/2014/main" id="{CBDBB96A-3635-3D49-964A-A9C290E5CAD0}"/>
              </a:ext>
            </a:extLst>
          </p:cNvPr>
          <p:cNvCxnSpPr>
            <a:cxnSpLocks noChangeShapeType="1"/>
          </p:cNvCxnSpPr>
          <p:nvPr/>
        </p:nvCxnSpPr>
        <p:spPr bwMode="auto">
          <a:xfrm flipH="1" flipV="1">
            <a:off x="5714983" y="3569484"/>
            <a:ext cx="785813" cy="7250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3" name="Straight Connector 506">
            <a:extLst>
              <a:ext uri="{FF2B5EF4-FFF2-40B4-BE49-F238E27FC236}">
                <a16:creationId xmlns:a16="http://schemas.microsoft.com/office/drawing/2014/main" id="{AA94DB72-B450-7842-B04E-DCFB91821FC1}"/>
              </a:ext>
            </a:extLst>
          </p:cNvPr>
          <p:cNvCxnSpPr>
            <a:cxnSpLocks noChangeShapeType="1"/>
          </p:cNvCxnSpPr>
          <p:nvPr/>
        </p:nvCxnSpPr>
        <p:spPr bwMode="auto">
          <a:xfrm flipH="1">
            <a:off x="6517464" y="3261111"/>
            <a:ext cx="406004" cy="1869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634" name="Group 858">
            <a:extLst>
              <a:ext uri="{FF2B5EF4-FFF2-40B4-BE49-F238E27FC236}">
                <a16:creationId xmlns:a16="http://schemas.microsoft.com/office/drawing/2014/main" id="{90216148-AEBB-D045-BC04-2476960CEEA7}"/>
              </a:ext>
            </a:extLst>
          </p:cNvPr>
          <p:cNvGrpSpPr/>
          <p:nvPr/>
        </p:nvGrpSpPr>
        <p:grpSpPr>
          <a:xfrm>
            <a:off x="3874277" y="2240456"/>
            <a:ext cx="406004" cy="167267"/>
            <a:chOff x="7493876" y="2774731"/>
            <a:chExt cx="1481958" cy="894622"/>
          </a:xfrm>
        </p:grpSpPr>
        <p:sp>
          <p:nvSpPr>
            <p:cNvPr id="635" name="Freeform 634">
              <a:extLst>
                <a:ext uri="{FF2B5EF4-FFF2-40B4-BE49-F238E27FC236}">
                  <a16:creationId xmlns:a16="http://schemas.microsoft.com/office/drawing/2014/main" id="{7C739FBE-036D-994B-85E2-4440DD5303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38" name="Oval 637">
              <a:extLst>
                <a:ext uri="{FF2B5EF4-FFF2-40B4-BE49-F238E27FC236}">
                  <a16:creationId xmlns:a16="http://schemas.microsoft.com/office/drawing/2014/main" id="{33BC4048-43F2-884D-8016-9AF95DABE2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39" name="Group 997">
              <a:extLst>
                <a:ext uri="{FF2B5EF4-FFF2-40B4-BE49-F238E27FC236}">
                  <a16:creationId xmlns:a16="http://schemas.microsoft.com/office/drawing/2014/main" id="{130BCC6D-B09E-1C41-A8CF-04A2A9638267}"/>
                </a:ext>
              </a:extLst>
            </p:cNvPr>
            <p:cNvGrpSpPr/>
            <p:nvPr/>
          </p:nvGrpSpPr>
          <p:grpSpPr>
            <a:xfrm>
              <a:off x="7713663" y="2848339"/>
              <a:ext cx="1042107" cy="425543"/>
              <a:chOff x="7786941" y="2884917"/>
              <a:chExt cx="897649" cy="353919"/>
            </a:xfrm>
          </p:grpSpPr>
          <p:sp>
            <p:nvSpPr>
              <p:cNvPr id="640" name="Freeform 639">
                <a:extLst>
                  <a:ext uri="{FF2B5EF4-FFF2-40B4-BE49-F238E27FC236}">
                    <a16:creationId xmlns:a16="http://schemas.microsoft.com/office/drawing/2014/main" id="{0FA93124-8744-5D4F-9E8A-8660696E5B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41" name="Freeform 640">
                <a:extLst>
                  <a:ext uri="{FF2B5EF4-FFF2-40B4-BE49-F238E27FC236}">
                    <a16:creationId xmlns:a16="http://schemas.microsoft.com/office/drawing/2014/main" id="{17571ADC-29EF-004D-A61B-676F21C86B5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42" name="Freeform 641">
                <a:extLst>
                  <a:ext uri="{FF2B5EF4-FFF2-40B4-BE49-F238E27FC236}">
                    <a16:creationId xmlns:a16="http://schemas.microsoft.com/office/drawing/2014/main" id="{36F070DE-197E-7F4B-AA78-582124C37FA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43" name="Freeform 642">
                <a:extLst>
                  <a:ext uri="{FF2B5EF4-FFF2-40B4-BE49-F238E27FC236}">
                    <a16:creationId xmlns:a16="http://schemas.microsoft.com/office/drawing/2014/main" id="{3B0B317D-7F53-E348-81C1-4EE7DBCD590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44" name="Group 859">
            <a:extLst>
              <a:ext uri="{FF2B5EF4-FFF2-40B4-BE49-F238E27FC236}">
                <a16:creationId xmlns:a16="http://schemas.microsoft.com/office/drawing/2014/main" id="{7C41A419-299B-7A4A-A2A5-F2262956EE0F}"/>
              </a:ext>
            </a:extLst>
          </p:cNvPr>
          <p:cNvGrpSpPr/>
          <p:nvPr/>
        </p:nvGrpSpPr>
        <p:grpSpPr>
          <a:xfrm>
            <a:off x="2696212" y="2165737"/>
            <a:ext cx="406004" cy="167267"/>
            <a:chOff x="7493876" y="2774731"/>
            <a:chExt cx="1481958" cy="894622"/>
          </a:xfrm>
        </p:grpSpPr>
        <p:sp>
          <p:nvSpPr>
            <p:cNvPr id="645" name="Freeform 644">
              <a:extLst>
                <a:ext uri="{FF2B5EF4-FFF2-40B4-BE49-F238E27FC236}">
                  <a16:creationId xmlns:a16="http://schemas.microsoft.com/office/drawing/2014/main" id="{E9155573-B861-144A-AA4A-0F52588679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46" name="Oval 645">
              <a:extLst>
                <a:ext uri="{FF2B5EF4-FFF2-40B4-BE49-F238E27FC236}">
                  <a16:creationId xmlns:a16="http://schemas.microsoft.com/office/drawing/2014/main" id="{4F83F884-BBF3-CA40-927E-3CE279B6EDF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47" name="Group 990">
              <a:extLst>
                <a:ext uri="{FF2B5EF4-FFF2-40B4-BE49-F238E27FC236}">
                  <a16:creationId xmlns:a16="http://schemas.microsoft.com/office/drawing/2014/main" id="{0753217D-6DD5-164C-ADEE-1458B0AC16AF}"/>
                </a:ext>
              </a:extLst>
            </p:cNvPr>
            <p:cNvGrpSpPr/>
            <p:nvPr/>
          </p:nvGrpSpPr>
          <p:grpSpPr>
            <a:xfrm>
              <a:off x="7713663" y="2848339"/>
              <a:ext cx="1042107" cy="425543"/>
              <a:chOff x="7786941" y="2884917"/>
              <a:chExt cx="897649" cy="353919"/>
            </a:xfrm>
          </p:grpSpPr>
          <p:sp>
            <p:nvSpPr>
              <p:cNvPr id="648" name="Freeform 647">
                <a:extLst>
                  <a:ext uri="{FF2B5EF4-FFF2-40B4-BE49-F238E27FC236}">
                    <a16:creationId xmlns:a16="http://schemas.microsoft.com/office/drawing/2014/main" id="{B8A25917-7DC6-5444-9682-410BA073678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49" name="Freeform 648">
                <a:extLst>
                  <a:ext uri="{FF2B5EF4-FFF2-40B4-BE49-F238E27FC236}">
                    <a16:creationId xmlns:a16="http://schemas.microsoft.com/office/drawing/2014/main" id="{CABFF5B5-945B-6C4A-890D-ACDA82006C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0" name="Freeform 649">
                <a:extLst>
                  <a:ext uri="{FF2B5EF4-FFF2-40B4-BE49-F238E27FC236}">
                    <a16:creationId xmlns:a16="http://schemas.microsoft.com/office/drawing/2014/main" id="{8AB92421-736D-4A47-8B5A-1ACC7756D5A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1" name="Freeform 650">
                <a:extLst>
                  <a:ext uri="{FF2B5EF4-FFF2-40B4-BE49-F238E27FC236}">
                    <a16:creationId xmlns:a16="http://schemas.microsoft.com/office/drawing/2014/main" id="{F3DCCAE7-3191-354E-90E8-A6C735BF93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52" name="Group 862">
            <a:extLst>
              <a:ext uri="{FF2B5EF4-FFF2-40B4-BE49-F238E27FC236}">
                <a16:creationId xmlns:a16="http://schemas.microsoft.com/office/drawing/2014/main" id="{493E10B9-C866-154D-940F-1FA669A54572}"/>
              </a:ext>
            </a:extLst>
          </p:cNvPr>
          <p:cNvGrpSpPr/>
          <p:nvPr/>
        </p:nvGrpSpPr>
        <p:grpSpPr>
          <a:xfrm>
            <a:off x="6116819" y="3360668"/>
            <a:ext cx="406004" cy="167267"/>
            <a:chOff x="7493876" y="2774731"/>
            <a:chExt cx="1481958" cy="894622"/>
          </a:xfrm>
        </p:grpSpPr>
        <p:sp>
          <p:nvSpPr>
            <p:cNvPr id="653" name="Freeform 652">
              <a:extLst>
                <a:ext uri="{FF2B5EF4-FFF2-40B4-BE49-F238E27FC236}">
                  <a16:creationId xmlns:a16="http://schemas.microsoft.com/office/drawing/2014/main" id="{BF32E820-0FBE-E847-8B3C-9F2876D92E5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54" name="Oval 653">
              <a:extLst>
                <a:ext uri="{FF2B5EF4-FFF2-40B4-BE49-F238E27FC236}">
                  <a16:creationId xmlns:a16="http://schemas.microsoft.com/office/drawing/2014/main" id="{B3A55633-56F4-AC42-945D-1875A96B677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55" name="Group 969">
              <a:extLst>
                <a:ext uri="{FF2B5EF4-FFF2-40B4-BE49-F238E27FC236}">
                  <a16:creationId xmlns:a16="http://schemas.microsoft.com/office/drawing/2014/main" id="{E4AB8815-1B1F-544F-9602-FE11A09FB354}"/>
                </a:ext>
              </a:extLst>
            </p:cNvPr>
            <p:cNvGrpSpPr/>
            <p:nvPr/>
          </p:nvGrpSpPr>
          <p:grpSpPr>
            <a:xfrm>
              <a:off x="7713663" y="2848339"/>
              <a:ext cx="1042107" cy="425543"/>
              <a:chOff x="7786941" y="2884917"/>
              <a:chExt cx="897649" cy="353919"/>
            </a:xfrm>
          </p:grpSpPr>
          <p:sp>
            <p:nvSpPr>
              <p:cNvPr id="656" name="Freeform 655">
                <a:extLst>
                  <a:ext uri="{FF2B5EF4-FFF2-40B4-BE49-F238E27FC236}">
                    <a16:creationId xmlns:a16="http://schemas.microsoft.com/office/drawing/2014/main" id="{25FA3B90-FE77-9D46-BA40-38A873C159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7" name="Freeform 656">
                <a:extLst>
                  <a:ext uri="{FF2B5EF4-FFF2-40B4-BE49-F238E27FC236}">
                    <a16:creationId xmlns:a16="http://schemas.microsoft.com/office/drawing/2014/main" id="{0F8E8660-4197-E24F-B9E2-EFC996926F2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8" name="Freeform 657">
                <a:extLst>
                  <a:ext uri="{FF2B5EF4-FFF2-40B4-BE49-F238E27FC236}">
                    <a16:creationId xmlns:a16="http://schemas.microsoft.com/office/drawing/2014/main" id="{640090A1-376A-5A4C-8EBA-6CB5B79BB44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59" name="Freeform 658">
                <a:extLst>
                  <a:ext uri="{FF2B5EF4-FFF2-40B4-BE49-F238E27FC236}">
                    <a16:creationId xmlns:a16="http://schemas.microsoft.com/office/drawing/2014/main" id="{95591564-5458-114D-85FD-A7003062250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60" name="Group 863">
            <a:extLst>
              <a:ext uri="{FF2B5EF4-FFF2-40B4-BE49-F238E27FC236}">
                <a16:creationId xmlns:a16="http://schemas.microsoft.com/office/drawing/2014/main" id="{614BEF92-8E4F-D346-A4B6-7E2EA0C9DE59}"/>
              </a:ext>
            </a:extLst>
          </p:cNvPr>
          <p:cNvGrpSpPr/>
          <p:nvPr/>
        </p:nvGrpSpPr>
        <p:grpSpPr>
          <a:xfrm>
            <a:off x="5582063" y="3193552"/>
            <a:ext cx="406004" cy="167267"/>
            <a:chOff x="7493876" y="2774731"/>
            <a:chExt cx="1481958" cy="894622"/>
          </a:xfrm>
        </p:grpSpPr>
        <p:sp>
          <p:nvSpPr>
            <p:cNvPr id="661" name="Freeform 660">
              <a:extLst>
                <a:ext uri="{FF2B5EF4-FFF2-40B4-BE49-F238E27FC236}">
                  <a16:creationId xmlns:a16="http://schemas.microsoft.com/office/drawing/2014/main" id="{8EF1D860-B711-3743-A475-0C6DB2BAB38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62" name="Oval 661">
              <a:extLst>
                <a:ext uri="{FF2B5EF4-FFF2-40B4-BE49-F238E27FC236}">
                  <a16:creationId xmlns:a16="http://schemas.microsoft.com/office/drawing/2014/main" id="{37A0AB5E-D9CC-724B-855A-A8218863578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63" name="Group 962">
              <a:extLst>
                <a:ext uri="{FF2B5EF4-FFF2-40B4-BE49-F238E27FC236}">
                  <a16:creationId xmlns:a16="http://schemas.microsoft.com/office/drawing/2014/main" id="{8F6005C9-9B60-8748-86C0-D3E6A0803606}"/>
                </a:ext>
              </a:extLst>
            </p:cNvPr>
            <p:cNvGrpSpPr/>
            <p:nvPr/>
          </p:nvGrpSpPr>
          <p:grpSpPr>
            <a:xfrm>
              <a:off x="7713663" y="2848339"/>
              <a:ext cx="1042107" cy="425543"/>
              <a:chOff x="7786941" y="2884917"/>
              <a:chExt cx="897649" cy="353919"/>
            </a:xfrm>
          </p:grpSpPr>
          <p:sp>
            <p:nvSpPr>
              <p:cNvPr id="664" name="Freeform 663">
                <a:extLst>
                  <a:ext uri="{FF2B5EF4-FFF2-40B4-BE49-F238E27FC236}">
                    <a16:creationId xmlns:a16="http://schemas.microsoft.com/office/drawing/2014/main" id="{DE0F8D72-5786-D54F-93E4-C3C9C54159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65" name="Freeform 664">
                <a:extLst>
                  <a:ext uri="{FF2B5EF4-FFF2-40B4-BE49-F238E27FC236}">
                    <a16:creationId xmlns:a16="http://schemas.microsoft.com/office/drawing/2014/main" id="{5464F08B-BD83-8A44-BBFA-F4EE1966C45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67" name="Freeform 666">
                <a:extLst>
                  <a:ext uri="{FF2B5EF4-FFF2-40B4-BE49-F238E27FC236}">
                    <a16:creationId xmlns:a16="http://schemas.microsoft.com/office/drawing/2014/main" id="{09ECF1C0-ACB1-8540-969F-7EA711FE858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68" name="Freeform 667">
                <a:extLst>
                  <a:ext uri="{FF2B5EF4-FFF2-40B4-BE49-F238E27FC236}">
                    <a16:creationId xmlns:a16="http://schemas.microsoft.com/office/drawing/2014/main" id="{F98EB79D-440D-CA4F-A9C3-BD9212D3EDD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69" name="Group 864">
            <a:extLst>
              <a:ext uri="{FF2B5EF4-FFF2-40B4-BE49-F238E27FC236}">
                <a16:creationId xmlns:a16="http://schemas.microsoft.com/office/drawing/2014/main" id="{B7E7D103-F268-674F-B3C3-92EA88673276}"/>
              </a:ext>
            </a:extLst>
          </p:cNvPr>
          <p:cNvGrpSpPr/>
          <p:nvPr/>
        </p:nvGrpSpPr>
        <p:grpSpPr>
          <a:xfrm>
            <a:off x="5214325" y="3029261"/>
            <a:ext cx="406004" cy="167267"/>
            <a:chOff x="7493876" y="2774731"/>
            <a:chExt cx="1481958" cy="894622"/>
          </a:xfrm>
        </p:grpSpPr>
        <p:sp>
          <p:nvSpPr>
            <p:cNvPr id="670" name="Freeform 669">
              <a:extLst>
                <a:ext uri="{FF2B5EF4-FFF2-40B4-BE49-F238E27FC236}">
                  <a16:creationId xmlns:a16="http://schemas.microsoft.com/office/drawing/2014/main" id="{EB728D85-B436-E54F-874C-34B0042A866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73" name="Oval 672">
              <a:extLst>
                <a:ext uri="{FF2B5EF4-FFF2-40B4-BE49-F238E27FC236}">
                  <a16:creationId xmlns:a16="http://schemas.microsoft.com/office/drawing/2014/main" id="{946A835F-BA3F-764B-B186-F72E0110BE6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88" name="Group 955">
              <a:extLst>
                <a:ext uri="{FF2B5EF4-FFF2-40B4-BE49-F238E27FC236}">
                  <a16:creationId xmlns:a16="http://schemas.microsoft.com/office/drawing/2014/main" id="{BE4F084A-E9A5-3044-A2FF-F78EBF4D712B}"/>
                </a:ext>
              </a:extLst>
            </p:cNvPr>
            <p:cNvGrpSpPr/>
            <p:nvPr/>
          </p:nvGrpSpPr>
          <p:grpSpPr>
            <a:xfrm>
              <a:off x="7713663" y="2848339"/>
              <a:ext cx="1042107" cy="425543"/>
              <a:chOff x="7786941" y="2884917"/>
              <a:chExt cx="897649" cy="353919"/>
            </a:xfrm>
          </p:grpSpPr>
          <p:sp>
            <p:nvSpPr>
              <p:cNvPr id="689" name="Freeform 688">
                <a:extLst>
                  <a:ext uri="{FF2B5EF4-FFF2-40B4-BE49-F238E27FC236}">
                    <a16:creationId xmlns:a16="http://schemas.microsoft.com/office/drawing/2014/main" id="{3731CD43-1F76-FC4C-B577-47908AE83FD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90" name="Freeform 689">
                <a:extLst>
                  <a:ext uri="{FF2B5EF4-FFF2-40B4-BE49-F238E27FC236}">
                    <a16:creationId xmlns:a16="http://schemas.microsoft.com/office/drawing/2014/main" id="{E5922D92-CE3B-F444-BBBB-094EE443F8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92" name="Freeform 691">
                <a:extLst>
                  <a:ext uri="{FF2B5EF4-FFF2-40B4-BE49-F238E27FC236}">
                    <a16:creationId xmlns:a16="http://schemas.microsoft.com/office/drawing/2014/main" id="{FFCCE373-6CD7-CF42-892E-CA621687B58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693" name="Freeform 692">
                <a:extLst>
                  <a:ext uri="{FF2B5EF4-FFF2-40B4-BE49-F238E27FC236}">
                    <a16:creationId xmlns:a16="http://schemas.microsoft.com/office/drawing/2014/main" id="{E3119A7D-B722-F548-9954-AA327EFAED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94" name="Group 865">
            <a:extLst>
              <a:ext uri="{FF2B5EF4-FFF2-40B4-BE49-F238E27FC236}">
                <a16:creationId xmlns:a16="http://schemas.microsoft.com/office/drawing/2014/main" id="{25847F9D-CFF7-5643-B6B5-34AC8A619763}"/>
              </a:ext>
            </a:extLst>
          </p:cNvPr>
          <p:cNvGrpSpPr/>
          <p:nvPr/>
        </p:nvGrpSpPr>
        <p:grpSpPr>
          <a:xfrm>
            <a:off x="5022520" y="3259631"/>
            <a:ext cx="406004" cy="167267"/>
            <a:chOff x="7493876" y="2774731"/>
            <a:chExt cx="1481958" cy="894622"/>
          </a:xfrm>
        </p:grpSpPr>
        <p:sp>
          <p:nvSpPr>
            <p:cNvPr id="695" name="Freeform 694">
              <a:extLst>
                <a:ext uri="{FF2B5EF4-FFF2-40B4-BE49-F238E27FC236}">
                  <a16:creationId xmlns:a16="http://schemas.microsoft.com/office/drawing/2014/main" id="{4A82214C-8C1F-BB49-8FC4-CFEE6481F4E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696" name="Oval 695">
              <a:extLst>
                <a:ext uri="{FF2B5EF4-FFF2-40B4-BE49-F238E27FC236}">
                  <a16:creationId xmlns:a16="http://schemas.microsoft.com/office/drawing/2014/main" id="{C6DB8AC9-820A-504A-9670-7CEE5BB4E0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697" name="Group 948">
              <a:extLst>
                <a:ext uri="{FF2B5EF4-FFF2-40B4-BE49-F238E27FC236}">
                  <a16:creationId xmlns:a16="http://schemas.microsoft.com/office/drawing/2014/main" id="{A0C3804C-D799-0B4C-89DF-FC0B44C2096C}"/>
                </a:ext>
              </a:extLst>
            </p:cNvPr>
            <p:cNvGrpSpPr/>
            <p:nvPr/>
          </p:nvGrpSpPr>
          <p:grpSpPr>
            <a:xfrm>
              <a:off x="7713663" y="2848339"/>
              <a:ext cx="1042107" cy="425543"/>
              <a:chOff x="7786941" y="2884917"/>
              <a:chExt cx="897649" cy="353919"/>
            </a:xfrm>
          </p:grpSpPr>
          <p:sp>
            <p:nvSpPr>
              <p:cNvPr id="699" name="Freeform 698">
                <a:extLst>
                  <a:ext uri="{FF2B5EF4-FFF2-40B4-BE49-F238E27FC236}">
                    <a16:creationId xmlns:a16="http://schemas.microsoft.com/office/drawing/2014/main" id="{00F71241-1388-C540-9F11-AA43DC1BD9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00" name="Freeform 699">
                <a:extLst>
                  <a:ext uri="{FF2B5EF4-FFF2-40B4-BE49-F238E27FC236}">
                    <a16:creationId xmlns:a16="http://schemas.microsoft.com/office/drawing/2014/main" id="{B892CC6B-D497-9946-B2FE-18A16FA7524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01" name="Freeform 700">
                <a:extLst>
                  <a:ext uri="{FF2B5EF4-FFF2-40B4-BE49-F238E27FC236}">
                    <a16:creationId xmlns:a16="http://schemas.microsoft.com/office/drawing/2014/main" id="{DAA7BCA0-C4BF-774A-9DB8-B5D24C8A02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02" name="Freeform 701">
                <a:extLst>
                  <a:ext uri="{FF2B5EF4-FFF2-40B4-BE49-F238E27FC236}">
                    <a16:creationId xmlns:a16="http://schemas.microsoft.com/office/drawing/2014/main" id="{7D6DF0F5-5284-2048-85DC-C4B7C1D0C8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03" name="Group 867">
            <a:extLst>
              <a:ext uri="{FF2B5EF4-FFF2-40B4-BE49-F238E27FC236}">
                <a16:creationId xmlns:a16="http://schemas.microsoft.com/office/drawing/2014/main" id="{1E439E8A-6D0D-A947-88AE-13F395EF741B}"/>
              </a:ext>
            </a:extLst>
          </p:cNvPr>
          <p:cNvGrpSpPr/>
          <p:nvPr/>
        </p:nvGrpSpPr>
        <p:grpSpPr>
          <a:xfrm>
            <a:off x="5448086" y="3478091"/>
            <a:ext cx="406004" cy="167267"/>
            <a:chOff x="7493876" y="2774731"/>
            <a:chExt cx="1481958" cy="894622"/>
          </a:xfrm>
        </p:grpSpPr>
        <p:sp>
          <p:nvSpPr>
            <p:cNvPr id="704" name="Freeform 703">
              <a:extLst>
                <a:ext uri="{FF2B5EF4-FFF2-40B4-BE49-F238E27FC236}">
                  <a16:creationId xmlns:a16="http://schemas.microsoft.com/office/drawing/2014/main" id="{20642CDD-5807-E440-80BD-4914CEF640C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06" name="Oval 705">
              <a:extLst>
                <a:ext uri="{FF2B5EF4-FFF2-40B4-BE49-F238E27FC236}">
                  <a16:creationId xmlns:a16="http://schemas.microsoft.com/office/drawing/2014/main" id="{5B2D41A3-738C-DE4B-95B1-D98C150F0D7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07" name="Group 934">
              <a:extLst>
                <a:ext uri="{FF2B5EF4-FFF2-40B4-BE49-F238E27FC236}">
                  <a16:creationId xmlns:a16="http://schemas.microsoft.com/office/drawing/2014/main" id="{72893B92-0783-094B-9B06-5B15CE5E8FC1}"/>
                </a:ext>
              </a:extLst>
            </p:cNvPr>
            <p:cNvGrpSpPr/>
            <p:nvPr/>
          </p:nvGrpSpPr>
          <p:grpSpPr>
            <a:xfrm>
              <a:off x="7713663" y="2848339"/>
              <a:ext cx="1042107" cy="425543"/>
              <a:chOff x="7786941" y="2884917"/>
              <a:chExt cx="897649" cy="353919"/>
            </a:xfrm>
          </p:grpSpPr>
          <p:sp>
            <p:nvSpPr>
              <p:cNvPr id="708" name="Freeform 707">
                <a:extLst>
                  <a:ext uri="{FF2B5EF4-FFF2-40B4-BE49-F238E27FC236}">
                    <a16:creationId xmlns:a16="http://schemas.microsoft.com/office/drawing/2014/main" id="{A6B26209-5A79-9B49-9A4A-3D3FDEBD6B5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09" name="Freeform 708">
                <a:extLst>
                  <a:ext uri="{FF2B5EF4-FFF2-40B4-BE49-F238E27FC236}">
                    <a16:creationId xmlns:a16="http://schemas.microsoft.com/office/drawing/2014/main" id="{5ABE6455-D1B0-6049-AB8E-5B81D3C447D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10" name="Freeform 709">
                <a:extLst>
                  <a:ext uri="{FF2B5EF4-FFF2-40B4-BE49-F238E27FC236}">
                    <a16:creationId xmlns:a16="http://schemas.microsoft.com/office/drawing/2014/main" id="{C314A57D-E8A9-DA4B-9456-521A28BDBB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11" name="Freeform 710">
                <a:extLst>
                  <a:ext uri="{FF2B5EF4-FFF2-40B4-BE49-F238E27FC236}">
                    <a16:creationId xmlns:a16="http://schemas.microsoft.com/office/drawing/2014/main" id="{88E5CA8C-8B97-3347-8938-C5B63B3D849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13" name="Group 870">
            <a:extLst>
              <a:ext uri="{FF2B5EF4-FFF2-40B4-BE49-F238E27FC236}">
                <a16:creationId xmlns:a16="http://schemas.microsoft.com/office/drawing/2014/main" id="{EBB68360-CFEF-9545-B290-C95BF47B5ABD}"/>
              </a:ext>
            </a:extLst>
          </p:cNvPr>
          <p:cNvGrpSpPr/>
          <p:nvPr/>
        </p:nvGrpSpPr>
        <p:grpSpPr>
          <a:xfrm>
            <a:off x="3145019" y="3604712"/>
            <a:ext cx="406004" cy="167267"/>
            <a:chOff x="7493876" y="2774731"/>
            <a:chExt cx="1481958" cy="894622"/>
          </a:xfrm>
        </p:grpSpPr>
        <p:sp>
          <p:nvSpPr>
            <p:cNvPr id="714" name="Freeform 713">
              <a:extLst>
                <a:ext uri="{FF2B5EF4-FFF2-40B4-BE49-F238E27FC236}">
                  <a16:creationId xmlns:a16="http://schemas.microsoft.com/office/drawing/2014/main" id="{C31E65F7-C8D0-2148-AE16-6639E37F6C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15" name="Oval 714">
              <a:extLst>
                <a:ext uri="{FF2B5EF4-FFF2-40B4-BE49-F238E27FC236}">
                  <a16:creationId xmlns:a16="http://schemas.microsoft.com/office/drawing/2014/main" id="{24C01524-664D-0B42-A170-7AA7DFCD481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16" name="Group 913">
              <a:extLst>
                <a:ext uri="{FF2B5EF4-FFF2-40B4-BE49-F238E27FC236}">
                  <a16:creationId xmlns:a16="http://schemas.microsoft.com/office/drawing/2014/main" id="{69D00E7B-FD92-574B-9D44-DD864E2B55BA}"/>
                </a:ext>
              </a:extLst>
            </p:cNvPr>
            <p:cNvGrpSpPr/>
            <p:nvPr/>
          </p:nvGrpSpPr>
          <p:grpSpPr>
            <a:xfrm>
              <a:off x="7713663" y="2848339"/>
              <a:ext cx="1042107" cy="425543"/>
              <a:chOff x="7786941" y="2884917"/>
              <a:chExt cx="897649" cy="353919"/>
            </a:xfrm>
          </p:grpSpPr>
          <p:sp>
            <p:nvSpPr>
              <p:cNvPr id="717" name="Freeform 716">
                <a:extLst>
                  <a:ext uri="{FF2B5EF4-FFF2-40B4-BE49-F238E27FC236}">
                    <a16:creationId xmlns:a16="http://schemas.microsoft.com/office/drawing/2014/main" id="{98518A8B-3C13-A346-87DA-94216CD9FC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18" name="Freeform 717">
                <a:extLst>
                  <a:ext uri="{FF2B5EF4-FFF2-40B4-BE49-F238E27FC236}">
                    <a16:creationId xmlns:a16="http://schemas.microsoft.com/office/drawing/2014/main" id="{C4C44228-65B5-564C-B1D9-63A0904BA48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20" name="Freeform 719">
                <a:extLst>
                  <a:ext uri="{FF2B5EF4-FFF2-40B4-BE49-F238E27FC236}">
                    <a16:creationId xmlns:a16="http://schemas.microsoft.com/office/drawing/2014/main" id="{B5DCAEA1-0E67-2B47-8939-3B96B10806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21" name="Freeform 720">
                <a:extLst>
                  <a:ext uri="{FF2B5EF4-FFF2-40B4-BE49-F238E27FC236}">
                    <a16:creationId xmlns:a16="http://schemas.microsoft.com/office/drawing/2014/main" id="{0BF12852-261D-6142-8DC4-CA6078C2CE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22" name="Group 872">
            <a:extLst>
              <a:ext uri="{FF2B5EF4-FFF2-40B4-BE49-F238E27FC236}">
                <a16:creationId xmlns:a16="http://schemas.microsoft.com/office/drawing/2014/main" id="{C54AB713-5B88-EF45-B0D1-C4B00F726693}"/>
              </a:ext>
            </a:extLst>
          </p:cNvPr>
          <p:cNvGrpSpPr/>
          <p:nvPr/>
        </p:nvGrpSpPr>
        <p:grpSpPr>
          <a:xfrm>
            <a:off x="2784872" y="3458176"/>
            <a:ext cx="406004" cy="167267"/>
            <a:chOff x="7493876" y="2774731"/>
            <a:chExt cx="1481958" cy="894622"/>
          </a:xfrm>
        </p:grpSpPr>
        <p:sp>
          <p:nvSpPr>
            <p:cNvPr id="723" name="Freeform 722">
              <a:extLst>
                <a:ext uri="{FF2B5EF4-FFF2-40B4-BE49-F238E27FC236}">
                  <a16:creationId xmlns:a16="http://schemas.microsoft.com/office/drawing/2014/main" id="{DFDAEE8A-153F-F148-ACED-DCB6523146D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24" name="Oval 723">
              <a:extLst>
                <a:ext uri="{FF2B5EF4-FFF2-40B4-BE49-F238E27FC236}">
                  <a16:creationId xmlns:a16="http://schemas.microsoft.com/office/drawing/2014/main" id="{12E9968E-6A5D-1D49-87AD-9360D941AF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25" name="Group 899">
              <a:extLst>
                <a:ext uri="{FF2B5EF4-FFF2-40B4-BE49-F238E27FC236}">
                  <a16:creationId xmlns:a16="http://schemas.microsoft.com/office/drawing/2014/main" id="{C96DB30C-CB79-ED4D-990A-79FB83582D7D}"/>
                </a:ext>
              </a:extLst>
            </p:cNvPr>
            <p:cNvGrpSpPr/>
            <p:nvPr/>
          </p:nvGrpSpPr>
          <p:grpSpPr>
            <a:xfrm>
              <a:off x="7713663" y="2848339"/>
              <a:ext cx="1042107" cy="425543"/>
              <a:chOff x="7786941" y="2884917"/>
              <a:chExt cx="897649" cy="353919"/>
            </a:xfrm>
          </p:grpSpPr>
          <p:sp>
            <p:nvSpPr>
              <p:cNvPr id="727" name="Freeform 726">
                <a:extLst>
                  <a:ext uri="{FF2B5EF4-FFF2-40B4-BE49-F238E27FC236}">
                    <a16:creationId xmlns:a16="http://schemas.microsoft.com/office/drawing/2014/main" id="{2A2BB217-A5F6-F142-B4CF-398F9DAFFC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28" name="Freeform 727">
                <a:extLst>
                  <a:ext uri="{FF2B5EF4-FFF2-40B4-BE49-F238E27FC236}">
                    <a16:creationId xmlns:a16="http://schemas.microsoft.com/office/drawing/2014/main" id="{098B3B92-C926-1C43-A24C-B12286D8230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29" name="Freeform 728">
                <a:extLst>
                  <a:ext uri="{FF2B5EF4-FFF2-40B4-BE49-F238E27FC236}">
                    <a16:creationId xmlns:a16="http://schemas.microsoft.com/office/drawing/2014/main" id="{7A699073-99D7-F145-AF5D-6000D9E7893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30" name="Freeform 729">
                <a:extLst>
                  <a:ext uri="{FF2B5EF4-FFF2-40B4-BE49-F238E27FC236}">
                    <a16:creationId xmlns:a16="http://schemas.microsoft.com/office/drawing/2014/main" id="{9DF6CA8B-C8D2-0649-92B0-D39407735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31" name="Group 873">
            <a:extLst>
              <a:ext uri="{FF2B5EF4-FFF2-40B4-BE49-F238E27FC236}">
                <a16:creationId xmlns:a16="http://schemas.microsoft.com/office/drawing/2014/main" id="{BB4F8064-75E6-4148-A080-7FE6F41A0BDD}"/>
              </a:ext>
            </a:extLst>
          </p:cNvPr>
          <p:cNvGrpSpPr/>
          <p:nvPr/>
        </p:nvGrpSpPr>
        <p:grpSpPr>
          <a:xfrm>
            <a:off x="2605367" y="3661718"/>
            <a:ext cx="406004" cy="167267"/>
            <a:chOff x="7493876" y="2774731"/>
            <a:chExt cx="1481958" cy="894622"/>
          </a:xfrm>
        </p:grpSpPr>
        <p:sp>
          <p:nvSpPr>
            <p:cNvPr id="732" name="Freeform 731">
              <a:extLst>
                <a:ext uri="{FF2B5EF4-FFF2-40B4-BE49-F238E27FC236}">
                  <a16:creationId xmlns:a16="http://schemas.microsoft.com/office/drawing/2014/main" id="{3450A9CF-C953-C045-9C98-C67E566E1D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34" name="Oval 733">
              <a:extLst>
                <a:ext uri="{FF2B5EF4-FFF2-40B4-BE49-F238E27FC236}">
                  <a16:creationId xmlns:a16="http://schemas.microsoft.com/office/drawing/2014/main" id="{1C10C7D2-78B6-5244-AEDC-999C61D0E17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35" name="Group 892">
              <a:extLst>
                <a:ext uri="{FF2B5EF4-FFF2-40B4-BE49-F238E27FC236}">
                  <a16:creationId xmlns:a16="http://schemas.microsoft.com/office/drawing/2014/main" id="{C348A6F0-8B18-E549-942A-B4BA0E4351C2}"/>
                </a:ext>
              </a:extLst>
            </p:cNvPr>
            <p:cNvGrpSpPr/>
            <p:nvPr/>
          </p:nvGrpSpPr>
          <p:grpSpPr>
            <a:xfrm>
              <a:off x="7713663" y="2848339"/>
              <a:ext cx="1042107" cy="425543"/>
              <a:chOff x="7786941" y="2884917"/>
              <a:chExt cx="897649" cy="353919"/>
            </a:xfrm>
          </p:grpSpPr>
          <p:sp>
            <p:nvSpPr>
              <p:cNvPr id="736" name="Freeform 735">
                <a:extLst>
                  <a:ext uri="{FF2B5EF4-FFF2-40B4-BE49-F238E27FC236}">
                    <a16:creationId xmlns:a16="http://schemas.microsoft.com/office/drawing/2014/main" id="{50BF416E-5E10-9E42-BF67-C438CBDE37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37" name="Freeform 736">
                <a:extLst>
                  <a:ext uri="{FF2B5EF4-FFF2-40B4-BE49-F238E27FC236}">
                    <a16:creationId xmlns:a16="http://schemas.microsoft.com/office/drawing/2014/main" id="{301F7374-9853-7146-9A47-25C0E033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38" name="Freeform 737">
                <a:extLst>
                  <a:ext uri="{FF2B5EF4-FFF2-40B4-BE49-F238E27FC236}">
                    <a16:creationId xmlns:a16="http://schemas.microsoft.com/office/drawing/2014/main" id="{0164ECE1-B718-B34A-8EDE-D4D0DB3D0DD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39" name="Freeform 738">
                <a:extLst>
                  <a:ext uri="{FF2B5EF4-FFF2-40B4-BE49-F238E27FC236}">
                    <a16:creationId xmlns:a16="http://schemas.microsoft.com/office/drawing/2014/main" id="{C96E24B3-51EE-4841-AC48-02977D922FE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40" name="Group 874">
            <a:extLst>
              <a:ext uri="{FF2B5EF4-FFF2-40B4-BE49-F238E27FC236}">
                <a16:creationId xmlns:a16="http://schemas.microsoft.com/office/drawing/2014/main" id="{A27592D6-B4A5-A942-80A1-4D78584A3729}"/>
              </a:ext>
            </a:extLst>
          </p:cNvPr>
          <p:cNvGrpSpPr/>
          <p:nvPr/>
        </p:nvGrpSpPr>
        <p:grpSpPr>
          <a:xfrm>
            <a:off x="2222285" y="3801519"/>
            <a:ext cx="406004" cy="167267"/>
            <a:chOff x="7493876" y="2774731"/>
            <a:chExt cx="1481958" cy="894622"/>
          </a:xfrm>
        </p:grpSpPr>
        <p:sp>
          <p:nvSpPr>
            <p:cNvPr id="741" name="Freeform 740">
              <a:extLst>
                <a:ext uri="{FF2B5EF4-FFF2-40B4-BE49-F238E27FC236}">
                  <a16:creationId xmlns:a16="http://schemas.microsoft.com/office/drawing/2014/main" id="{4392C382-3B33-664B-9F30-2368CB74357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42" name="Oval 741">
              <a:extLst>
                <a:ext uri="{FF2B5EF4-FFF2-40B4-BE49-F238E27FC236}">
                  <a16:creationId xmlns:a16="http://schemas.microsoft.com/office/drawing/2014/main" id="{E90301FC-FA81-3446-843A-1157E8F0D1A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43" name="Group 885">
              <a:extLst>
                <a:ext uri="{FF2B5EF4-FFF2-40B4-BE49-F238E27FC236}">
                  <a16:creationId xmlns:a16="http://schemas.microsoft.com/office/drawing/2014/main" id="{8F48D118-A375-7442-B7A1-D3B3C92259BF}"/>
                </a:ext>
              </a:extLst>
            </p:cNvPr>
            <p:cNvGrpSpPr/>
            <p:nvPr/>
          </p:nvGrpSpPr>
          <p:grpSpPr>
            <a:xfrm>
              <a:off x="7713663" y="2848339"/>
              <a:ext cx="1042107" cy="425543"/>
              <a:chOff x="7786941" y="2884917"/>
              <a:chExt cx="897649" cy="353919"/>
            </a:xfrm>
          </p:grpSpPr>
          <p:sp>
            <p:nvSpPr>
              <p:cNvPr id="744" name="Freeform 743">
                <a:extLst>
                  <a:ext uri="{FF2B5EF4-FFF2-40B4-BE49-F238E27FC236}">
                    <a16:creationId xmlns:a16="http://schemas.microsoft.com/office/drawing/2014/main" id="{E429E113-061A-8D4E-A711-8433BE2D779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45" name="Freeform 744">
                <a:extLst>
                  <a:ext uri="{FF2B5EF4-FFF2-40B4-BE49-F238E27FC236}">
                    <a16:creationId xmlns:a16="http://schemas.microsoft.com/office/drawing/2014/main" id="{E0359472-260A-464A-8A61-1822736A767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46" name="Freeform 745">
                <a:extLst>
                  <a:ext uri="{FF2B5EF4-FFF2-40B4-BE49-F238E27FC236}">
                    <a16:creationId xmlns:a16="http://schemas.microsoft.com/office/drawing/2014/main" id="{B379B8F8-0A7B-E648-8635-FC0E2853619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47" name="Freeform 746">
                <a:extLst>
                  <a:ext uri="{FF2B5EF4-FFF2-40B4-BE49-F238E27FC236}">
                    <a16:creationId xmlns:a16="http://schemas.microsoft.com/office/drawing/2014/main" id="{F43281EA-3AA2-6846-BFA5-C6871369B7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748" name="Group 875">
            <a:extLst>
              <a:ext uri="{FF2B5EF4-FFF2-40B4-BE49-F238E27FC236}">
                <a16:creationId xmlns:a16="http://schemas.microsoft.com/office/drawing/2014/main" id="{77B1D9FD-DA0A-6F46-AF57-F32DAF022A6D}"/>
              </a:ext>
            </a:extLst>
          </p:cNvPr>
          <p:cNvGrpSpPr/>
          <p:nvPr/>
        </p:nvGrpSpPr>
        <p:grpSpPr>
          <a:xfrm>
            <a:off x="2997719" y="3868427"/>
            <a:ext cx="406004" cy="167267"/>
            <a:chOff x="7493876" y="2774731"/>
            <a:chExt cx="1481958" cy="894622"/>
          </a:xfrm>
        </p:grpSpPr>
        <p:sp>
          <p:nvSpPr>
            <p:cNvPr id="749" name="Freeform 748">
              <a:extLst>
                <a:ext uri="{FF2B5EF4-FFF2-40B4-BE49-F238E27FC236}">
                  <a16:creationId xmlns:a16="http://schemas.microsoft.com/office/drawing/2014/main" id="{38DD07A8-F151-D74A-B9B0-150EF89A609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50" name="Oval 749">
              <a:extLst>
                <a:ext uri="{FF2B5EF4-FFF2-40B4-BE49-F238E27FC236}">
                  <a16:creationId xmlns:a16="http://schemas.microsoft.com/office/drawing/2014/main" id="{CE2FED6D-7123-A44C-A27D-AC4E5E5A7A1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51" name="Group 878">
              <a:extLst>
                <a:ext uri="{FF2B5EF4-FFF2-40B4-BE49-F238E27FC236}">
                  <a16:creationId xmlns:a16="http://schemas.microsoft.com/office/drawing/2014/main" id="{AF4FC758-360F-9143-BBCE-5314F170B3C9}"/>
                </a:ext>
              </a:extLst>
            </p:cNvPr>
            <p:cNvGrpSpPr/>
            <p:nvPr/>
          </p:nvGrpSpPr>
          <p:grpSpPr>
            <a:xfrm>
              <a:off x="7713663" y="2848339"/>
              <a:ext cx="1042107" cy="425543"/>
              <a:chOff x="7786941" y="2884917"/>
              <a:chExt cx="897649" cy="353919"/>
            </a:xfrm>
          </p:grpSpPr>
          <p:sp>
            <p:nvSpPr>
              <p:cNvPr id="752" name="Freeform 751">
                <a:extLst>
                  <a:ext uri="{FF2B5EF4-FFF2-40B4-BE49-F238E27FC236}">
                    <a16:creationId xmlns:a16="http://schemas.microsoft.com/office/drawing/2014/main" id="{15710929-DD09-6847-973F-95DA58E5CDE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53" name="Freeform 752">
                <a:extLst>
                  <a:ext uri="{FF2B5EF4-FFF2-40B4-BE49-F238E27FC236}">
                    <a16:creationId xmlns:a16="http://schemas.microsoft.com/office/drawing/2014/main" id="{6BF30287-E1A0-3044-AA63-03344380454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54" name="Freeform 753">
                <a:extLst>
                  <a:ext uri="{FF2B5EF4-FFF2-40B4-BE49-F238E27FC236}">
                    <a16:creationId xmlns:a16="http://schemas.microsoft.com/office/drawing/2014/main" id="{7CBC1677-B55C-7446-B5B2-60FEAAD50D2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755" name="Freeform 754">
                <a:extLst>
                  <a:ext uri="{FF2B5EF4-FFF2-40B4-BE49-F238E27FC236}">
                    <a16:creationId xmlns:a16="http://schemas.microsoft.com/office/drawing/2014/main" id="{2689907A-654D-7246-93EC-6F1DEB7F9B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756" name="Title 1">
            <a:extLst>
              <a:ext uri="{FF2B5EF4-FFF2-40B4-BE49-F238E27FC236}">
                <a16:creationId xmlns:a16="http://schemas.microsoft.com/office/drawing/2014/main" id="{3B8CD900-19EC-824C-BF74-AADFBF5A172E}"/>
              </a:ext>
            </a:extLst>
          </p:cNvPr>
          <p:cNvSpPr>
            <a:spLocks noGrp="1"/>
          </p:cNvSpPr>
          <p:nvPr>
            <p:ph type="title"/>
          </p:nvPr>
        </p:nvSpPr>
        <p:spPr>
          <a:xfrm>
            <a:off x="428596" y="285728"/>
            <a:ext cx="8358246" cy="670967"/>
          </a:xfrm>
        </p:spPr>
        <p:txBody>
          <a:bodyPr>
            <a:normAutofit/>
          </a:bodyPr>
          <a:lstStyle/>
          <a:p>
            <a:r>
              <a:rPr lang="en-US" altLang="en-US" dirty="0">
                <a:ea typeface="ＭＳ Ｐゴシック" panose="020B0600070205080204" pitchFamily="34" charset="-128"/>
              </a:rPr>
              <a:t>Internet structure: a “network of networks”</a:t>
            </a:r>
            <a:endParaRPr lang="en-US" dirty="0"/>
          </a:p>
        </p:txBody>
      </p:sp>
      <p:grpSp>
        <p:nvGrpSpPr>
          <p:cNvPr id="757" name="Group 2">
            <a:extLst>
              <a:ext uri="{FF2B5EF4-FFF2-40B4-BE49-F238E27FC236}">
                <a16:creationId xmlns:a16="http://schemas.microsoft.com/office/drawing/2014/main" id="{30BB6B1D-0B22-BA43-AA01-2EC5643695A5}"/>
              </a:ext>
            </a:extLst>
          </p:cNvPr>
          <p:cNvGrpSpPr>
            <a:grpSpLocks/>
          </p:cNvGrpSpPr>
          <p:nvPr/>
        </p:nvGrpSpPr>
        <p:grpSpPr bwMode="auto">
          <a:xfrm>
            <a:off x="2225747" y="1717428"/>
            <a:ext cx="455944" cy="313666"/>
            <a:chOff x="3053396" y="4304255"/>
            <a:chExt cx="607844" cy="418253"/>
          </a:xfrm>
        </p:grpSpPr>
        <p:sp>
          <p:nvSpPr>
            <p:cNvPr id="758" name="Freeform 84">
              <a:extLst>
                <a:ext uri="{FF2B5EF4-FFF2-40B4-BE49-F238E27FC236}">
                  <a16:creationId xmlns:a16="http://schemas.microsoft.com/office/drawing/2014/main" id="{B60A3DA3-256B-8E43-9575-8F1327BC53F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59" name="TextBox 1">
              <a:extLst>
                <a:ext uri="{FF2B5EF4-FFF2-40B4-BE49-F238E27FC236}">
                  <a16:creationId xmlns:a16="http://schemas.microsoft.com/office/drawing/2014/main" id="{F1EBE77F-A331-1B49-AD54-E7C5C36B2A4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60" name="Group 135">
            <a:extLst>
              <a:ext uri="{FF2B5EF4-FFF2-40B4-BE49-F238E27FC236}">
                <a16:creationId xmlns:a16="http://schemas.microsoft.com/office/drawing/2014/main" id="{0041D52F-4091-A944-8003-ED442384CB16}"/>
              </a:ext>
            </a:extLst>
          </p:cNvPr>
          <p:cNvGrpSpPr>
            <a:grpSpLocks/>
          </p:cNvGrpSpPr>
          <p:nvPr/>
        </p:nvGrpSpPr>
        <p:grpSpPr bwMode="auto">
          <a:xfrm>
            <a:off x="5607577" y="1907913"/>
            <a:ext cx="455943" cy="313666"/>
            <a:chOff x="3053396" y="4304255"/>
            <a:chExt cx="607843" cy="418253"/>
          </a:xfrm>
        </p:grpSpPr>
        <p:sp>
          <p:nvSpPr>
            <p:cNvPr id="761" name="Freeform 84">
              <a:extLst>
                <a:ext uri="{FF2B5EF4-FFF2-40B4-BE49-F238E27FC236}">
                  <a16:creationId xmlns:a16="http://schemas.microsoft.com/office/drawing/2014/main" id="{078145B8-5D76-7B44-95E4-711130D9707F}"/>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62" name="TextBox 137">
              <a:extLst>
                <a:ext uri="{FF2B5EF4-FFF2-40B4-BE49-F238E27FC236}">
                  <a16:creationId xmlns:a16="http://schemas.microsoft.com/office/drawing/2014/main" id="{5CA3BADE-216F-2843-9D81-CE5E9D20BE8D}"/>
                </a:ext>
              </a:extLst>
            </p:cNvPr>
            <p:cNvSpPr txBox="1">
              <a:spLocks noChangeArrowheads="1"/>
            </p:cNvSpPr>
            <p:nvPr/>
          </p:nvSpPr>
          <p:spPr bwMode="auto">
            <a:xfrm>
              <a:off x="3088081" y="4323258"/>
              <a:ext cx="573158"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63" name="Group 138">
            <a:extLst>
              <a:ext uri="{FF2B5EF4-FFF2-40B4-BE49-F238E27FC236}">
                <a16:creationId xmlns:a16="http://schemas.microsoft.com/office/drawing/2014/main" id="{F1C6BD9A-0B39-B244-94E8-678C50D1ECD9}"/>
              </a:ext>
            </a:extLst>
          </p:cNvPr>
          <p:cNvGrpSpPr>
            <a:grpSpLocks/>
          </p:cNvGrpSpPr>
          <p:nvPr/>
        </p:nvGrpSpPr>
        <p:grpSpPr bwMode="auto">
          <a:xfrm>
            <a:off x="1787538" y="4050873"/>
            <a:ext cx="455944" cy="313666"/>
            <a:chOff x="3053396" y="4304255"/>
            <a:chExt cx="607844" cy="418253"/>
          </a:xfrm>
        </p:grpSpPr>
        <p:sp>
          <p:nvSpPr>
            <p:cNvPr id="764" name="Freeform 84">
              <a:extLst>
                <a:ext uri="{FF2B5EF4-FFF2-40B4-BE49-F238E27FC236}">
                  <a16:creationId xmlns:a16="http://schemas.microsoft.com/office/drawing/2014/main" id="{7E729DEF-3587-F14B-AE03-C52CF3B0162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65" name="TextBox 140">
              <a:extLst>
                <a:ext uri="{FF2B5EF4-FFF2-40B4-BE49-F238E27FC236}">
                  <a16:creationId xmlns:a16="http://schemas.microsoft.com/office/drawing/2014/main" id="{DA418C0A-2209-A942-A859-5ECE8083B050}"/>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66" name="Group 141">
            <a:extLst>
              <a:ext uri="{FF2B5EF4-FFF2-40B4-BE49-F238E27FC236}">
                <a16:creationId xmlns:a16="http://schemas.microsoft.com/office/drawing/2014/main" id="{F1A8927C-3AF4-D742-848C-35E15D25BFB5}"/>
              </a:ext>
            </a:extLst>
          </p:cNvPr>
          <p:cNvGrpSpPr>
            <a:grpSpLocks/>
          </p:cNvGrpSpPr>
          <p:nvPr/>
        </p:nvGrpSpPr>
        <p:grpSpPr bwMode="auto">
          <a:xfrm>
            <a:off x="1285852" y="3571876"/>
            <a:ext cx="455944" cy="313666"/>
            <a:chOff x="3053396" y="4304255"/>
            <a:chExt cx="607844" cy="418253"/>
          </a:xfrm>
        </p:grpSpPr>
        <p:sp>
          <p:nvSpPr>
            <p:cNvPr id="767" name="Freeform 84">
              <a:extLst>
                <a:ext uri="{FF2B5EF4-FFF2-40B4-BE49-F238E27FC236}">
                  <a16:creationId xmlns:a16="http://schemas.microsoft.com/office/drawing/2014/main" id="{E8F8A0DF-7843-7E4A-8EBF-A24CA907C109}"/>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68" name="TextBox 143">
              <a:extLst>
                <a:ext uri="{FF2B5EF4-FFF2-40B4-BE49-F238E27FC236}">
                  <a16:creationId xmlns:a16="http://schemas.microsoft.com/office/drawing/2014/main" id="{D97DC0BC-584A-AC4F-835D-B981DD67CCF7}"/>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69" name="Group 144">
            <a:extLst>
              <a:ext uri="{FF2B5EF4-FFF2-40B4-BE49-F238E27FC236}">
                <a16:creationId xmlns:a16="http://schemas.microsoft.com/office/drawing/2014/main" id="{937AB14A-1B92-0C4D-9DB7-3A65A35F708F}"/>
              </a:ext>
            </a:extLst>
          </p:cNvPr>
          <p:cNvGrpSpPr>
            <a:grpSpLocks/>
          </p:cNvGrpSpPr>
          <p:nvPr/>
        </p:nvGrpSpPr>
        <p:grpSpPr bwMode="auto">
          <a:xfrm>
            <a:off x="1301697" y="3088922"/>
            <a:ext cx="455944" cy="313666"/>
            <a:chOff x="3053396" y="4304255"/>
            <a:chExt cx="607844" cy="418253"/>
          </a:xfrm>
        </p:grpSpPr>
        <p:sp>
          <p:nvSpPr>
            <p:cNvPr id="770" name="Freeform 84">
              <a:extLst>
                <a:ext uri="{FF2B5EF4-FFF2-40B4-BE49-F238E27FC236}">
                  <a16:creationId xmlns:a16="http://schemas.microsoft.com/office/drawing/2014/main" id="{72BD96B2-8C8B-A34A-A0B1-8A56E080B3EB}"/>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71" name="TextBox 146">
              <a:extLst>
                <a:ext uri="{FF2B5EF4-FFF2-40B4-BE49-F238E27FC236}">
                  <a16:creationId xmlns:a16="http://schemas.microsoft.com/office/drawing/2014/main" id="{2E687D8E-E3CE-F949-BB94-C8F32F433905}"/>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72" name="Group 147">
            <a:extLst>
              <a:ext uri="{FF2B5EF4-FFF2-40B4-BE49-F238E27FC236}">
                <a16:creationId xmlns:a16="http://schemas.microsoft.com/office/drawing/2014/main" id="{417DAC5F-2573-4743-9127-36524340FED9}"/>
              </a:ext>
            </a:extLst>
          </p:cNvPr>
          <p:cNvGrpSpPr>
            <a:grpSpLocks/>
          </p:cNvGrpSpPr>
          <p:nvPr/>
        </p:nvGrpSpPr>
        <p:grpSpPr bwMode="auto">
          <a:xfrm>
            <a:off x="6169628" y="2231738"/>
            <a:ext cx="455944" cy="313666"/>
            <a:chOff x="3053396" y="4304255"/>
            <a:chExt cx="607844" cy="418253"/>
          </a:xfrm>
        </p:grpSpPr>
        <p:sp>
          <p:nvSpPr>
            <p:cNvPr id="773" name="Freeform 84">
              <a:extLst>
                <a:ext uri="{FF2B5EF4-FFF2-40B4-BE49-F238E27FC236}">
                  <a16:creationId xmlns:a16="http://schemas.microsoft.com/office/drawing/2014/main" id="{E9F7E8C6-F700-614F-9F9F-0A88C85D70E9}"/>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74" name="TextBox 149">
              <a:extLst>
                <a:ext uri="{FF2B5EF4-FFF2-40B4-BE49-F238E27FC236}">
                  <a16:creationId xmlns:a16="http://schemas.microsoft.com/office/drawing/2014/main" id="{59E18F13-5C5C-4049-B258-FAF65F9B26B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75" name="Group 150">
            <a:extLst>
              <a:ext uri="{FF2B5EF4-FFF2-40B4-BE49-F238E27FC236}">
                <a16:creationId xmlns:a16="http://schemas.microsoft.com/office/drawing/2014/main" id="{B1724044-B1C6-934B-8868-30D0FD03826E}"/>
              </a:ext>
            </a:extLst>
          </p:cNvPr>
          <p:cNvGrpSpPr>
            <a:grpSpLocks/>
          </p:cNvGrpSpPr>
          <p:nvPr/>
        </p:nvGrpSpPr>
        <p:grpSpPr bwMode="auto">
          <a:xfrm>
            <a:off x="3426059" y="1536466"/>
            <a:ext cx="455944" cy="313666"/>
            <a:chOff x="3053396" y="4304255"/>
            <a:chExt cx="607844" cy="418253"/>
          </a:xfrm>
        </p:grpSpPr>
        <p:sp>
          <p:nvSpPr>
            <p:cNvPr id="776" name="Freeform 84">
              <a:extLst>
                <a:ext uri="{FF2B5EF4-FFF2-40B4-BE49-F238E27FC236}">
                  <a16:creationId xmlns:a16="http://schemas.microsoft.com/office/drawing/2014/main" id="{44CA58B7-16C9-C241-8F79-C6964EA2BAE7}"/>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77" name="TextBox 152">
              <a:extLst>
                <a:ext uri="{FF2B5EF4-FFF2-40B4-BE49-F238E27FC236}">
                  <a16:creationId xmlns:a16="http://schemas.microsoft.com/office/drawing/2014/main" id="{766583C3-B9DB-094A-A09E-A4BC2FBDE890}"/>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78" name="Group 156">
            <a:extLst>
              <a:ext uri="{FF2B5EF4-FFF2-40B4-BE49-F238E27FC236}">
                <a16:creationId xmlns:a16="http://schemas.microsoft.com/office/drawing/2014/main" id="{DE67CACE-BA9C-4F49-9CCC-2A95DDABF7BC}"/>
              </a:ext>
            </a:extLst>
          </p:cNvPr>
          <p:cNvGrpSpPr>
            <a:grpSpLocks/>
          </p:cNvGrpSpPr>
          <p:nvPr/>
        </p:nvGrpSpPr>
        <p:grpSpPr bwMode="auto">
          <a:xfrm>
            <a:off x="4111951" y="1517418"/>
            <a:ext cx="455944" cy="313666"/>
            <a:chOff x="3053396" y="4304255"/>
            <a:chExt cx="607844" cy="418253"/>
          </a:xfrm>
        </p:grpSpPr>
        <p:sp>
          <p:nvSpPr>
            <p:cNvPr id="779" name="Freeform 84">
              <a:extLst>
                <a:ext uri="{FF2B5EF4-FFF2-40B4-BE49-F238E27FC236}">
                  <a16:creationId xmlns:a16="http://schemas.microsoft.com/office/drawing/2014/main" id="{8AD1749B-4C4E-DE45-96BC-98F1585D4D9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80" name="TextBox 158">
              <a:extLst>
                <a:ext uri="{FF2B5EF4-FFF2-40B4-BE49-F238E27FC236}">
                  <a16:creationId xmlns:a16="http://schemas.microsoft.com/office/drawing/2014/main" id="{0ADF884B-3F6F-8145-B641-9A429A34A181}"/>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81" name="Group 160">
            <a:extLst>
              <a:ext uri="{FF2B5EF4-FFF2-40B4-BE49-F238E27FC236}">
                <a16:creationId xmlns:a16="http://schemas.microsoft.com/office/drawing/2014/main" id="{CF0A8E3D-09B1-214E-99FD-B5570442C39E}"/>
              </a:ext>
            </a:extLst>
          </p:cNvPr>
          <p:cNvGrpSpPr>
            <a:grpSpLocks/>
          </p:cNvGrpSpPr>
          <p:nvPr/>
        </p:nvGrpSpPr>
        <p:grpSpPr bwMode="auto">
          <a:xfrm>
            <a:off x="6407785" y="4241359"/>
            <a:ext cx="455944" cy="313666"/>
            <a:chOff x="3053396" y="4304255"/>
            <a:chExt cx="607844" cy="418253"/>
          </a:xfrm>
        </p:grpSpPr>
        <p:sp>
          <p:nvSpPr>
            <p:cNvPr id="782" name="Freeform 84">
              <a:extLst>
                <a:ext uri="{FF2B5EF4-FFF2-40B4-BE49-F238E27FC236}">
                  <a16:creationId xmlns:a16="http://schemas.microsoft.com/office/drawing/2014/main" id="{EDDB4269-F7AA-7240-B093-B37270418A6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83" name="TextBox 162">
              <a:extLst>
                <a:ext uri="{FF2B5EF4-FFF2-40B4-BE49-F238E27FC236}">
                  <a16:creationId xmlns:a16="http://schemas.microsoft.com/office/drawing/2014/main" id="{0403D7D4-9E2C-F94E-924D-8574777C74EB}"/>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84" name="Group 163">
            <a:extLst>
              <a:ext uri="{FF2B5EF4-FFF2-40B4-BE49-F238E27FC236}">
                <a16:creationId xmlns:a16="http://schemas.microsoft.com/office/drawing/2014/main" id="{4FD3E459-AF79-0B45-B5D3-3CA1740A2701}"/>
              </a:ext>
            </a:extLst>
          </p:cNvPr>
          <p:cNvGrpSpPr>
            <a:grpSpLocks/>
          </p:cNvGrpSpPr>
          <p:nvPr/>
        </p:nvGrpSpPr>
        <p:grpSpPr bwMode="auto">
          <a:xfrm>
            <a:off x="7036520" y="3755621"/>
            <a:ext cx="455944" cy="313666"/>
            <a:chOff x="3053396" y="4304255"/>
            <a:chExt cx="607844" cy="418253"/>
          </a:xfrm>
        </p:grpSpPr>
        <p:sp>
          <p:nvSpPr>
            <p:cNvPr id="785" name="Freeform 84">
              <a:extLst>
                <a:ext uri="{FF2B5EF4-FFF2-40B4-BE49-F238E27FC236}">
                  <a16:creationId xmlns:a16="http://schemas.microsoft.com/office/drawing/2014/main" id="{3CAEF347-FE90-E949-A631-0171A060E05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86" name="TextBox 165">
              <a:extLst>
                <a:ext uri="{FF2B5EF4-FFF2-40B4-BE49-F238E27FC236}">
                  <a16:creationId xmlns:a16="http://schemas.microsoft.com/office/drawing/2014/main" id="{0B914A90-A394-6F45-B155-CCE12CEFEC5E}"/>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787" name="Group 166">
            <a:extLst>
              <a:ext uri="{FF2B5EF4-FFF2-40B4-BE49-F238E27FC236}">
                <a16:creationId xmlns:a16="http://schemas.microsoft.com/office/drawing/2014/main" id="{5FECB796-EB1A-6941-942C-2C77B9305400}"/>
              </a:ext>
            </a:extLst>
          </p:cNvPr>
          <p:cNvGrpSpPr>
            <a:grpSpLocks/>
          </p:cNvGrpSpPr>
          <p:nvPr/>
        </p:nvGrpSpPr>
        <p:grpSpPr bwMode="auto">
          <a:xfrm>
            <a:off x="6865047" y="3069874"/>
            <a:ext cx="455944" cy="313666"/>
            <a:chOff x="3053396" y="4304255"/>
            <a:chExt cx="607844" cy="418253"/>
          </a:xfrm>
        </p:grpSpPr>
        <p:sp>
          <p:nvSpPr>
            <p:cNvPr id="788" name="Freeform 84">
              <a:extLst>
                <a:ext uri="{FF2B5EF4-FFF2-40B4-BE49-F238E27FC236}">
                  <a16:creationId xmlns:a16="http://schemas.microsoft.com/office/drawing/2014/main" id="{583D705A-27D6-7742-A076-4DD3D0002E48}"/>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789" name="TextBox 168">
              <a:extLst>
                <a:ext uri="{FF2B5EF4-FFF2-40B4-BE49-F238E27FC236}">
                  <a16:creationId xmlns:a16="http://schemas.microsoft.com/office/drawing/2014/main" id="{B52DEC78-1030-A54E-8A0F-BCB9B6D6B0B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sp>
        <p:nvSpPr>
          <p:cNvPr id="790" name="TextBox 4">
            <a:extLst>
              <a:ext uri="{FF2B5EF4-FFF2-40B4-BE49-F238E27FC236}">
                <a16:creationId xmlns:a16="http://schemas.microsoft.com/office/drawing/2014/main" id="{4EBE302E-6B07-964E-B474-2379BF38E56E}"/>
              </a:ext>
            </a:extLst>
          </p:cNvPr>
          <p:cNvSpPr txBox="1">
            <a:spLocks noChangeArrowheads="1"/>
          </p:cNvSpPr>
          <p:nvPr/>
        </p:nvSpPr>
        <p:spPr bwMode="auto">
          <a:xfrm rot="1053502">
            <a:off x="4913634" y="1449499"/>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1" name="TextBox 179">
            <a:extLst>
              <a:ext uri="{FF2B5EF4-FFF2-40B4-BE49-F238E27FC236}">
                <a16:creationId xmlns:a16="http://schemas.microsoft.com/office/drawing/2014/main" id="{5687370B-669A-6440-92DE-16AFFBA3FBDE}"/>
              </a:ext>
            </a:extLst>
          </p:cNvPr>
          <p:cNvSpPr txBox="1">
            <a:spLocks noChangeArrowheads="1"/>
          </p:cNvSpPr>
          <p:nvPr/>
        </p:nvSpPr>
        <p:spPr bwMode="auto">
          <a:xfrm rot="2829263">
            <a:off x="6628364" y="2554314"/>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2" name="TextBox 180">
            <a:extLst>
              <a:ext uri="{FF2B5EF4-FFF2-40B4-BE49-F238E27FC236}">
                <a16:creationId xmlns:a16="http://schemas.microsoft.com/office/drawing/2014/main" id="{DDCB7942-CF63-0E41-965D-4990C91E38C2}"/>
              </a:ext>
            </a:extLst>
          </p:cNvPr>
          <p:cNvSpPr txBox="1">
            <a:spLocks noChangeArrowheads="1"/>
          </p:cNvSpPr>
          <p:nvPr/>
        </p:nvSpPr>
        <p:spPr bwMode="auto">
          <a:xfrm rot="9845918">
            <a:off x="5629786" y="4439003"/>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3" name="TextBox 181">
            <a:extLst>
              <a:ext uri="{FF2B5EF4-FFF2-40B4-BE49-F238E27FC236}">
                <a16:creationId xmlns:a16="http://schemas.microsoft.com/office/drawing/2014/main" id="{14DD3F3C-E274-2D4E-83D9-E679452E9927}"/>
              </a:ext>
            </a:extLst>
          </p:cNvPr>
          <p:cNvSpPr txBox="1">
            <a:spLocks noChangeArrowheads="1"/>
          </p:cNvSpPr>
          <p:nvPr/>
        </p:nvSpPr>
        <p:spPr bwMode="auto">
          <a:xfrm rot="11651262">
            <a:off x="2353753" y="4366527"/>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4" name="TextBox 182">
            <a:extLst>
              <a:ext uri="{FF2B5EF4-FFF2-40B4-BE49-F238E27FC236}">
                <a16:creationId xmlns:a16="http://schemas.microsoft.com/office/drawing/2014/main" id="{99FAE186-77C6-3F42-AB05-E0FF7C6CB0A1}"/>
              </a:ext>
            </a:extLst>
          </p:cNvPr>
          <p:cNvSpPr txBox="1">
            <a:spLocks noChangeArrowheads="1"/>
          </p:cNvSpPr>
          <p:nvPr/>
        </p:nvSpPr>
        <p:spPr bwMode="auto">
          <a:xfrm rot="16607303">
            <a:off x="1163977" y="2636827"/>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795" name="TextBox 183">
            <a:extLst>
              <a:ext uri="{FF2B5EF4-FFF2-40B4-BE49-F238E27FC236}">
                <a16:creationId xmlns:a16="http://schemas.microsoft.com/office/drawing/2014/main" id="{1CE3A2E2-820D-D645-BBA3-0C3089DE6461}"/>
              </a:ext>
            </a:extLst>
          </p:cNvPr>
          <p:cNvSpPr txBox="1">
            <a:spLocks noChangeArrowheads="1"/>
          </p:cNvSpPr>
          <p:nvPr/>
        </p:nvSpPr>
        <p:spPr bwMode="auto">
          <a:xfrm rot="20582737">
            <a:off x="2803507" y="1411913"/>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grpSp>
        <p:nvGrpSpPr>
          <p:cNvPr id="797" name="Group 39939">
            <a:extLst>
              <a:ext uri="{FF2B5EF4-FFF2-40B4-BE49-F238E27FC236}">
                <a16:creationId xmlns:a16="http://schemas.microsoft.com/office/drawing/2014/main" id="{17CCBDCA-CC15-454D-A26D-AA4BB11DE0FB}"/>
              </a:ext>
            </a:extLst>
          </p:cNvPr>
          <p:cNvGrpSpPr>
            <a:grpSpLocks/>
          </p:cNvGrpSpPr>
          <p:nvPr/>
        </p:nvGrpSpPr>
        <p:grpSpPr bwMode="auto">
          <a:xfrm>
            <a:off x="2643174" y="2806750"/>
            <a:ext cx="2218152" cy="501496"/>
            <a:chOff x="2727073" y="3732996"/>
            <a:chExt cx="2956085" cy="669689"/>
          </a:xfrm>
        </p:grpSpPr>
        <p:cxnSp>
          <p:nvCxnSpPr>
            <p:cNvPr id="798" name="Straight Connector 7">
              <a:extLst>
                <a:ext uri="{FF2B5EF4-FFF2-40B4-BE49-F238E27FC236}">
                  <a16:creationId xmlns:a16="http://schemas.microsoft.com/office/drawing/2014/main" id="{415ABF4C-9DC7-3E48-8D47-77091F596BBC}"/>
                </a:ext>
              </a:extLst>
            </p:cNvPr>
            <p:cNvCxnSpPr>
              <a:cxnSpLocks noChangeShapeType="1"/>
              <a:stCxn id="836" idx="5"/>
              <a:endCxn id="828" idx="3"/>
            </p:cNvCxnSpPr>
            <p:nvPr/>
          </p:nvCxnSpPr>
          <p:spPr bwMode="auto">
            <a:xfrm rot="16200000" flipH="1">
              <a:off x="5282350" y="3544953"/>
              <a:ext cx="212765" cy="58885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99" name="Straight Connector 415">
              <a:extLst>
                <a:ext uri="{FF2B5EF4-FFF2-40B4-BE49-F238E27FC236}">
                  <a16:creationId xmlns:a16="http://schemas.microsoft.com/office/drawing/2014/main" id="{5C73DBFB-D008-3643-BC55-DC0EB59EE06A}"/>
                </a:ext>
              </a:extLst>
            </p:cNvPr>
            <p:cNvCxnSpPr>
              <a:cxnSpLocks noChangeShapeType="1"/>
            </p:cNvCxnSpPr>
            <p:nvPr/>
          </p:nvCxnSpPr>
          <p:spPr bwMode="auto">
            <a:xfrm flipH="1">
              <a:off x="2727073" y="3800764"/>
              <a:ext cx="54551" cy="60192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00" name="Straight Connector 523">
              <a:extLst>
                <a:ext uri="{FF2B5EF4-FFF2-40B4-BE49-F238E27FC236}">
                  <a16:creationId xmlns:a16="http://schemas.microsoft.com/office/drawing/2014/main" id="{FABFBABF-764F-F24E-92BB-9E89BDA24ADC}"/>
                </a:ext>
              </a:extLst>
            </p:cNvPr>
            <p:cNvCxnSpPr>
              <a:cxnSpLocks noChangeShapeType="1"/>
            </p:cNvCxnSpPr>
            <p:nvPr/>
          </p:nvCxnSpPr>
          <p:spPr bwMode="auto">
            <a:xfrm flipV="1">
              <a:off x="2917481" y="3991557"/>
              <a:ext cx="1074474" cy="3907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grpSp>
      <p:cxnSp>
        <p:nvCxnSpPr>
          <p:cNvPr id="801" name="Straight Connector 519">
            <a:extLst>
              <a:ext uri="{FF2B5EF4-FFF2-40B4-BE49-F238E27FC236}">
                <a16:creationId xmlns:a16="http://schemas.microsoft.com/office/drawing/2014/main" id="{A78B3472-4495-804D-9DE2-F7A93E5EED62}"/>
              </a:ext>
            </a:extLst>
          </p:cNvPr>
          <p:cNvCxnSpPr>
            <a:cxnSpLocks noChangeShapeType="1"/>
            <a:stCxn id="820" idx="6"/>
          </p:cNvCxnSpPr>
          <p:nvPr/>
        </p:nvCxnSpPr>
        <p:spPr bwMode="auto">
          <a:xfrm flipV="1">
            <a:off x="3811624" y="2927774"/>
            <a:ext cx="1005696" cy="4840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grpSp>
        <p:nvGrpSpPr>
          <p:cNvPr id="802" name="Group 861">
            <a:extLst>
              <a:ext uri="{FF2B5EF4-FFF2-40B4-BE49-F238E27FC236}">
                <a16:creationId xmlns:a16="http://schemas.microsoft.com/office/drawing/2014/main" id="{B86CF571-59B7-9040-88E6-ACE367964601}"/>
              </a:ext>
            </a:extLst>
          </p:cNvPr>
          <p:cNvGrpSpPr/>
          <p:nvPr/>
        </p:nvGrpSpPr>
        <p:grpSpPr>
          <a:xfrm>
            <a:off x="5926914" y="2939353"/>
            <a:ext cx="406004" cy="167267"/>
            <a:chOff x="7493876" y="2774731"/>
            <a:chExt cx="1481958" cy="894622"/>
          </a:xfrm>
        </p:grpSpPr>
        <p:sp>
          <p:nvSpPr>
            <p:cNvPr id="803" name="Freeform 802">
              <a:extLst>
                <a:ext uri="{FF2B5EF4-FFF2-40B4-BE49-F238E27FC236}">
                  <a16:creationId xmlns:a16="http://schemas.microsoft.com/office/drawing/2014/main" id="{1999BFB5-779F-7B4E-BCBF-9040592BFBD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04" name="Oval 803">
              <a:extLst>
                <a:ext uri="{FF2B5EF4-FFF2-40B4-BE49-F238E27FC236}">
                  <a16:creationId xmlns:a16="http://schemas.microsoft.com/office/drawing/2014/main" id="{61415BE9-66CA-0045-99BF-BA54F41E054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05" name="Group 976">
              <a:extLst>
                <a:ext uri="{FF2B5EF4-FFF2-40B4-BE49-F238E27FC236}">
                  <a16:creationId xmlns:a16="http://schemas.microsoft.com/office/drawing/2014/main" id="{390121EC-5020-DC41-8658-E7E4546EDD86}"/>
                </a:ext>
              </a:extLst>
            </p:cNvPr>
            <p:cNvGrpSpPr/>
            <p:nvPr/>
          </p:nvGrpSpPr>
          <p:grpSpPr>
            <a:xfrm>
              <a:off x="7713663" y="2848339"/>
              <a:ext cx="1042107" cy="425543"/>
              <a:chOff x="7786941" y="2884917"/>
              <a:chExt cx="897649" cy="353919"/>
            </a:xfrm>
          </p:grpSpPr>
          <p:sp>
            <p:nvSpPr>
              <p:cNvPr id="806" name="Freeform 805">
                <a:extLst>
                  <a:ext uri="{FF2B5EF4-FFF2-40B4-BE49-F238E27FC236}">
                    <a16:creationId xmlns:a16="http://schemas.microsoft.com/office/drawing/2014/main" id="{379AA28D-75A8-A345-B828-DEB6099EB1D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07" name="Freeform 806">
                <a:extLst>
                  <a:ext uri="{FF2B5EF4-FFF2-40B4-BE49-F238E27FC236}">
                    <a16:creationId xmlns:a16="http://schemas.microsoft.com/office/drawing/2014/main" id="{9DDC0BF3-00A0-7C46-A0BC-285C4E950A2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08" name="Freeform 807">
                <a:extLst>
                  <a:ext uri="{FF2B5EF4-FFF2-40B4-BE49-F238E27FC236}">
                    <a16:creationId xmlns:a16="http://schemas.microsoft.com/office/drawing/2014/main" id="{DECB33A6-775B-1A42-95E8-73DA8B96513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09" name="Freeform 808">
                <a:extLst>
                  <a:ext uri="{FF2B5EF4-FFF2-40B4-BE49-F238E27FC236}">
                    <a16:creationId xmlns:a16="http://schemas.microsoft.com/office/drawing/2014/main" id="{2619AA7F-A92C-BA49-876D-4FE864A189C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10" name="Group 819">
            <a:extLst>
              <a:ext uri="{FF2B5EF4-FFF2-40B4-BE49-F238E27FC236}">
                <a16:creationId xmlns:a16="http://schemas.microsoft.com/office/drawing/2014/main" id="{381985F4-0019-534F-8CE5-AE9A089DDF51}"/>
              </a:ext>
            </a:extLst>
          </p:cNvPr>
          <p:cNvGrpSpPr/>
          <p:nvPr/>
        </p:nvGrpSpPr>
        <p:grpSpPr>
          <a:xfrm>
            <a:off x="3280023" y="2854662"/>
            <a:ext cx="406004" cy="167267"/>
            <a:chOff x="7493876" y="2774731"/>
            <a:chExt cx="1481958" cy="894622"/>
          </a:xfrm>
        </p:grpSpPr>
        <p:sp>
          <p:nvSpPr>
            <p:cNvPr id="811" name="Freeform 810">
              <a:extLst>
                <a:ext uri="{FF2B5EF4-FFF2-40B4-BE49-F238E27FC236}">
                  <a16:creationId xmlns:a16="http://schemas.microsoft.com/office/drawing/2014/main" id="{4CE10CC8-8336-0245-950D-7D623D68111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12" name="Oval 811">
              <a:extLst>
                <a:ext uri="{FF2B5EF4-FFF2-40B4-BE49-F238E27FC236}">
                  <a16:creationId xmlns:a16="http://schemas.microsoft.com/office/drawing/2014/main" id="{7D977A06-C0BE-1540-88E3-7929A84F78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13" name="Group 1004">
              <a:extLst>
                <a:ext uri="{FF2B5EF4-FFF2-40B4-BE49-F238E27FC236}">
                  <a16:creationId xmlns:a16="http://schemas.microsoft.com/office/drawing/2014/main" id="{19FDDE53-D84C-8442-9D8A-CCD581A35300}"/>
                </a:ext>
              </a:extLst>
            </p:cNvPr>
            <p:cNvGrpSpPr/>
            <p:nvPr/>
          </p:nvGrpSpPr>
          <p:grpSpPr>
            <a:xfrm>
              <a:off x="7713663" y="2848339"/>
              <a:ext cx="1042107" cy="425543"/>
              <a:chOff x="7786941" y="2884917"/>
              <a:chExt cx="897649" cy="353919"/>
            </a:xfrm>
          </p:grpSpPr>
          <p:sp>
            <p:nvSpPr>
              <p:cNvPr id="814" name="Freeform 813">
                <a:extLst>
                  <a:ext uri="{FF2B5EF4-FFF2-40B4-BE49-F238E27FC236}">
                    <a16:creationId xmlns:a16="http://schemas.microsoft.com/office/drawing/2014/main" id="{6F6E6FCB-EFD3-7540-AA59-096EB89F325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15" name="Freeform 814">
                <a:extLst>
                  <a:ext uri="{FF2B5EF4-FFF2-40B4-BE49-F238E27FC236}">
                    <a16:creationId xmlns:a16="http://schemas.microsoft.com/office/drawing/2014/main" id="{2D261D66-4D24-274A-B7FF-FCB547B174B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16" name="Freeform 815">
                <a:extLst>
                  <a:ext uri="{FF2B5EF4-FFF2-40B4-BE49-F238E27FC236}">
                    <a16:creationId xmlns:a16="http://schemas.microsoft.com/office/drawing/2014/main" id="{F563306F-33C6-A847-92E7-649E85912A9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17" name="Freeform 816">
                <a:extLst>
                  <a:ext uri="{FF2B5EF4-FFF2-40B4-BE49-F238E27FC236}">
                    <a16:creationId xmlns:a16="http://schemas.microsoft.com/office/drawing/2014/main" id="{AEB4B7BE-FCC2-3F4D-8665-4275FF1FEBB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18" name="Group 817">
            <a:extLst>
              <a:ext uri="{FF2B5EF4-FFF2-40B4-BE49-F238E27FC236}">
                <a16:creationId xmlns:a16="http://schemas.microsoft.com/office/drawing/2014/main" id="{5524909D-92D6-CB46-8697-C9B8CAE6477E}"/>
              </a:ext>
            </a:extLst>
          </p:cNvPr>
          <p:cNvGrpSpPr/>
          <p:nvPr/>
        </p:nvGrpSpPr>
        <p:grpSpPr>
          <a:xfrm>
            <a:off x="3405878" y="3357643"/>
            <a:ext cx="406004" cy="167267"/>
            <a:chOff x="7493876" y="2774731"/>
            <a:chExt cx="1481958" cy="894622"/>
          </a:xfrm>
        </p:grpSpPr>
        <p:sp>
          <p:nvSpPr>
            <p:cNvPr id="819" name="Freeform 818">
              <a:extLst>
                <a:ext uri="{FF2B5EF4-FFF2-40B4-BE49-F238E27FC236}">
                  <a16:creationId xmlns:a16="http://schemas.microsoft.com/office/drawing/2014/main" id="{3B2D0726-1886-8A49-BDF6-9C8DECE04B5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20" name="Oval 819">
              <a:extLst>
                <a:ext uri="{FF2B5EF4-FFF2-40B4-BE49-F238E27FC236}">
                  <a16:creationId xmlns:a16="http://schemas.microsoft.com/office/drawing/2014/main" id="{C80EEA86-DEEC-D249-B401-35418DE026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21" name="Group 927">
              <a:extLst>
                <a:ext uri="{FF2B5EF4-FFF2-40B4-BE49-F238E27FC236}">
                  <a16:creationId xmlns:a16="http://schemas.microsoft.com/office/drawing/2014/main" id="{D1E8DCDB-27F1-AA42-88DA-FD19F1C40287}"/>
                </a:ext>
              </a:extLst>
            </p:cNvPr>
            <p:cNvGrpSpPr/>
            <p:nvPr/>
          </p:nvGrpSpPr>
          <p:grpSpPr>
            <a:xfrm>
              <a:off x="7713663" y="2848339"/>
              <a:ext cx="1042107" cy="425543"/>
              <a:chOff x="7786941" y="2884917"/>
              <a:chExt cx="897649" cy="353919"/>
            </a:xfrm>
          </p:grpSpPr>
          <p:sp>
            <p:nvSpPr>
              <p:cNvPr id="822" name="Freeform 821">
                <a:extLst>
                  <a:ext uri="{FF2B5EF4-FFF2-40B4-BE49-F238E27FC236}">
                    <a16:creationId xmlns:a16="http://schemas.microsoft.com/office/drawing/2014/main" id="{9508B2E1-C7BF-9740-BE83-39DB94E1E7C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23" name="Freeform 822">
                <a:extLst>
                  <a:ext uri="{FF2B5EF4-FFF2-40B4-BE49-F238E27FC236}">
                    <a16:creationId xmlns:a16="http://schemas.microsoft.com/office/drawing/2014/main" id="{521758E3-0DD8-204F-A905-0354031EA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24" name="Freeform 823">
                <a:extLst>
                  <a:ext uri="{FF2B5EF4-FFF2-40B4-BE49-F238E27FC236}">
                    <a16:creationId xmlns:a16="http://schemas.microsoft.com/office/drawing/2014/main" id="{7DAC71D7-383B-4540-A8A4-4AEA3CFAE88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25" name="Freeform 824">
                <a:extLst>
                  <a:ext uri="{FF2B5EF4-FFF2-40B4-BE49-F238E27FC236}">
                    <a16:creationId xmlns:a16="http://schemas.microsoft.com/office/drawing/2014/main" id="{890040AB-E90B-C742-90BE-0BDFCAC68D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26" name="Group 860">
            <a:extLst>
              <a:ext uri="{FF2B5EF4-FFF2-40B4-BE49-F238E27FC236}">
                <a16:creationId xmlns:a16="http://schemas.microsoft.com/office/drawing/2014/main" id="{D449FF35-FAF6-E449-9A22-F811CE472966}"/>
              </a:ext>
            </a:extLst>
          </p:cNvPr>
          <p:cNvGrpSpPr/>
          <p:nvPr/>
        </p:nvGrpSpPr>
        <p:grpSpPr>
          <a:xfrm>
            <a:off x="4801706" y="2873654"/>
            <a:ext cx="406004" cy="167267"/>
            <a:chOff x="7493876" y="2774731"/>
            <a:chExt cx="1481958" cy="894622"/>
          </a:xfrm>
        </p:grpSpPr>
        <p:sp>
          <p:nvSpPr>
            <p:cNvPr id="827" name="Freeform 826">
              <a:extLst>
                <a:ext uri="{FF2B5EF4-FFF2-40B4-BE49-F238E27FC236}">
                  <a16:creationId xmlns:a16="http://schemas.microsoft.com/office/drawing/2014/main" id="{C7B6FB0D-082A-3945-9A3E-A5F7186297E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28" name="Oval 827">
              <a:extLst>
                <a:ext uri="{FF2B5EF4-FFF2-40B4-BE49-F238E27FC236}">
                  <a16:creationId xmlns:a16="http://schemas.microsoft.com/office/drawing/2014/main" id="{4EF624E0-71DE-964A-8571-4D8C1996401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29" name="Group 983">
              <a:extLst>
                <a:ext uri="{FF2B5EF4-FFF2-40B4-BE49-F238E27FC236}">
                  <a16:creationId xmlns:a16="http://schemas.microsoft.com/office/drawing/2014/main" id="{30E6BF43-A210-1E4C-BAD2-D624181508AC}"/>
                </a:ext>
              </a:extLst>
            </p:cNvPr>
            <p:cNvGrpSpPr/>
            <p:nvPr/>
          </p:nvGrpSpPr>
          <p:grpSpPr>
            <a:xfrm>
              <a:off x="7713663" y="2848339"/>
              <a:ext cx="1042107" cy="425543"/>
              <a:chOff x="7786941" y="2884917"/>
              <a:chExt cx="897649" cy="353919"/>
            </a:xfrm>
          </p:grpSpPr>
          <p:sp>
            <p:nvSpPr>
              <p:cNvPr id="830" name="Freeform 829">
                <a:extLst>
                  <a:ext uri="{FF2B5EF4-FFF2-40B4-BE49-F238E27FC236}">
                    <a16:creationId xmlns:a16="http://schemas.microsoft.com/office/drawing/2014/main" id="{F4D1AD34-F02F-9941-970C-35B29683293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31" name="Freeform 830">
                <a:extLst>
                  <a:ext uri="{FF2B5EF4-FFF2-40B4-BE49-F238E27FC236}">
                    <a16:creationId xmlns:a16="http://schemas.microsoft.com/office/drawing/2014/main" id="{0F5A4911-FBD2-E540-9A2F-3E431D553D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32" name="Freeform 831">
                <a:extLst>
                  <a:ext uri="{FF2B5EF4-FFF2-40B4-BE49-F238E27FC236}">
                    <a16:creationId xmlns:a16="http://schemas.microsoft.com/office/drawing/2014/main" id="{DCAAD9B9-53E3-A344-9344-FD09758AEB0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33" name="Freeform 832">
                <a:extLst>
                  <a:ext uri="{FF2B5EF4-FFF2-40B4-BE49-F238E27FC236}">
                    <a16:creationId xmlns:a16="http://schemas.microsoft.com/office/drawing/2014/main" id="{7E121ADB-28BD-A34D-864D-CAE2965181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34" name="Group 815">
            <a:extLst>
              <a:ext uri="{FF2B5EF4-FFF2-40B4-BE49-F238E27FC236}">
                <a16:creationId xmlns:a16="http://schemas.microsoft.com/office/drawing/2014/main" id="{5D57186B-96C6-4245-A5CD-2EC8F02FE2C5}"/>
              </a:ext>
            </a:extLst>
          </p:cNvPr>
          <p:cNvGrpSpPr/>
          <p:nvPr/>
        </p:nvGrpSpPr>
        <p:grpSpPr>
          <a:xfrm>
            <a:off x="4073111" y="2714325"/>
            <a:ext cx="406004" cy="167267"/>
            <a:chOff x="7493876" y="2774731"/>
            <a:chExt cx="1481958" cy="894622"/>
          </a:xfrm>
        </p:grpSpPr>
        <p:sp>
          <p:nvSpPr>
            <p:cNvPr id="835" name="Freeform 834">
              <a:extLst>
                <a:ext uri="{FF2B5EF4-FFF2-40B4-BE49-F238E27FC236}">
                  <a16:creationId xmlns:a16="http://schemas.microsoft.com/office/drawing/2014/main" id="{F884C67D-5359-0D4B-92F3-51236F5721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36" name="Oval 835">
              <a:extLst>
                <a:ext uri="{FF2B5EF4-FFF2-40B4-BE49-F238E27FC236}">
                  <a16:creationId xmlns:a16="http://schemas.microsoft.com/office/drawing/2014/main" id="{C3DDEC0B-9B46-6E40-AFA7-85DD71E00D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37" name="Group 1032">
              <a:extLst>
                <a:ext uri="{FF2B5EF4-FFF2-40B4-BE49-F238E27FC236}">
                  <a16:creationId xmlns:a16="http://schemas.microsoft.com/office/drawing/2014/main" id="{AFA389A2-1145-6742-AFF5-BBE2D79E08E8}"/>
                </a:ext>
              </a:extLst>
            </p:cNvPr>
            <p:cNvGrpSpPr/>
            <p:nvPr/>
          </p:nvGrpSpPr>
          <p:grpSpPr>
            <a:xfrm>
              <a:off x="7713663" y="2848339"/>
              <a:ext cx="1042107" cy="425543"/>
              <a:chOff x="7786941" y="2884917"/>
              <a:chExt cx="897649" cy="353919"/>
            </a:xfrm>
          </p:grpSpPr>
          <p:sp>
            <p:nvSpPr>
              <p:cNvPr id="838" name="Freeform 837">
                <a:extLst>
                  <a:ext uri="{FF2B5EF4-FFF2-40B4-BE49-F238E27FC236}">
                    <a16:creationId xmlns:a16="http://schemas.microsoft.com/office/drawing/2014/main" id="{D4EB8805-ED69-3A4C-B790-5B0BE9CAFC7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39" name="Freeform 838">
                <a:extLst>
                  <a:ext uri="{FF2B5EF4-FFF2-40B4-BE49-F238E27FC236}">
                    <a16:creationId xmlns:a16="http://schemas.microsoft.com/office/drawing/2014/main" id="{F9160B87-94D9-4746-9AB1-F94A2850C65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0" name="Freeform 839">
                <a:extLst>
                  <a:ext uri="{FF2B5EF4-FFF2-40B4-BE49-F238E27FC236}">
                    <a16:creationId xmlns:a16="http://schemas.microsoft.com/office/drawing/2014/main" id="{AC514A69-8535-9F4F-9082-9C0664FDD7D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1" name="Freeform 840">
                <a:extLst>
                  <a:ext uri="{FF2B5EF4-FFF2-40B4-BE49-F238E27FC236}">
                    <a16:creationId xmlns:a16="http://schemas.microsoft.com/office/drawing/2014/main" id="{16FAD8F4-5C16-3548-9F13-8A162DB18CB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42" name="Group 866">
            <a:extLst>
              <a:ext uri="{FF2B5EF4-FFF2-40B4-BE49-F238E27FC236}">
                <a16:creationId xmlns:a16="http://schemas.microsoft.com/office/drawing/2014/main" id="{58E5558D-3D33-544A-9618-E00C8D6923C7}"/>
              </a:ext>
            </a:extLst>
          </p:cNvPr>
          <p:cNvGrpSpPr/>
          <p:nvPr/>
        </p:nvGrpSpPr>
        <p:grpSpPr>
          <a:xfrm>
            <a:off x="4663442" y="3439846"/>
            <a:ext cx="406004" cy="167267"/>
            <a:chOff x="7493876" y="2774731"/>
            <a:chExt cx="1481958" cy="894622"/>
          </a:xfrm>
        </p:grpSpPr>
        <p:sp>
          <p:nvSpPr>
            <p:cNvPr id="843" name="Freeform 842">
              <a:extLst>
                <a:ext uri="{FF2B5EF4-FFF2-40B4-BE49-F238E27FC236}">
                  <a16:creationId xmlns:a16="http://schemas.microsoft.com/office/drawing/2014/main" id="{CE49F0E8-4CAB-264C-AC25-083099BD35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44" name="Oval 843">
              <a:extLst>
                <a:ext uri="{FF2B5EF4-FFF2-40B4-BE49-F238E27FC236}">
                  <a16:creationId xmlns:a16="http://schemas.microsoft.com/office/drawing/2014/main" id="{FDB92030-8F0D-8048-BA6F-8E94CCC52E4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45" name="Group 941">
              <a:extLst>
                <a:ext uri="{FF2B5EF4-FFF2-40B4-BE49-F238E27FC236}">
                  <a16:creationId xmlns:a16="http://schemas.microsoft.com/office/drawing/2014/main" id="{E584775B-EF39-E641-9296-62D0E98EBD1F}"/>
                </a:ext>
              </a:extLst>
            </p:cNvPr>
            <p:cNvGrpSpPr/>
            <p:nvPr/>
          </p:nvGrpSpPr>
          <p:grpSpPr>
            <a:xfrm>
              <a:off x="7713663" y="2848339"/>
              <a:ext cx="1042107" cy="425543"/>
              <a:chOff x="7786941" y="2884917"/>
              <a:chExt cx="897649" cy="353919"/>
            </a:xfrm>
          </p:grpSpPr>
          <p:sp>
            <p:nvSpPr>
              <p:cNvPr id="846" name="Freeform 845">
                <a:extLst>
                  <a:ext uri="{FF2B5EF4-FFF2-40B4-BE49-F238E27FC236}">
                    <a16:creationId xmlns:a16="http://schemas.microsoft.com/office/drawing/2014/main" id="{5FDEF6E3-E3EE-6C46-9470-4C6034153E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7" name="Freeform 846">
                <a:extLst>
                  <a:ext uri="{FF2B5EF4-FFF2-40B4-BE49-F238E27FC236}">
                    <a16:creationId xmlns:a16="http://schemas.microsoft.com/office/drawing/2014/main" id="{F09DCEA1-EA74-5942-A863-43EE3356891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8" name="Freeform 847">
                <a:extLst>
                  <a:ext uri="{FF2B5EF4-FFF2-40B4-BE49-F238E27FC236}">
                    <a16:creationId xmlns:a16="http://schemas.microsoft.com/office/drawing/2014/main" id="{7E4A31FF-3937-8145-99B6-C539859E71D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49" name="Freeform 848">
                <a:extLst>
                  <a:ext uri="{FF2B5EF4-FFF2-40B4-BE49-F238E27FC236}">
                    <a16:creationId xmlns:a16="http://schemas.microsoft.com/office/drawing/2014/main" id="{AE42ABD3-20A1-3A47-A5A0-6B9BD70524B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50" name="Group 818">
            <a:extLst>
              <a:ext uri="{FF2B5EF4-FFF2-40B4-BE49-F238E27FC236}">
                <a16:creationId xmlns:a16="http://schemas.microsoft.com/office/drawing/2014/main" id="{BC079EE2-B5B9-1946-83CA-FB5D7C12BB3C}"/>
              </a:ext>
            </a:extLst>
          </p:cNvPr>
          <p:cNvGrpSpPr/>
          <p:nvPr/>
        </p:nvGrpSpPr>
        <p:grpSpPr>
          <a:xfrm>
            <a:off x="2496458" y="2740091"/>
            <a:ext cx="406004" cy="167267"/>
            <a:chOff x="7493876" y="2774731"/>
            <a:chExt cx="1481958" cy="894622"/>
          </a:xfrm>
        </p:grpSpPr>
        <p:sp>
          <p:nvSpPr>
            <p:cNvPr id="851" name="Freeform 850">
              <a:extLst>
                <a:ext uri="{FF2B5EF4-FFF2-40B4-BE49-F238E27FC236}">
                  <a16:creationId xmlns:a16="http://schemas.microsoft.com/office/drawing/2014/main" id="{92DD86F6-73AF-224B-B049-218E0EE4D53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52" name="Oval 851">
              <a:extLst>
                <a:ext uri="{FF2B5EF4-FFF2-40B4-BE49-F238E27FC236}">
                  <a16:creationId xmlns:a16="http://schemas.microsoft.com/office/drawing/2014/main" id="{620B6D4B-4DE6-3F40-A4F5-C34D0B6BA0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53" name="Group 1011">
              <a:extLst>
                <a:ext uri="{FF2B5EF4-FFF2-40B4-BE49-F238E27FC236}">
                  <a16:creationId xmlns:a16="http://schemas.microsoft.com/office/drawing/2014/main" id="{79E8750B-383B-4641-8E1B-82CF46F5FE0C}"/>
                </a:ext>
              </a:extLst>
            </p:cNvPr>
            <p:cNvGrpSpPr/>
            <p:nvPr/>
          </p:nvGrpSpPr>
          <p:grpSpPr>
            <a:xfrm>
              <a:off x="7713663" y="2848339"/>
              <a:ext cx="1042107" cy="425543"/>
              <a:chOff x="7786941" y="2884917"/>
              <a:chExt cx="897649" cy="353919"/>
            </a:xfrm>
          </p:grpSpPr>
          <p:sp>
            <p:nvSpPr>
              <p:cNvPr id="854" name="Freeform 853">
                <a:extLst>
                  <a:ext uri="{FF2B5EF4-FFF2-40B4-BE49-F238E27FC236}">
                    <a16:creationId xmlns:a16="http://schemas.microsoft.com/office/drawing/2014/main" id="{1A6B8441-BBF6-4A40-BA5C-5AA0E5DC708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55" name="Freeform 854">
                <a:extLst>
                  <a:ext uri="{FF2B5EF4-FFF2-40B4-BE49-F238E27FC236}">
                    <a16:creationId xmlns:a16="http://schemas.microsoft.com/office/drawing/2014/main" id="{30818833-5C97-7548-9F55-3C0175E588E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56" name="Freeform 855">
                <a:extLst>
                  <a:ext uri="{FF2B5EF4-FFF2-40B4-BE49-F238E27FC236}">
                    <a16:creationId xmlns:a16="http://schemas.microsoft.com/office/drawing/2014/main" id="{9E3C655D-3A7D-E14F-A7F2-F9D4BE59CF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57" name="Freeform 856">
                <a:extLst>
                  <a:ext uri="{FF2B5EF4-FFF2-40B4-BE49-F238E27FC236}">
                    <a16:creationId xmlns:a16="http://schemas.microsoft.com/office/drawing/2014/main" id="{4F322FCA-51A6-1E49-B553-D74D173229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858" name="Straight Connector 500">
            <a:extLst>
              <a:ext uri="{FF2B5EF4-FFF2-40B4-BE49-F238E27FC236}">
                <a16:creationId xmlns:a16="http://schemas.microsoft.com/office/drawing/2014/main" id="{EF8338AF-209E-814B-90EA-03D0FD1B42CD}"/>
              </a:ext>
            </a:extLst>
          </p:cNvPr>
          <p:cNvCxnSpPr>
            <a:cxnSpLocks noChangeShapeType="1"/>
            <a:endCxn id="900" idx="3"/>
          </p:cNvCxnSpPr>
          <p:nvPr/>
        </p:nvCxnSpPr>
        <p:spPr bwMode="auto">
          <a:xfrm rot="16200000" flipH="1">
            <a:off x="1613956" y="2029326"/>
            <a:ext cx="389840" cy="1887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59" name="Straight Connector 501">
            <a:extLst>
              <a:ext uri="{FF2B5EF4-FFF2-40B4-BE49-F238E27FC236}">
                <a16:creationId xmlns:a16="http://schemas.microsoft.com/office/drawing/2014/main" id="{A4EF59C7-39D5-A64B-9E1B-7D8DD234CDB9}"/>
              </a:ext>
            </a:extLst>
          </p:cNvPr>
          <p:cNvCxnSpPr>
            <a:cxnSpLocks noChangeShapeType="1"/>
          </p:cNvCxnSpPr>
          <p:nvPr/>
        </p:nvCxnSpPr>
        <p:spPr bwMode="auto">
          <a:xfrm>
            <a:off x="1781117" y="2457440"/>
            <a:ext cx="92869" cy="159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 name="Straight Connector 514">
            <a:extLst>
              <a:ext uri="{FF2B5EF4-FFF2-40B4-BE49-F238E27FC236}">
                <a16:creationId xmlns:a16="http://schemas.microsoft.com/office/drawing/2014/main" id="{9AB43EDB-FC7A-3149-8AC7-F57E5F976FFB}"/>
              </a:ext>
            </a:extLst>
          </p:cNvPr>
          <p:cNvCxnSpPr>
            <a:cxnSpLocks noChangeShapeType="1"/>
          </p:cNvCxnSpPr>
          <p:nvPr/>
        </p:nvCxnSpPr>
        <p:spPr bwMode="auto">
          <a:xfrm flipV="1">
            <a:off x="1721586" y="3280161"/>
            <a:ext cx="152400" cy="59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1" name="Straight Connector 39941">
            <a:extLst>
              <a:ext uri="{FF2B5EF4-FFF2-40B4-BE49-F238E27FC236}">
                <a16:creationId xmlns:a16="http://schemas.microsoft.com/office/drawing/2014/main" id="{CB780043-4D09-4C44-814E-EA66A3A23545}"/>
              </a:ext>
            </a:extLst>
          </p:cNvPr>
          <p:cNvCxnSpPr>
            <a:cxnSpLocks noChangeShapeType="1"/>
          </p:cNvCxnSpPr>
          <p:nvPr/>
        </p:nvCxnSpPr>
        <p:spPr bwMode="auto">
          <a:xfrm flipV="1">
            <a:off x="2118064" y="2871777"/>
            <a:ext cx="32266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62" name="Group 153">
            <a:extLst>
              <a:ext uri="{FF2B5EF4-FFF2-40B4-BE49-F238E27FC236}">
                <a16:creationId xmlns:a16="http://schemas.microsoft.com/office/drawing/2014/main" id="{D3F39309-4CCA-1346-A4B3-93C528C3A3F3}"/>
              </a:ext>
            </a:extLst>
          </p:cNvPr>
          <p:cNvGrpSpPr>
            <a:grpSpLocks/>
          </p:cNvGrpSpPr>
          <p:nvPr/>
        </p:nvGrpSpPr>
        <p:grpSpPr bwMode="auto">
          <a:xfrm>
            <a:off x="1428728" y="1785926"/>
            <a:ext cx="455944" cy="313666"/>
            <a:chOff x="3053396" y="4304255"/>
            <a:chExt cx="607844" cy="418253"/>
          </a:xfrm>
        </p:grpSpPr>
        <p:sp>
          <p:nvSpPr>
            <p:cNvPr id="863" name="Freeform 84">
              <a:extLst>
                <a:ext uri="{FF2B5EF4-FFF2-40B4-BE49-F238E27FC236}">
                  <a16:creationId xmlns:a16="http://schemas.microsoft.com/office/drawing/2014/main" id="{07DE4F60-83A5-0341-A9C1-1548C4278E2E}"/>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64" name="TextBox 155">
              <a:extLst>
                <a:ext uri="{FF2B5EF4-FFF2-40B4-BE49-F238E27FC236}">
                  <a16:creationId xmlns:a16="http://schemas.microsoft.com/office/drawing/2014/main" id="{661C5E06-AA77-3D42-A208-2104FCC9BB39}"/>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865" name="Group 131">
            <a:extLst>
              <a:ext uri="{FF2B5EF4-FFF2-40B4-BE49-F238E27FC236}">
                <a16:creationId xmlns:a16="http://schemas.microsoft.com/office/drawing/2014/main" id="{15FE5D2D-CFDD-2545-AD30-9375E330E58E}"/>
              </a:ext>
            </a:extLst>
          </p:cNvPr>
          <p:cNvGrpSpPr>
            <a:grpSpLocks/>
          </p:cNvGrpSpPr>
          <p:nvPr/>
        </p:nvGrpSpPr>
        <p:grpSpPr bwMode="auto">
          <a:xfrm>
            <a:off x="1358855" y="2317456"/>
            <a:ext cx="455944" cy="313666"/>
            <a:chOff x="3053396" y="4304255"/>
            <a:chExt cx="607844" cy="418253"/>
          </a:xfrm>
        </p:grpSpPr>
        <p:sp>
          <p:nvSpPr>
            <p:cNvPr id="866" name="Freeform 84">
              <a:extLst>
                <a:ext uri="{FF2B5EF4-FFF2-40B4-BE49-F238E27FC236}">
                  <a16:creationId xmlns:a16="http://schemas.microsoft.com/office/drawing/2014/main" id="{0C318F62-493F-244E-9A3D-74FDA424F01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67" name="TextBox 133">
              <a:extLst>
                <a:ext uri="{FF2B5EF4-FFF2-40B4-BE49-F238E27FC236}">
                  <a16:creationId xmlns:a16="http://schemas.microsoft.com/office/drawing/2014/main" id="{45ED4CFD-305F-FD49-AB6C-BC96E8D76DD4}"/>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cxnSp>
        <p:nvCxnSpPr>
          <p:cNvPr id="868" name="Straight Connector 524">
            <a:extLst>
              <a:ext uri="{FF2B5EF4-FFF2-40B4-BE49-F238E27FC236}">
                <a16:creationId xmlns:a16="http://schemas.microsoft.com/office/drawing/2014/main" id="{25B43DB6-52F3-DE4C-9BA6-B2A747C4C9A5}"/>
              </a:ext>
            </a:extLst>
          </p:cNvPr>
          <p:cNvCxnSpPr>
            <a:cxnSpLocks noChangeShapeType="1"/>
          </p:cNvCxnSpPr>
          <p:nvPr/>
        </p:nvCxnSpPr>
        <p:spPr bwMode="auto">
          <a:xfrm>
            <a:off x="2081196" y="3102163"/>
            <a:ext cx="420684" cy="22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69" name="Group 871">
            <a:extLst>
              <a:ext uri="{FF2B5EF4-FFF2-40B4-BE49-F238E27FC236}">
                <a16:creationId xmlns:a16="http://schemas.microsoft.com/office/drawing/2014/main" id="{A25E589D-842B-C047-A119-3D7A98414FB7}"/>
              </a:ext>
            </a:extLst>
          </p:cNvPr>
          <p:cNvGrpSpPr/>
          <p:nvPr/>
        </p:nvGrpSpPr>
        <p:grpSpPr>
          <a:xfrm>
            <a:off x="2449098" y="3267115"/>
            <a:ext cx="406004" cy="167267"/>
            <a:chOff x="7493876" y="2774731"/>
            <a:chExt cx="1481958" cy="894622"/>
          </a:xfrm>
        </p:grpSpPr>
        <p:sp>
          <p:nvSpPr>
            <p:cNvPr id="870" name="Freeform 869">
              <a:extLst>
                <a:ext uri="{FF2B5EF4-FFF2-40B4-BE49-F238E27FC236}">
                  <a16:creationId xmlns:a16="http://schemas.microsoft.com/office/drawing/2014/main" id="{81EA2F3C-5A7E-8343-AB35-2ABC44A9D32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71" name="Oval 870">
              <a:extLst>
                <a:ext uri="{FF2B5EF4-FFF2-40B4-BE49-F238E27FC236}">
                  <a16:creationId xmlns:a16="http://schemas.microsoft.com/office/drawing/2014/main" id="{5FDE10E8-50B3-BC4D-AC25-C68EBCF695D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72" name="Group 906">
              <a:extLst>
                <a:ext uri="{FF2B5EF4-FFF2-40B4-BE49-F238E27FC236}">
                  <a16:creationId xmlns:a16="http://schemas.microsoft.com/office/drawing/2014/main" id="{0B8FD6CA-C921-9744-A760-55D802E5FF48}"/>
                </a:ext>
              </a:extLst>
            </p:cNvPr>
            <p:cNvGrpSpPr/>
            <p:nvPr/>
          </p:nvGrpSpPr>
          <p:grpSpPr>
            <a:xfrm>
              <a:off x="7713663" y="2848339"/>
              <a:ext cx="1042107" cy="425543"/>
              <a:chOff x="7786941" y="2884917"/>
              <a:chExt cx="897649" cy="353919"/>
            </a:xfrm>
          </p:grpSpPr>
          <p:sp>
            <p:nvSpPr>
              <p:cNvPr id="873" name="Freeform 872">
                <a:extLst>
                  <a:ext uri="{FF2B5EF4-FFF2-40B4-BE49-F238E27FC236}">
                    <a16:creationId xmlns:a16="http://schemas.microsoft.com/office/drawing/2014/main" id="{4807C980-FDBE-794F-AD74-6D2BF0D484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74" name="Freeform 873">
                <a:extLst>
                  <a:ext uri="{FF2B5EF4-FFF2-40B4-BE49-F238E27FC236}">
                    <a16:creationId xmlns:a16="http://schemas.microsoft.com/office/drawing/2014/main" id="{26F08AE6-E4B5-0D4B-815F-50BAD5E714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75" name="Freeform 874">
                <a:extLst>
                  <a:ext uri="{FF2B5EF4-FFF2-40B4-BE49-F238E27FC236}">
                    <a16:creationId xmlns:a16="http://schemas.microsoft.com/office/drawing/2014/main" id="{3314964C-B1A5-6944-90A3-2DB4945602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76" name="Freeform 875">
                <a:extLst>
                  <a:ext uri="{FF2B5EF4-FFF2-40B4-BE49-F238E27FC236}">
                    <a16:creationId xmlns:a16="http://schemas.microsoft.com/office/drawing/2014/main" id="{52A2021F-EAC2-B84A-9171-8219D4BDC09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877" name="Straight Connector 510">
            <a:extLst>
              <a:ext uri="{FF2B5EF4-FFF2-40B4-BE49-F238E27FC236}">
                <a16:creationId xmlns:a16="http://schemas.microsoft.com/office/drawing/2014/main" id="{B29E275D-8845-6E40-A08F-12FF3311E17D}"/>
              </a:ext>
            </a:extLst>
          </p:cNvPr>
          <p:cNvCxnSpPr>
            <a:cxnSpLocks noChangeShapeType="1"/>
          </p:cNvCxnSpPr>
          <p:nvPr/>
        </p:nvCxnSpPr>
        <p:spPr bwMode="auto">
          <a:xfrm flipH="1" flipV="1">
            <a:off x="3864157" y="3862972"/>
            <a:ext cx="278606" cy="7298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8" name="Group 4">
            <a:extLst>
              <a:ext uri="{FF2B5EF4-FFF2-40B4-BE49-F238E27FC236}">
                <a16:creationId xmlns:a16="http://schemas.microsoft.com/office/drawing/2014/main" id="{FC0DD398-57C2-EB4A-A85E-E41AD8F8225D}"/>
              </a:ext>
            </a:extLst>
          </p:cNvPr>
          <p:cNvGrpSpPr/>
          <p:nvPr/>
        </p:nvGrpSpPr>
        <p:grpSpPr>
          <a:xfrm>
            <a:off x="3325994" y="4070019"/>
            <a:ext cx="1662113" cy="400172"/>
            <a:chOff x="4461581" y="5447247"/>
            <a:chExt cx="2216150" cy="533562"/>
          </a:xfrm>
        </p:grpSpPr>
        <p:cxnSp>
          <p:nvCxnSpPr>
            <p:cNvPr id="879" name="Straight Connector 509">
              <a:extLst>
                <a:ext uri="{FF2B5EF4-FFF2-40B4-BE49-F238E27FC236}">
                  <a16:creationId xmlns:a16="http://schemas.microsoft.com/office/drawing/2014/main" id="{15E7E8CE-D231-0443-8237-9CDCCE543251}"/>
                </a:ext>
              </a:extLst>
            </p:cNvPr>
            <p:cNvCxnSpPr>
              <a:cxnSpLocks noChangeShapeType="1"/>
            </p:cNvCxnSpPr>
            <p:nvPr/>
          </p:nvCxnSpPr>
          <p:spPr bwMode="auto">
            <a:xfrm flipH="1" flipV="1">
              <a:off x="6157031" y="5810947"/>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80" name="Oval 33">
              <a:extLst>
                <a:ext uri="{FF2B5EF4-FFF2-40B4-BE49-F238E27FC236}">
                  <a16:creationId xmlns:a16="http://schemas.microsoft.com/office/drawing/2014/main" id="{1711CC92-9E02-C94A-94D1-57C565B262DE}"/>
                </a:ext>
              </a:extLst>
            </p:cNvPr>
            <p:cNvSpPr>
              <a:spLocks noChangeArrowheads="1"/>
            </p:cNvSpPr>
            <p:nvPr/>
          </p:nvSpPr>
          <p:spPr bwMode="auto">
            <a:xfrm rot="10800000">
              <a:off x="4545099" y="5447247"/>
              <a:ext cx="1807203" cy="495366"/>
            </a:xfrm>
            <a:prstGeom prst="ellipse">
              <a:avLst/>
            </a:prstGeom>
            <a:solidFill>
              <a:srgbClr val="CCCCFF"/>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800" kern="0" dirty="0">
                <a:solidFill>
                  <a:prstClr val="black">
                    <a:lumMod val="65000"/>
                    <a:lumOff val="35000"/>
                  </a:prstClr>
                </a:solidFill>
                <a:cs typeface="Arial"/>
              </a:endParaRPr>
            </a:p>
          </p:txBody>
        </p:sp>
        <p:cxnSp>
          <p:nvCxnSpPr>
            <p:cNvPr id="881" name="Straight Connector 511">
              <a:extLst>
                <a:ext uri="{FF2B5EF4-FFF2-40B4-BE49-F238E27FC236}">
                  <a16:creationId xmlns:a16="http://schemas.microsoft.com/office/drawing/2014/main" id="{DDF17605-AB1A-CD4B-919C-6D6D051BCF04}"/>
                </a:ext>
              </a:extLst>
            </p:cNvPr>
            <p:cNvCxnSpPr>
              <a:cxnSpLocks noChangeShapeType="1"/>
            </p:cNvCxnSpPr>
            <p:nvPr/>
          </p:nvCxnSpPr>
          <p:spPr bwMode="auto">
            <a:xfrm flipV="1">
              <a:off x="4461581" y="5815709"/>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82" name="TextBox 9">
              <a:extLst>
                <a:ext uri="{FF2B5EF4-FFF2-40B4-BE49-F238E27FC236}">
                  <a16:creationId xmlns:a16="http://schemas.microsoft.com/office/drawing/2014/main" id="{419FEDC2-503D-FD43-B58C-4D0CA969F6AA}"/>
                </a:ext>
              </a:extLst>
            </p:cNvPr>
            <p:cNvSpPr txBox="1">
              <a:spLocks noChangeArrowheads="1"/>
            </p:cNvSpPr>
            <p:nvPr/>
          </p:nvSpPr>
          <p:spPr bwMode="auto">
            <a:xfrm>
              <a:off x="4662400" y="5488195"/>
              <a:ext cx="1312666"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prstClr val="black"/>
                  </a:solidFill>
                </a:rPr>
                <a:t>Tier2 ISP</a:t>
              </a:r>
            </a:p>
          </p:txBody>
        </p:sp>
      </p:grpSp>
      <p:grpSp>
        <p:nvGrpSpPr>
          <p:cNvPr id="883" name="Group 175">
            <a:extLst>
              <a:ext uri="{FF2B5EF4-FFF2-40B4-BE49-F238E27FC236}">
                <a16:creationId xmlns:a16="http://schemas.microsoft.com/office/drawing/2014/main" id="{134DD520-7978-5747-B557-6216C572DFE6}"/>
              </a:ext>
            </a:extLst>
          </p:cNvPr>
          <p:cNvGrpSpPr>
            <a:grpSpLocks/>
          </p:cNvGrpSpPr>
          <p:nvPr/>
        </p:nvGrpSpPr>
        <p:grpSpPr bwMode="auto">
          <a:xfrm>
            <a:off x="3130744" y="4412795"/>
            <a:ext cx="455944" cy="313666"/>
            <a:chOff x="3053396" y="4304255"/>
            <a:chExt cx="607844" cy="418253"/>
          </a:xfrm>
        </p:grpSpPr>
        <p:sp>
          <p:nvSpPr>
            <p:cNvPr id="884" name="Freeform 84">
              <a:extLst>
                <a:ext uri="{FF2B5EF4-FFF2-40B4-BE49-F238E27FC236}">
                  <a16:creationId xmlns:a16="http://schemas.microsoft.com/office/drawing/2014/main" id="{C577F5FD-5D66-CF43-8149-2A5429C8940A}"/>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85" name="TextBox 177">
              <a:extLst>
                <a:ext uri="{FF2B5EF4-FFF2-40B4-BE49-F238E27FC236}">
                  <a16:creationId xmlns:a16="http://schemas.microsoft.com/office/drawing/2014/main" id="{AA8FB1A9-24AA-6944-82EC-BE9D926267BD}"/>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886" name="Group 172">
            <a:extLst>
              <a:ext uri="{FF2B5EF4-FFF2-40B4-BE49-F238E27FC236}">
                <a16:creationId xmlns:a16="http://schemas.microsoft.com/office/drawing/2014/main" id="{7C2A35D0-56CA-3641-A6F1-6B3B15ECC563}"/>
              </a:ext>
            </a:extLst>
          </p:cNvPr>
          <p:cNvGrpSpPr>
            <a:grpSpLocks/>
          </p:cNvGrpSpPr>
          <p:nvPr/>
        </p:nvGrpSpPr>
        <p:grpSpPr bwMode="auto">
          <a:xfrm>
            <a:off x="4045267" y="4527086"/>
            <a:ext cx="455944" cy="313666"/>
            <a:chOff x="3053396" y="4304255"/>
            <a:chExt cx="607844" cy="418253"/>
          </a:xfrm>
        </p:grpSpPr>
        <p:sp>
          <p:nvSpPr>
            <p:cNvPr id="887" name="Freeform 84">
              <a:extLst>
                <a:ext uri="{FF2B5EF4-FFF2-40B4-BE49-F238E27FC236}">
                  <a16:creationId xmlns:a16="http://schemas.microsoft.com/office/drawing/2014/main" id="{8AAD2739-378D-9246-AF78-87DAEF7F2F23}"/>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88" name="TextBox 174">
              <a:extLst>
                <a:ext uri="{FF2B5EF4-FFF2-40B4-BE49-F238E27FC236}">
                  <a16:creationId xmlns:a16="http://schemas.microsoft.com/office/drawing/2014/main" id="{E7F13F8B-3A00-D34F-9D41-965BF84584A7}"/>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889" name="Group 169">
            <a:extLst>
              <a:ext uri="{FF2B5EF4-FFF2-40B4-BE49-F238E27FC236}">
                <a16:creationId xmlns:a16="http://schemas.microsoft.com/office/drawing/2014/main" id="{188C2074-F159-A84A-BA68-5AB5304751BC}"/>
              </a:ext>
            </a:extLst>
          </p:cNvPr>
          <p:cNvGrpSpPr>
            <a:grpSpLocks/>
          </p:cNvGrpSpPr>
          <p:nvPr/>
        </p:nvGrpSpPr>
        <p:grpSpPr bwMode="auto">
          <a:xfrm>
            <a:off x="4731159" y="4422319"/>
            <a:ext cx="455944" cy="313666"/>
            <a:chOff x="3053396" y="4304255"/>
            <a:chExt cx="607844" cy="418253"/>
          </a:xfrm>
        </p:grpSpPr>
        <p:sp>
          <p:nvSpPr>
            <p:cNvPr id="890" name="Freeform 84">
              <a:extLst>
                <a:ext uri="{FF2B5EF4-FFF2-40B4-BE49-F238E27FC236}">
                  <a16:creationId xmlns:a16="http://schemas.microsoft.com/office/drawing/2014/main" id="{BDC6D0EF-413A-9E4D-9647-D0D2FE4442C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891" name="TextBox 171">
              <a:extLst>
                <a:ext uri="{FF2B5EF4-FFF2-40B4-BE49-F238E27FC236}">
                  <a16:creationId xmlns:a16="http://schemas.microsoft.com/office/drawing/2014/main" id="{FE5336A0-2A38-3C4B-B598-A66CCCFD5709}"/>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892" name="Group 869">
            <a:extLst>
              <a:ext uri="{FF2B5EF4-FFF2-40B4-BE49-F238E27FC236}">
                <a16:creationId xmlns:a16="http://schemas.microsoft.com/office/drawing/2014/main" id="{2201EDA2-F87D-BF47-BEA0-21B0A24F495A}"/>
              </a:ext>
            </a:extLst>
          </p:cNvPr>
          <p:cNvGrpSpPr/>
          <p:nvPr/>
        </p:nvGrpSpPr>
        <p:grpSpPr>
          <a:xfrm>
            <a:off x="3589122" y="3743315"/>
            <a:ext cx="406004" cy="167267"/>
            <a:chOff x="7493876" y="2774731"/>
            <a:chExt cx="1481958" cy="894622"/>
          </a:xfrm>
        </p:grpSpPr>
        <p:sp>
          <p:nvSpPr>
            <p:cNvPr id="893" name="Freeform 892">
              <a:extLst>
                <a:ext uri="{FF2B5EF4-FFF2-40B4-BE49-F238E27FC236}">
                  <a16:creationId xmlns:a16="http://schemas.microsoft.com/office/drawing/2014/main" id="{7BACFFDC-142B-174A-BFED-E6176627DB8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94" name="Oval 893">
              <a:extLst>
                <a:ext uri="{FF2B5EF4-FFF2-40B4-BE49-F238E27FC236}">
                  <a16:creationId xmlns:a16="http://schemas.microsoft.com/office/drawing/2014/main" id="{6B0BD693-1861-1344-9C54-9555107E799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95" name="Group 920">
              <a:extLst>
                <a:ext uri="{FF2B5EF4-FFF2-40B4-BE49-F238E27FC236}">
                  <a16:creationId xmlns:a16="http://schemas.microsoft.com/office/drawing/2014/main" id="{0019A1FA-0729-AB44-ACE4-09350E33F468}"/>
                </a:ext>
              </a:extLst>
            </p:cNvPr>
            <p:cNvGrpSpPr/>
            <p:nvPr/>
          </p:nvGrpSpPr>
          <p:grpSpPr>
            <a:xfrm>
              <a:off x="7713663" y="2848339"/>
              <a:ext cx="1042107" cy="425543"/>
              <a:chOff x="7786941" y="2884917"/>
              <a:chExt cx="897649" cy="353919"/>
            </a:xfrm>
          </p:grpSpPr>
          <p:sp>
            <p:nvSpPr>
              <p:cNvPr id="896" name="Freeform 895">
                <a:extLst>
                  <a:ext uri="{FF2B5EF4-FFF2-40B4-BE49-F238E27FC236}">
                    <a16:creationId xmlns:a16="http://schemas.microsoft.com/office/drawing/2014/main" id="{FA1FC1ED-CBBF-5F44-A7FA-778F742FE76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97" name="Freeform 896">
                <a:extLst>
                  <a:ext uri="{FF2B5EF4-FFF2-40B4-BE49-F238E27FC236}">
                    <a16:creationId xmlns:a16="http://schemas.microsoft.com/office/drawing/2014/main" id="{6C0ECFD1-933A-B74E-BFEE-72B00BC4C3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98" name="Freeform 897">
                <a:extLst>
                  <a:ext uri="{FF2B5EF4-FFF2-40B4-BE49-F238E27FC236}">
                    <a16:creationId xmlns:a16="http://schemas.microsoft.com/office/drawing/2014/main" id="{FF559D91-8CE3-6E40-B135-CC54DC6069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99" name="Freeform 898">
                <a:extLst>
                  <a:ext uri="{FF2B5EF4-FFF2-40B4-BE49-F238E27FC236}">
                    <a16:creationId xmlns:a16="http://schemas.microsoft.com/office/drawing/2014/main" id="{4747411F-F0D6-A548-A80F-4ED08DE503B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900" name="Oval 33">
            <a:extLst>
              <a:ext uri="{FF2B5EF4-FFF2-40B4-BE49-F238E27FC236}">
                <a16:creationId xmlns:a16="http://schemas.microsoft.com/office/drawing/2014/main" id="{4311CB3E-A4EB-DB44-B228-0B362E348AFC}"/>
              </a:ext>
            </a:extLst>
          </p:cNvPr>
          <p:cNvSpPr>
            <a:spLocks noChangeArrowheads="1"/>
          </p:cNvSpPr>
          <p:nvPr/>
        </p:nvSpPr>
        <p:spPr bwMode="auto">
          <a:xfrm rot="5400000">
            <a:off x="1414842" y="2585630"/>
            <a:ext cx="1198559" cy="313532"/>
          </a:xfrm>
          <a:prstGeom prst="ellipse">
            <a:avLst/>
          </a:prstGeom>
          <a:solidFill>
            <a:srgbClr val="CCCCFF"/>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800" kern="0" dirty="0">
              <a:solidFill>
                <a:prstClr val="black">
                  <a:lumMod val="65000"/>
                  <a:lumOff val="35000"/>
                </a:prstClr>
              </a:solidFill>
              <a:cs typeface="Arial"/>
            </a:endParaRPr>
          </a:p>
        </p:txBody>
      </p:sp>
      <p:sp>
        <p:nvSpPr>
          <p:cNvPr id="901" name="TextBox 9">
            <a:extLst>
              <a:ext uri="{FF2B5EF4-FFF2-40B4-BE49-F238E27FC236}">
                <a16:creationId xmlns:a16="http://schemas.microsoft.com/office/drawing/2014/main" id="{419FEDC2-503D-FD43-B58C-4D0CA969F6AA}"/>
              </a:ext>
            </a:extLst>
          </p:cNvPr>
          <p:cNvSpPr txBox="1">
            <a:spLocks noChangeArrowheads="1"/>
          </p:cNvSpPr>
          <p:nvPr/>
        </p:nvSpPr>
        <p:spPr bwMode="auto">
          <a:xfrm rot="16200000">
            <a:off x="1526689" y="2616660"/>
            <a:ext cx="9845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prstClr val="black"/>
                </a:solidFill>
              </a:rPr>
              <a:t>Tier2 ISP</a:t>
            </a:r>
          </a:p>
        </p:txBody>
      </p:sp>
    </p:spTree>
    <p:extLst>
      <p:ext uri="{BB962C8B-B14F-4D97-AF65-F5344CB8AC3E}">
        <p14:creationId xmlns:p14="http://schemas.microsoft.com/office/powerpoint/2010/main" val="3538529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1" name="Picture 313"/>
          <p:cNvPicPr>
            <a:picLocks noChangeAspect="1" noChangeArrowheads="1"/>
          </p:cNvPicPr>
          <p:nvPr/>
        </p:nvPicPr>
        <p:blipFill>
          <a:blip r:embed="rId3"/>
          <a:srcRect/>
          <a:stretch>
            <a:fillRect/>
          </a:stretch>
        </p:blipFill>
        <p:spPr bwMode="auto">
          <a:xfrm>
            <a:off x="847898" y="993225"/>
            <a:ext cx="7414953" cy="4214254"/>
          </a:xfrm>
          <a:prstGeom prst="rect">
            <a:avLst/>
          </a:prstGeom>
          <a:noFill/>
          <a:ln w="9525">
            <a:noFill/>
            <a:miter lim="800000"/>
            <a:headEnd/>
            <a:tailEnd/>
          </a:ln>
        </p:spPr>
      </p:pic>
      <p:sp>
        <p:nvSpPr>
          <p:cNvPr id="104452" name="Rectangle 2"/>
          <p:cNvSpPr>
            <a:spLocks noGrp="1" noChangeArrowheads="1"/>
          </p:cNvSpPr>
          <p:nvPr>
            <p:ph type="title"/>
          </p:nvPr>
        </p:nvSpPr>
        <p:spPr>
          <a:xfrm>
            <a:off x="628650" y="365127"/>
            <a:ext cx="7886700" cy="752460"/>
          </a:xfrm>
        </p:spPr>
        <p:txBody>
          <a:bodyPr/>
          <a:lstStyle/>
          <a:p>
            <a:pPr algn="ctr" eaLnBrk="1" hangingPunct="1"/>
            <a:r>
              <a:rPr lang="en-US" dirty="0">
                <a:ea typeface="ＭＳ Ｐゴシック" pitchFamily="34" charset="-128"/>
              </a:rPr>
              <a:t>Tier-1 ISP: e.g., Sprint</a:t>
            </a:r>
          </a:p>
        </p:txBody>
      </p:sp>
      <p:grpSp>
        <p:nvGrpSpPr>
          <p:cNvPr id="2" name="Group 187"/>
          <p:cNvGrpSpPr>
            <a:grpSpLocks/>
          </p:cNvGrpSpPr>
          <p:nvPr/>
        </p:nvGrpSpPr>
        <p:grpSpPr bwMode="auto">
          <a:xfrm>
            <a:off x="1603661" y="1348569"/>
            <a:ext cx="2954338" cy="2538796"/>
            <a:chOff x="864" y="1087"/>
            <a:chExt cx="2003" cy="1901"/>
          </a:xfrm>
        </p:grpSpPr>
        <p:sp>
          <p:nvSpPr>
            <p:cNvPr id="104455" name="Rectangle 202"/>
            <p:cNvSpPr>
              <a:spLocks noChangeArrowheads="1"/>
            </p:cNvSpPr>
            <p:nvPr/>
          </p:nvSpPr>
          <p:spPr bwMode="auto">
            <a:xfrm>
              <a:off x="1307" y="1103"/>
              <a:ext cx="1560" cy="1885"/>
            </a:xfrm>
            <a:prstGeom prst="rect">
              <a:avLst/>
            </a:prstGeom>
            <a:solidFill>
              <a:schemeClr val="bg1"/>
            </a:solidFill>
            <a:ln w="9525">
              <a:noFill/>
              <a:miter lim="800000"/>
              <a:headEnd/>
              <a:tailEnd/>
            </a:ln>
          </p:spPr>
          <p:txBody>
            <a:bodyPr wrap="none" anchor="ctr"/>
            <a:lstStyle/>
            <a:p>
              <a:endParaRPr lang="en-US">
                <a:latin typeface="Times New Roman" pitchFamily="18" charset="0"/>
              </a:endParaRPr>
            </a:p>
          </p:txBody>
        </p:sp>
        <p:sp>
          <p:nvSpPr>
            <p:cNvPr id="104456" name="Line 205"/>
            <p:cNvSpPr>
              <a:spLocks noChangeShapeType="1"/>
            </p:cNvSpPr>
            <p:nvPr/>
          </p:nvSpPr>
          <p:spPr bwMode="auto">
            <a:xfrm flipH="1">
              <a:off x="1408" y="1945"/>
              <a:ext cx="282" cy="0"/>
            </a:xfrm>
            <a:prstGeom prst="line">
              <a:avLst/>
            </a:prstGeom>
            <a:noFill/>
            <a:ln w="12700">
              <a:solidFill>
                <a:schemeClr val="tx1"/>
              </a:solidFill>
              <a:round/>
              <a:headEnd/>
              <a:tailEnd/>
            </a:ln>
          </p:spPr>
          <p:txBody>
            <a:bodyPr/>
            <a:lstStyle/>
            <a:p>
              <a:endParaRPr lang="en-US"/>
            </a:p>
          </p:txBody>
        </p:sp>
        <p:sp>
          <p:nvSpPr>
            <p:cNvPr id="104457" name="Line 206"/>
            <p:cNvSpPr>
              <a:spLocks noChangeShapeType="1"/>
            </p:cNvSpPr>
            <p:nvPr/>
          </p:nvSpPr>
          <p:spPr bwMode="auto">
            <a:xfrm flipH="1">
              <a:off x="1408" y="2028"/>
              <a:ext cx="282" cy="0"/>
            </a:xfrm>
            <a:prstGeom prst="line">
              <a:avLst/>
            </a:prstGeom>
            <a:noFill/>
            <a:ln w="12700">
              <a:solidFill>
                <a:schemeClr val="tx1"/>
              </a:solidFill>
              <a:round/>
              <a:headEnd/>
              <a:tailEnd/>
            </a:ln>
          </p:spPr>
          <p:txBody>
            <a:bodyPr/>
            <a:lstStyle/>
            <a:p>
              <a:endParaRPr lang="en-US"/>
            </a:p>
          </p:txBody>
        </p:sp>
        <p:sp>
          <p:nvSpPr>
            <p:cNvPr id="104458" name="Text Box 207"/>
            <p:cNvSpPr txBox="1">
              <a:spLocks noChangeArrowheads="1"/>
            </p:cNvSpPr>
            <p:nvPr/>
          </p:nvSpPr>
          <p:spPr bwMode="auto">
            <a:xfrm flipH="1">
              <a:off x="1336" y="1789"/>
              <a:ext cx="229" cy="289"/>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3" name="Group 208"/>
            <p:cNvGrpSpPr>
              <a:grpSpLocks/>
            </p:cNvGrpSpPr>
            <p:nvPr/>
          </p:nvGrpSpPr>
          <p:grpSpPr bwMode="auto">
            <a:xfrm flipH="1">
              <a:off x="1617" y="2063"/>
              <a:ext cx="775" cy="284"/>
              <a:chOff x="2927" y="2500"/>
              <a:chExt cx="949" cy="332"/>
            </a:xfrm>
          </p:grpSpPr>
          <p:sp>
            <p:nvSpPr>
              <p:cNvPr id="104531" name="Line 209"/>
              <p:cNvSpPr>
                <a:spLocks noChangeShapeType="1"/>
              </p:cNvSpPr>
              <p:nvPr/>
            </p:nvSpPr>
            <p:spPr bwMode="auto">
              <a:xfrm flipH="1">
                <a:off x="2927" y="2515"/>
                <a:ext cx="236" cy="311"/>
              </a:xfrm>
              <a:prstGeom prst="line">
                <a:avLst/>
              </a:prstGeom>
              <a:noFill/>
              <a:ln w="12700">
                <a:solidFill>
                  <a:srgbClr val="000000"/>
                </a:solidFill>
                <a:round/>
                <a:headEnd/>
                <a:tailEnd/>
              </a:ln>
            </p:spPr>
            <p:txBody>
              <a:bodyPr/>
              <a:lstStyle/>
              <a:p>
                <a:endParaRPr lang="en-US"/>
              </a:p>
            </p:txBody>
          </p:sp>
          <p:sp>
            <p:nvSpPr>
              <p:cNvPr id="104532" name="Line 210"/>
              <p:cNvSpPr>
                <a:spLocks noChangeShapeType="1"/>
              </p:cNvSpPr>
              <p:nvPr/>
            </p:nvSpPr>
            <p:spPr bwMode="auto">
              <a:xfrm>
                <a:off x="3209" y="2500"/>
                <a:ext cx="201" cy="332"/>
              </a:xfrm>
              <a:prstGeom prst="line">
                <a:avLst/>
              </a:prstGeom>
              <a:noFill/>
              <a:ln w="12700">
                <a:solidFill>
                  <a:srgbClr val="000000"/>
                </a:solidFill>
                <a:round/>
                <a:headEnd/>
                <a:tailEnd/>
              </a:ln>
            </p:spPr>
            <p:txBody>
              <a:bodyPr/>
              <a:lstStyle/>
              <a:p>
                <a:endParaRPr lang="en-US"/>
              </a:p>
            </p:txBody>
          </p:sp>
          <p:sp>
            <p:nvSpPr>
              <p:cNvPr id="104533" name="Line 211"/>
              <p:cNvSpPr>
                <a:spLocks noChangeShapeType="1"/>
              </p:cNvSpPr>
              <p:nvPr/>
            </p:nvSpPr>
            <p:spPr bwMode="auto">
              <a:xfrm>
                <a:off x="3315" y="2500"/>
                <a:ext cx="561" cy="324"/>
              </a:xfrm>
              <a:prstGeom prst="line">
                <a:avLst/>
              </a:prstGeom>
              <a:noFill/>
              <a:ln w="12700">
                <a:solidFill>
                  <a:srgbClr val="000000"/>
                </a:solidFill>
                <a:round/>
                <a:headEnd/>
                <a:tailEnd/>
              </a:ln>
            </p:spPr>
            <p:txBody>
              <a:bodyPr/>
              <a:lstStyle/>
              <a:p>
                <a:endParaRPr lang="en-US"/>
              </a:p>
            </p:txBody>
          </p:sp>
        </p:grpSp>
        <p:sp>
          <p:nvSpPr>
            <p:cNvPr id="104460" name="Line 212"/>
            <p:cNvSpPr>
              <a:spLocks noChangeShapeType="1"/>
            </p:cNvSpPr>
            <p:nvPr/>
          </p:nvSpPr>
          <p:spPr bwMode="auto">
            <a:xfrm flipH="1" flipV="1">
              <a:off x="1819" y="1533"/>
              <a:ext cx="0" cy="356"/>
            </a:xfrm>
            <a:prstGeom prst="line">
              <a:avLst/>
            </a:prstGeom>
            <a:noFill/>
            <a:ln w="12700">
              <a:solidFill>
                <a:srgbClr val="000000"/>
              </a:solidFill>
              <a:round/>
              <a:headEnd/>
              <a:tailEnd/>
            </a:ln>
          </p:spPr>
          <p:txBody>
            <a:bodyPr/>
            <a:lstStyle/>
            <a:p>
              <a:endParaRPr lang="en-US"/>
            </a:p>
          </p:txBody>
        </p:sp>
        <p:sp>
          <p:nvSpPr>
            <p:cNvPr id="104461" name="Line 213"/>
            <p:cNvSpPr>
              <a:spLocks noChangeShapeType="1"/>
            </p:cNvSpPr>
            <p:nvPr/>
          </p:nvSpPr>
          <p:spPr bwMode="auto">
            <a:xfrm flipH="1">
              <a:off x="1587" y="2081"/>
              <a:ext cx="193" cy="266"/>
            </a:xfrm>
            <a:prstGeom prst="line">
              <a:avLst/>
            </a:prstGeom>
            <a:noFill/>
            <a:ln w="12700">
              <a:solidFill>
                <a:srgbClr val="000000"/>
              </a:solidFill>
              <a:round/>
              <a:headEnd/>
              <a:tailEnd/>
            </a:ln>
          </p:spPr>
          <p:txBody>
            <a:bodyPr/>
            <a:lstStyle/>
            <a:p>
              <a:endParaRPr lang="en-US"/>
            </a:p>
          </p:txBody>
        </p:sp>
        <p:sp>
          <p:nvSpPr>
            <p:cNvPr id="104462" name="Line 214"/>
            <p:cNvSpPr>
              <a:spLocks noChangeShapeType="1"/>
            </p:cNvSpPr>
            <p:nvPr/>
          </p:nvSpPr>
          <p:spPr bwMode="auto">
            <a:xfrm>
              <a:off x="1818" y="2068"/>
              <a:ext cx="164" cy="284"/>
            </a:xfrm>
            <a:prstGeom prst="line">
              <a:avLst/>
            </a:prstGeom>
            <a:noFill/>
            <a:ln w="12700">
              <a:solidFill>
                <a:srgbClr val="000000"/>
              </a:solidFill>
              <a:round/>
              <a:headEnd/>
              <a:tailEnd/>
            </a:ln>
          </p:spPr>
          <p:txBody>
            <a:bodyPr/>
            <a:lstStyle/>
            <a:p>
              <a:endParaRPr lang="en-US"/>
            </a:p>
          </p:txBody>
        </p:sp>
        <p:sp>
          <p:nvSpPr>
            <p:cNvPr id="104463" name="Line 215"/>
            <p:cNvSpPr>
              <a:spLocks noChangeShapeType="1"/>
            </p:cNvSpPr>
            <p:nvPr/>
          </p:nvSpPr>
          <p:spPr bwMode="auto">
            <a:xfrm>
              <a:off x="1904" y="2068"/>
              <a:ext cx="459" cy="277"/>
            </a:xfrm>
            <a:prstGeom prst="line">
              <a:avLst/>
            </a:prstGeom>
            <a:noFill/>
            <a:ln w="12700">
              <a:solidFill>
                <a:srgbClr val="000000"/>
              </a:solidFill>
              <a:round/>
              <a:headEnd/>
              <a:tailEnd/>
            </a:ln>
          </p:spPr>
          <p:txBody>
            <a:bodyPr/>
            <a:lstStyle/>
            <a:p>
              <a:endParaRPr lang="en-US"/>
            </a:p>
          </p:txBody>
        </p:sp>
        <p:sp>
          <p:nvSpPr>
            <p:cNvPr id="104464" name="Text Box 272"/>
            <p:cNvSpPr txBox="1">
              <a:spLocks noChangeArrowheads="1"/>
            </p:cNvSpPr>
            <p:nvPr/>
          </p:nvSpPr>
          <p:spPr bwMode="auto">
            <a:xfrm>
              <a:off x="1583" y="2691"/>
              <a:ext cx="1142" cy="212"/>
            </a:xfrm>
            <a:prstGeom prst="rect">
              <a:avLst/>
            </a:prstGeom>
            <a:noFill/>
            <a:ln w="9525">
              <a:noFill/>
              <a:miter lim="800000"/>
              <a:headEnd/>
              <a:tailEnd/>
            </a:ln>
          </p:spPr>
          <p:txBody>
            <a:bodyPr wrap="none">
              <a:spAutoFit/>
            </a:bodyPr>
            <a:lstStyle/>
            <a:p>
              <a:pPr eaLnBrk="1" hangingPunct="1"/>
              <a:r>
                <a:rPr lang="en-US" sz="1600"/>
                <a:t>to/from customers</a:t>
              </a:r>
            </a:p>
          </p:txBody>
        </p:sp>
        <p:sp>
          <p:nvSpPr>
            <p:cNvPr id="104465" name="Text Box 273"/>
            <p:cNvSpPr txBox="1">
              <a:spLocks noChangeArrowheads="1"/>
            </p:cNvSpPr>
            <p:nvPr/>
          </p:nvSpPr>
          <p:spPr bwMode="auto">
            <a:xfrm>
              <a:off x="2262" y="1699"/>
              <a:ext cx="541" cy="213"/>
            </a:xfrm>
            <a:prstGeom prst="rect">
              <a:avLst/>
            </a:prstGeom>
            <a:noFill/>
            <a:ln w="9525">
              <a:noFill/>
              <a:miter lim="800000"/>
              <a:headEnd/>
              <a:tailEnd/>
            </a:ln>
          </p:spPr>
          <p:txBody>
            <a:bodyPr wrap="none">
              <a:spAutoFit/>
            </a:bodyPr>
            <a:lstStyle/>
            <a:p>
              <a:pPr eaLnBrk="1" hangingPunct="1"/>
              <a:r>
                <a:rPr lang="en-US" sz="1600"/>
                <a:t>peering</a:t>
              </a:r>
            </a:p>
          </p:txBody>
        </p:sp>
        <p:sp>
          <p:nvSpPr>
            <p:cNvPr id="104466" name="Text Box 274"/>
            <p:cNvSpPr txBox="1">
              <a:spLocks noChangeArrowheads="1"/>
            </p:cNvSpPr>
            <p:nvPr/>
          </p:nvSpPr>
          <p:spPr bwMode="auto">
            <a:xfrm>
              <a:off x="1636" y="1367"/>
              <a:ext cx="1141" cy="212"/>
            </a:xfrm>
            <a:prstGeom prst="rect">
              <a:avLst/>
            </a:prstGeom>
            <a:noFill/>
            <a:ln w="9525">
              <a:noFill/>
              <a:miter lim="800000"/>
              <a:headEnd/>
              <a:tailEnd/>
            </a:ln>
          </p:spPr>
          <p:txBody>
            <a:bodyPr wrap="none">
              <a:spAutoFit/>
            </a:bodyPr>
            <a:lstStyle/>
            <a:p>
              <a:pPr eaLnBrk="1" hangingPunct="1"/>
              <a:r>
                <a:rPr lang="en-US" sz="1600" dirty="0"/>
                <a:t> to/from backbone</a:t>
              </a:r>
            </a:p>
          </p:txBody>
        </p:sp>
        <p:sp>
          <p:nvSpPr>
            <p:cNvPr id="104467" name="Rectangle 275"/>
            <p:cNvSpPr>
              <a:spLocks noChangeArrowheads="1"/>
            </p:cNvSpPr>
            <p:nvPr/>
          </p:nvSpPr>
          <p:spPr bwMode="auto">
            <a:xfrm>
              <a:off x="1355" y="1139"/>
              <a:ext cx="1447" cy="1774"/>
            </a:xfrm>
            <a:prstGeom prst="rect">
              <a:avLst/>
            </a:prstGeom>
            <a:noFill/>
            <a:ln w="9525">
              <a:solidFill>
                <a:srgbClr val="FF0000"/>
              </a:solidFill>
              <a:miter lim="800000"/>
              <a:headEnd/>
              <a:tailEnd/>
            </a:ln>
          </p:spPr>
          <p:txBody>
            <a:bodyPr wrap="none" anchor="ctr"/>
            <a:lstStyle/>
            <a:p>
              <a:endParaRPr lang="en-US">
                <a:latin typeface="Times New Roman" pitchFamily="18" charset="0"/>
              </a:endParaRPr>
            </a:p>
          </p:txBody>
        </p:sp>
        <p:sp>
          <p:nvSpPr>
            <p:cNvPr id="104468" name="Line 290"/>
            <p:cNvSpPr>
              <a:spLocks noChangeShapeType="1"/>
            </p:cNvSpPr>
            <p:nvPr/>
          </p:nvSpPr>
          <p:spPr bwMode="auto">
            <a:xfrm flipH="1" flipV="1">
              <a:off x="2226" y="1559"/>
              <a:ext cx="0" cy="355"/>
            </a:xfrm>
            <a:prstGeom prst="line">
              <a:avLst/>
            </a:prstGeom>
            <a:noFill/>
            <a:ln w="12700">
              <a:solidFill>
                <a:srgbClr val="000000"/>
              </a:solidFill>
              <a:round/>
              <a:headEnd/>
              <a:tailEnd/>
            </a:ln>
          </p:spPr>
          <p:txBody>
            <a:bodyPr/>
            <a:lstStyle/>
            <a:p>
              <a:endParaRPr lang="en-US"/>
            </a:p>
          </p:txBody>
        </p:sp>
        <p:sp>
          <p:nvSpPr>
            <p:cNvPr id="104469" name="Line 292"/>
            <p:cNvSpPr>
              <a:spLocks noChangeShapeType="1"/>
            </p:cNvSpPr>
            <p:nvPr/>
          </p:nvSpPr>
          <p:spPr bwMode="auto">
            <a:xfrm>
              <a:off x="2360" y="1948"/>
              <a:ext cx="360" cy="0"/>
            </a:xfrm>
            <a:prstGeom prst="line">
              <a:avLst/>
            </a:prstGeom>
            <a:noFill/>
            <a:ln w="12700">
              <a:solidFill>
                <a:schemeClr val="tx1"/>
              </a:solidFill>
              <a:round/>
              <a:headEnd/>
              <a:tailEnd/>
            </a:ln>
          </p:spPr>
          <p:txBody>
            <a:bodyPr/>
            <a:lstStyle/>
            <a:p>
              <a:endParaRPr lang="en-US"/>
            </a:p>
          </p:txBody>
        </p:sp>
        <p:sp>
          <p:nvSpPr>
            <p:cNvPr id="104470" name="Line 293"/>
            <p:cNvSpPr>
              <a:spLocks noChangeShapeType="1"/>
            </p:cNvSpPr>
            <p:nvPr/>
          </p:nvSpPr>
          <p:spPr bwMode="auto">
            <a:xfrm>
              <a:off x="2360" y="2030"/>
              <a:ext cx="360" cy="0"/>
            </a:xfrm>
            <a:prstGeom prst="line">
              <a:avLst/>
            </a:prstGeom>
            <a:noFill/>
            <a:ln w="12700">
              <a:solidFill>
                <a:schemeClr val="tx1"/>
              </a:solidFill>
              <a:round/>
              <a:headEnd/>
              <a:tailEnd/>
            </a:ln>
          </p:spPr>
          <p:txBody>
            <a:bodyPr/>
            <a:lstStyle/>
            <a:p>
              <a:endParaRPr lang="en-US"/>
            </a:p>
          </p:txBody>
        </p:sp>
        <p:sp>
          <p:nvSpPr>
            <p:cNvPr id="104471" name="Text Box 294"/>
            <p:cNvSpPr txBox="1">
              <a:spLocks noChangeArrowheads="1"/>
            </p:cNvSpPr>
            <p:nvPr/>
          </p:nvSpPr>
          <p:spPr bwMode="auto">
            <a:xfrm>
              <a:off x="2410" y="1790"/>
              <a:ext cx="290" cy="288"/>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4" name="Group 296"/>
            <p:cNvGrpSpPr>
              <a:grpSpLocks/>
            </p:cNvGrpSpPr>
            <p:nvPr/>
          </p:nvGrpSpPr>
          <p:grpSpPr bwMode="auto">
            <a:xfrm>
              <a:off x="2376" y="2519"/>
              <a:ext cx="83" cy="167"/>
              <a:chOff x="4467" y="2745"/>
              <a:chExt cx="96" cy="345"/>
            </a:xfrm>
          </p:grpSpPr>
          <p:sp>
            <p:nvSpPr>
              <p:cNvPr id="104529" name="Line 297"/>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en-US"/>
              </a:p>
            </p:txBody>
          </p:sp>
          <p:sp>
            <p:nvSpPr>
              <p:cNvPr id="104530" name="Line 298"/>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en-US"/>
              </a:p>
            </p:txBody>
          </p:sp>
        </p:grpSp>
        <p:sp>
          <p:nvSpPr>
            <p:cNvPr id="104473" name="Text Box 299"/>
            <p:cNvSpPr txBox="1">
              <a:spLocks noChangeArrowheads="1"/>
            </p:cNvSpPr>
            <p:nvPr/>
          </p:nvSpPr>
          <p:spPr bwMode="auto">
            <a:xfrm rot="16200000" flipH="1">
              <a:off x="2242" y="2497"/>
              <a:ext cx="238" cy="287"/>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5" name="Group 301"/>
            <p:cNvGrpSpPr>
              <a:grpSpLocks/>
            </p:cNvGrpSpPr>
            <p:nvPr/>
          </p:nvGrpSpPr>
          <p:grpSpPr bwMode="auto">
            <a:xfrm>
              <a:off x="1977" y="2528"/>
              <a:ext cx="84" cy="167"/>
              <a:chOff x="4467" y="2745"/>
              <a:chExt cx="96" cy="345"/>
            </a:xfrm>
          </p:grpSpPr>
          <p:sp>
            <p:nvSpPr>
              <p:cNvPr id="104527" name="Line 302"/>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en-US"/>
              </a:p>
            </p:txBody>
          </p:sp>
          <p:sp>
            <p:nvSpPr>
              <p:cNvPr id="104528" name="Line 303"/>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en-US"/>
              </a:p>
            </p:txBody>
          </p:sp>
        </p:grpSp>
        <p:sp>
          <p:nvSpPr>
            <p:cNvPr id="104475" name="Text Box 304"/>
            <p:cNvSpPr txBox="1">
              <a:spLocks noChangeArrowheads="1"/>
            </p:cNvSpPr>
            <p:nvPr/>
          </p:nvSpPr>
          <p:spPr bwMode="auto">
            <a:xfrm rot="16200000" flipH="1">
              <a:off x="1837" y="2491"/>
              <a:ext cx="239" cy="288"/>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6" name="Group 306"/>
            <p:cNvGrpSpPr>
              <a:grpSpLocks/>
            </p:cNvGrpSpPr>
            <p:nvPr/>
          </p:nvGrpSpPr>
          <p:grpSpPr bwMode="auto">
            <a:xfrm>
              <a:off x="1545" y="2526"/>
              <a:ext cx="92" cy="167"/>
              <a:chOff x="4467" y="2745"/>
              <a:chExt cx="96" cy="345"/>
            </a:xfrm>
          </p:grpSpPr>
          <p:sp>
            <p:nvSpPr>
              <p:cNvPr id="104525" name="Line 307"/>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en-US"/>
              </a:p>
            </p:txBody>
          </p:sp>
          <p:sp>
            <p:nvSpPr>
              <p:cNvPr id="104526" name="Line 308"/>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en-US"/>
              </a:p>
            </p:txBody>
          </p:sp>
        </p:grpSp>
        <p:sp>
          <p:nvSpPr>
            <p:cNvPr id="104477" name="Text Box 309"/>
            <p:cNvSpPr txBox="1">
              <a:spLocks noChangeArrowheads="1"/>
            </p:cNvSpPr>
            <p:nvPr/>
          </p:nvSpPr>
          <p:spPr bwMode="auto">
            <a:xfrm rot="16200000" flipH="1">
              <a:off x="1407" y="2492"/>
              <a:ext cx="239" cy="288"/>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7" name="Group 131"/>
            <p:cNvGrpSpPr>
              <a:grpSpLocks/>
            </p:cNvGrpSpPr>
            <p:nvPr/>
          </p:nvGrpSpPr>
          <p:grpSpPr bwMode="auto">
            <a:xfrm>
              <a:off x="1575" y="1880"/>
              <a:ext cx="415" cy="197"/>
              <a:chOff x="2356" y="1300"/>
              <a:chExt cx="555" cy="194"/>
            </a:xfrm>
          </p:grpSpPr>
          <p:sp>
            <p:nvSpPr>
              <p:cNvPr id="104517"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518"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519"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8" name="Group 135"/>
              <p:cNvGrpSpPr>
                <a:grpSpLocks/>
              </p:cNvGrpSpPr>
              <p:nvPr/>
            </p:nvGrpSpPr>
            <p:grpSpPr bwMode="auto">
              <a:xfrm>
                <a:off x="2468" y="1332"/>
                <a:ext cx="310" cy="60"/>
                <a:chOff x="2468" y="1332"/>
                <a:chExt cx="310" cy="60"/>
              </a:xfrm>
            </p:grpSpPr>
            <p:sp>
              <p:nvSpPr>
                <p:cNvPr id="104523" name="Freeform 1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24" name="Freeform 1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521" name="Line 138"/>
              <p:cNvSpPr>
                <a:spLocks noChangeShapeType="1"/>
              </p:cNvSpPr>
              <p:nvPr/>
            </p:nvSpPr>
            <p:spPr bwMode="auto">
              <a:xfrm>
                <a:off x="2357" y="1361"/>
                <a:ext cx="0" cy="84"/>
              </a:xfrm>
              <a:prstGeom prst="line">
                <a:avLst/>
              </a:prstGeom>
              <a:noFill/>
              <a:ln w="9525">
                <a:solidFill>
                  <a:srgbClr val="000000"/>
                </a:solidFill>
                <a:round/>
                <a:headEnd/>
                <a:tailEnd/>
              </a:ln>
            </p:spPr>
            <p:txBody>
              <a:bodyPr/>
              <a:lstStyle/>
              <a:p>
                <a:endParaRPr lang="en-US"/>
              </a:p>
            </p:txBody>
          </p:sp>
          <p:sp>
            <p:nvSpPr>
              <p:cNvPr id="104522" name="Line 139"/>
              <p:cNvSpPr>
                <a:spLocks noChangeShapeType="1"/>
              </p:cNvSpPr>
              <p:nvPr/>
            </p:nvSpPr>
            <p:spPr bwMode="auto">
              <a:xfrm>
                <a:off x="2907" y="1363"/>
                <a:ext cx="0" cy="84"/>
              </a:xfrm>
              <a:prstGeom prst="line">
                <a:avLst/>
              </a:prstGeom>
              <a:noFill/>
              <a:ln w="9525">
                <a:solidFill>
                  <a:srgbClr val="000000"/>
                </a:solidFill>
                <a:round/>
                <a:headEnd/>
                <a:tailEnd/>
              </a:ln>
            </p:spPr>
            <p:txBody>
              <a:bodyPr/>
              <a:lstStyle/>
              <a:p>
                <a:endParaRPr lang="en-US"/>
              </a:p>
            </p:txBody>
          </p:sp>
        </p:grpSp>
        <p:grpSp>
          <p:nvGrpSpPr>
            <p:cNvPr id="9" name="Group 140"/>
            <p:cNvGrpSpPr>
              <a:grpSpLocks/>
            </p:cNvGrpSpPr>
            <p:nvPr/>
          </p:nvGrpSpPr>
          <p:grpSpPr bwMode="auto">
            <a:xfrm>
              <a:off x="2038" y="1886"/>
              <a:ext cx="413" cy="199"/>
              <a:chOff x="2356" y="1300"/>
              <a:chExt cx="555" cy="194"/>
            </a:xfrm>
          </p:grpSpPr>
          <p:sp>
            <p:nvSpPr>
              <p:cNvPr id="104509"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510"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511"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0" name="Group 144"/>
              <p:cNvGrpSpPr>
                <a:grpSpLocks/>
              </p:cNvGrpSpPr>
              <p:nvPr/>
            </p:nvGrpSpPr>
            <p:grpSpPr bwMode="auto">
              <a:xfrm>
                <a:off x="2468" y="1332"/>
                <a:ext cx="310" cy="60"/>
                <a:chOff x="2468" y="1332"/>
                <a:chExt cx="310" cy="60"/>
              </a:xfrm>
            </p:grpSpPr>
            <p:sp>
              <p:nvSpPr>
                <p:cNvPr id="104515" name="Freeform 1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16" name="Freeform 1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513" name="Line 147"/>
              <p:cNvSpPr>
                <a:spLocks noChangeShapeType="1"/>
              </p:cNvSpPr>
              <p:nvPr/>
            </p:nvSpPr>
            <p:spPr bwMode="auto">
              <a:xfrm>
                <a:off x="2357" y="1361"/>
                <a:ext cx="0" cy="84"/>
              </a:xfrm>
              <a:prstGeom prst="line">
                <a:avLst/>
              </a:prstGeom>
              <a:noFill/>
              <a:ln w="9525">
                <a:solidFill>
                  <a:srgbClr val="000000"/>
                </a:solidFill>
                <a:round/>
                <a:headEnd/>
                <a:tailEnd/>
              </a:ln>
            </p:spPr>
            <p:txBody>
              <a:bodyPr/>
              <a:lstStyle/>
              <a:p>
                <a:endParaRPr lang="en-US"/>
              </a:p>
            </p:txBody>
          </p:sp>
          <p:sp>
            <p:nvSpPr>
              <p:cNvPr id="104514" name="Line 148"/>
              <p:cNvSpPr>
                <a:spLocks noChangeShapeType="1"/>
              </p:cNvSpPr>
              <p:nvPr/>
            </p:nvSpPr>
            <p:spPr bwMode="auto">
              <a:xfrm>
                <a:off x="2907" y="1363"/>
                <a:ext cx="0" cy="84"/>
              </a:xfrm>
              <a:prstGeom prst="line">
                <a:avLst/>
              </a:prstGeom>
              <a:noFill/>
              <a:ln w="9525">
                <a:solidFill>
                  <a:srgbClr val="000000"/>
                </a:solidFill>
                <a:round/>
                <a:headEnd/>
                <a:tailEnd/>
              </a:ln>
            </p:spPr>
            <p:txBody>
              <a:bodyPr/>
              <a:lstStyle/>
              <a:p>
                <a:endParaRPr lang="en-US"/>
              </a:p>
            </p:txBody>
          </p:sp>
        </p:grpSp>
        <p:grpSp>
          <p:nvGrpSpPr>
            <p:cNvPr id="11" name="Group 149"/>
            <p:cNvGrpSpPr>
              <a:grpSpLocks/>
            </p:cNvGrpSpPr>
            <p:nvPr/>
          </p:nvGrpSpPr>
          <p:grpSpPr bwMode="auto">
            <a:xfrm>
              <a:off x="1425" y="2322"/>
              <a:ext cx="343" cy="204"/>
              <a:chOff x="2356" y="1300"/>
              <a:chExt cx="555" cy="194"/>
            </a:xfrm>
          </p:grpSpPr>
          <p:sp>
            <p:nvSpPr>
              <p:cNvPr id="104501"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502"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503"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2" name="Group 153"/>
              <p:cNvGrpSpPr>
                <a:grpSpLocks/>
              </p:cNvGrpSpPr>
              <p:nvPr/>
            </p:nvGrpSpPr>
            <p:grpSpPr bwMode="auto">
              <a:xfrm>
                <a:off x="2468" y="1332"/>
                <a:ext cx="310" cy="60"/>
                <a:chOff x="2468" y="1332"/>
                <a:chExt cx="310" cy="60"/>
              </a:xfrm>
            </p:grpSpPr>
            <p:sp>
              <p:nvSpPr>
                <p:cNvPr id="104507" name="Freeform 1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08" name="Freeform 1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505" name="Line 156"/>
              <p:cNvSpPr>
                <a:spLocks noChangeShapeType="1"/>
              </p:cNvSpPr>
              <p:nvPr/>
            </p:nvSpPr>
            <p:spPr bwMode="auto">
              <a:xfrm>
                <a:off x="2358" y="1361"/>
                <a:ext cx="0" cy="84"/>
              </a:xfrm>
              <a:prstGeom prst="line">
                <a:avLst/>
              </a:prstGeom>
              <a:noFill/>
              <a:ln w="9525">
                <a:solidFill>
                  <a:srgbClr val="000000"/>
                </a:solidFill>
                <a:round/>
                <a:headEnd/>
                <a:tailEnd/>
              </a:ln>
            </p:spPr>
            <p:txBody>
              <a:bodyPr/>
              <a:lstStyle/>
              <a:p>
                <a:endParaRPr lang="en-US"/>
              </a:p>
            </p:txBody>
          </p:sp>
          <p:sp>
            <p:nvSpPr>
              <p:cNvPr id="104506" name="Line 157"/>
              <p:cNvSpPr>
                <a:spLocks noChangeShapeType="1"/>
              </p:cNvSpPr>
              <p:nvPr/>
            </p:nvSpPr>
            <p:spPr bwMode="auto">
              <a:xfrm>
                <a:off x="2908" y="1363"/>
                <a:ext cx="0" cy="87"/>
              </a:xfrm>
              <a:prstGeom prst="line">
                <a:avLst/>
              </a:prstGeom>
              <a:noFill/>
              <a:ln w="9525">
                <a:solidFill>
                  <a:srgbClr val="000000"/>
                </a:solidFill>
                <a:round/>
                <a:headEnd/>
                <a:tailEnd/>
              </a:ln>
            </p:spPr>
            <p:txBody>
              <a:bodyPr/>
              <a:lstStyle/>
              <a:p>
                <a:endParaRPr lang="en-US"/>
              </a:p>
            </p:txBody>
          </p:sp>
        </p:grpSp>
        <p:grpSp>
          <p:nvGrpSpPr>
            <p:cNvPr id="13" name="Group 167"/>
            <p:cNvGrpSpPr>
              <a:grpSpLocks/>
            </p:cNvGrpSpPr>
            <p:nvPr/>
          </p:nvGrpSpPr>
          <p:grpSpPr bwMode="auto">
            <a:xfrm>
              <a:off x="2242" y="2332"/>
              <a:ext cx="343" cy="204"/>
              <a:chOff x="2356" y="1300"/>
              <a:chExt cx="555" cy="194"/>
            </a:xfrm>
          </p:grpSpPr>
          <p:sp>
            <p:nvSpPr>
              <p:cNvPr id="104493"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494"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495"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4" name="Group 171"/>
              <p:cNvGrpSpPr>
                <a:grpSpLocks/>
              </p:cNvGrpSpPr>
              <p:nvPr/>
            </p:nvGrpSpPr>
            <p:grpSpPr bwMode="auto">
              <a:xfrm>
                <a:off x="2468" y="1332"/>
                <a:ext cx="310" cy="60"/>
                <a:chOff x="2468" y="1332"/>
                <a:chExt cx="310" cy="60"/>
              </a:xfrm>
            </p:grpSpPr>
            <p:sp>
              <p:nvSpPr>
                <p:cNvPr id="104499" name="Freeform 1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00" name="Freeform 1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497" name="Line 174"/>
              <p:cNvSpPr>
                <a:spLocks noChangeShapeType="1"/>
              </p:cNvSpPr>
              <p:nvPr/>
            </p:nvSpPr>
            <p:spPr bwMode="auto">
              <a:xfrm>
                <a:off x="2358" y="1361"/>
                <a:ext cx="0" cy="84"/>
              </a:xfrm>
              <a:prstGeom prst="line">
                <a:avLst/>
              </a:prstGeom>
              <a:noFill/>
              <a:ln w="9525">
                <a:solidFill>
                  <a:srgbClr val="000000"/>
                </a:solidFill>
                <a:round/>
                <a:headEnd/>
                <a:tailEnd/>
              </a:ln>
            </p:spPr>
            <p:txBody>
              <a:bodyPr/>
              <a:lstStyle/>
              <a:p>
                <a:endParaRPr lang="en-US"/>
              </a:p>
            </p:txBody>
          </p:sp>
          <p:sp>
            <p:nvSpPr>
              <p:cNvPr id="104498" name="Line 175"/>
              <p:cNvSpPr>
                <a:spLocks noChangeShapeType="1"/>
              </p:cNvSpPr>
              <p:nvPr/>
            </p:nvSpPr>
            <p:spPr bwMode="auto">
              <a:xfrm>
                <a:off x="2908" y="1363"/>
                <a:ext cx="0" cy="87"/>
              </a:xfrm>
              <a:prstGeom prst="line">
                <a:avLst/>
              </a:prstGeom>
              <a:noFill/>
              <a:ln w="9525">
                <a:solidFill>
                  <a:srgbClr val="000000"/>
                </a:solidFill>
                <a:round/>
                <a:headEnd/>
                <a:tailEnd/>
              </a:ln>
            </p:spPr>
            <p:txBody>
              <a:bodyPr/>
              <a:lstStyle/>
              <a:p>
                <a:endParaRPr lang="en-US"/>
              </a:p>
            </p:txBody>
          </p:sp>
        </p:grpSp>
        <p:grpSp>
          <p:nvGrpSpPr>
            <p:cNvPr id="15" name="Group 176"/>
            <p:cNvGrpSpPr>
              <a:grpSpLocks/>
            </p:cNvGrpSpPr>
            <p:nvPr/>
          </p:nvGrpSpPr>
          <p:grpSpPr bwMode="auto">
            <a:xfrm>
              <a:off x="1847" y="2327"/>
              <a:ext cx="343" cy="204"/>
              <a:chOff x="2356" y="1300"/>
              <a:chExt cx="555" cy="194"/>
            </a:xfrm>
          </p:grpSpPr>
          <p:sp>
            <p:nvSpPr>
              <p:cNvPr id="104485"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486"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487"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6" name="Group 180"/>
              <p:cNvGrpSpPr>
                <a:grpSpLocks/>
              </p:cNvGrpSpPr>
              <p:nvPr/>
            </p:nvGrpSpPr>
            <p:grpSpPr bwMode="auto">
              <a:xfrm>
                <a:off x="2468" y="1332"/>
                <a:ext cx="310" cy="60"/>
                <a:chOff x="2468" y="1332"/>
                <a:chExt cx="310" cy="60"/>
              </a:xfrm>
            </p:grpSpPr>
            <p:sp>
              <p:nvSpPr>
                <p:cNvPr id="104491" name="Freeform 18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492" name="Freeform 18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489" name="Line 183"/>
              <p:cNvSpPr>
                <a:spLocks noChangeShapeType="1"/>
              </p:cNvSpPr>
              <p:nvPr/>
            </p:nvSpPr>
            <p:spPr bwMode="auto">
              <a:xfrm>
                <a:off x="2358" y="1361"/>
                <a:ext cx="0" cy="84"/>
              </a:xfrm>
              <a:prstGeom prst="line">
                <a:avLst/>
              </a:prstGeom>
              <a:noFill/>
              <a:ln w="9525">
                <a:solidFill>
                  <a:srgbClr val="000000"/>
                </a:solidFill>
                <a:round/>
                <a:headEnd/>
                <a:tailEnd/>
              </a:ln>
            </p:spPr>
            <p:txBody>
              <a:bodyPr/>
              <a:lstStyle/>
              <a:p>
                <a:endParaRPr lang="en-US"/>
              </a:p>
            </p:txBody>
          </p:sp>
          <p:sp>
            <p:nvSpPr>
              <p:cNvPr id="104490" name="Line 184"/>
              <p:cNvSpPr>
                <a:spLocks noChangeShapeType="1"/>
              </p:cNvSpPr>
              <p:nvPr/>
            </p:nvSpPr>
            <p:spPr bwMode="auto">
              <a:xfrm>
                <a:off x="2908" y="1363"/>
                <a:ext cx="0" cy="87"/>
              </a:xfrm>
              <a:prstGeom prst="line">
                <a:avLst/>
              </a:prstGeom>
              <a:noFill/>
              <a:ln w="9525">
                <a:solidFill>
                  <a:srgbClr val="000000"/>
                </a:solidFill>
                <a:round/>
                <a:headEnd/>
                <a:tailEnd/>
              </a:ln>
            </p:spPr>
            <p:txBody>
              <a:bodyPr/>
              <a:lstStyle/>
              <a:p>
                <a:endParaRPr lang="en-US"/>
              </a:p>
            </p:txBody>
          </p:sp>
        </p:grpSp>
        <p:sp>
          <p:nvSpPr>
            <p:cNvPr id="104484" name="Freeform 186"/>
            <p:cNvSpPr>
              <a:spLocks/>
            </p:cNvSpPr>
            <p:nvPr/>
          </p:nvSpPr>
          <p:spPr bwMode="auto">
            <a:xfrm>
              <a:off x="864" y="1087"/>
              <a:ext cx="475" cy="1879"/>
            </a:xfrm>
            <a:custGeom>
              <a:avLst/>
              <a:gdLst>
                <a:gd name="T0" fmla="*/ 0 w 475"/>
                <a:gd name="T1" fmla="*/ 1224 h 1879"/>
                <a:gd name="T2" fmla="*/ 475 w 475"/>
                <a:gd name="T3" fmla="*/ 0 h 1879"/>
                <a:gd name="T4" fmla="*/ 468 w 475"/>
                <a:gd name="T5" fmla="*/ 1879 h 1879"/>
                <a:gd name="T6" fmla="*/ 0 w 475"/>
                <a:gd name="T7" fmla="*/ 1224 h 1879"/>
                <a:gd name="T8" fmla="*/ 0 60000 65536"/>
                <a:gd name="T9" fmla="*/ 0 60000 65536"/>
                <a:gd name="T10" fmla="*/ 0 60000 65536"/>
                <a:gd name="T11" fmla="*/ 0 60000 65536"/>
                <a:gd name="T12" fmla="*/ 0 w 475"/>
                <a:gd name="T13" fmla="*/ 0 h 1879"/>
                <a:gd name="T14" fmla="*/ 475 w 475"/>
                <a:gd name="T15" fmla="*/ 1879 h 1879"/>
              </a:gdLst>
              <a:ahLst/>
              <a:cxnLst>
                <a:cxn ang="T8">
                  <a:pos x="T0" y="T1"/>
                </a:cxn>
                <a:cxn ang="T9">
                  <a:pos x="T2" y="T3"/>
                </a:cxn>
                <a:cxn ang="T10">
                  <a:pos x="T4" y="T5"/>
                </a:cxn>
                <a:cxn ang="T11">
                  <a:pos x="T6" y="T7"/>
                </a:cxn>
              </a:cxnLst>
              <a:rect l="T12" t="T13" r="T14" b="T15"/>
              <a:pathLst>
                <a:path w="475" h="1879">
                  <a:moveTo>
                    <a:pt x="0" y="1224"/>
                  </a:moveTo>
                  <a:lnTo>
                    <a:pt x="475" y="0"/>
                  </a:lnTo>
                  <a:lnTo>
                    <a:pt x="468" y="1879"/>
                  </a:lnTo>
                  <a:lnTo>
                    <a:pt x="0" y="1224"/>
                  </a:lnTo>
                  <a:close/>
                </a:path>
              </a:pathLst>
            </a:custGeom>
            <a:gradFill rotWithShape="1">
              <a:gsLst>
                <a:gs pos="0">
                  <a:srgbClr val="CC0000"/>
                </a:gs>
                <a:gs pos="100000">
                  <a:schemeClr val="bg1"/>
                </a:gs>
              </a:gsLst>
              <a:lin ang="0" scaled="1"/>
            </a:gradFill>
            <a:ln w="9525">
              <a:noFill/>
              <a:round/>
              <a:headEnd/>
              <a:tailEnd/>
            </a:ln>
          </p:spPr>
          <p:txBody>
            <a:bodyPr/>
            <a:lstStyle/>
            <a:p>
              <a:endParaRPr lang="en-US"/>
            </a:p>
          </p:txBody>
        </p:sp>
      </p:grpSp>
    </p:spTree>
    <p:extLst>
      <p:ext uri="{BB962C8B-B14F-4D97-AF65-F5344CB8AC3E}">
        <p14:creationId xmlns:p14="http://schemas.microsoft.com/office/powerpoint/2010/main" val="210873295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Placeholder 2"/>
          <p:cNvSpPr>
            <a:spLocks noGrp="1"/>
          </p:cNvSpPr>
          <p:nvPr>
            <p:ph type="body" sz="quarter" idx="10"/>
          </p:nvPr>
        </p:nvSpPr>
        <p:spPr>
          <a:xfrm>
            <a:off x="156027" y="914400"/>
            <a:ext cx="8985098" cy="2616200"/>
          </a:xfrm>
        </p:spPr>
        <p:txBody>
          <a:bodyPr/>
          <a:lstStyle/>
          <a:p>
            <a:pPr>
              <a:buFont typeface="Wingdings" pitchFamily="2" charset="2"/>
              <a:buChar char="q"/>
              <a:defRPr/>
            </a:pPr>
            <a:endParaRPr lang="en-US" sz="2000" dirty="0"/>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p:txBody>
      </p:sp>
      <p:sp>
        <p:nvSpPr>
          <p:cNvPr id="8" name="Title 1">
            <a:extLst>
              <a:ext uri="{FF2B5EF4-FFF2-40B4-BE49-F238E27FC236}">
                <a16:creationId xmlns:a16="http://schemas.microsoft.com/office/drawing/2014/main" id="{3B8CD900-19EC-824C-BF74-AADFBF5A172E}"/>
              </a:ext>
            </a:extLst>
          </p:cNvPr>
          <p:cNvSpPr>
            <a:spLocks noGrp="1"/>
          </p:cNvSpPr>
          <p:nvPr>
            <p:ph type="title"/>
          </p:nvPr>
        </p:nvSpPr>
        <p:spPr>
          <a:xfrm>
            <a:off x="428596" y="285728"/>
            <a:ext cx="8358246" cy="670967"/>
          </a:xfrm>
        </p:spPr>
        <p:txBody>
          <a:bodyPr>
            <a:normAutofit/>
          </a:bodyPr>
          <a:lstStyle/>
          <a:p>
            <a:r>
              <a:rPr lang="en-US" altLang="en-US" dirty="0">
                <a:ea typeface="ＭＳ Ｐゴシック" panose="020B0600070205080204" pitchFamily="34" charset="-128"/>
              </a:rPr>
              <a:t>Internet structure: a “network of networks”</a:t>
            </a:r>
            <a:endParaRPr lang="en-US" dirty="0"/>
          </a:p>
        </p:txBody>
      </p:sp>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142844" y="4996592"/>
            <a:ext cx="398858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https://encyclopedia2.thefreedictionary.com/Internet+servicec</a:t>
            </a:r>
            <a:endParaRPr lang="en-US" altLang="en-US" sz="1000" dirty="0">
              <a:solidFill>
                <a:prstClr val="black"/>
              </a:solidFill>
              <a:latin typeface="+mn-lt"/>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142844" y="980533"/>
            <a:ext cx="5105400" cy="2876550"/>
          </a:xfrm>
          <a:prstGeom prst="rect">
            <a:avLst/>
          </a:prstGeom>
        </p:spPr>
      </p:pic>
      <p:pic>
        <p:nvPicPr>
          <p:cNvPr id="2051" name="Picture 3"/>
          <p:cNvPicPr>
            <a:picLocks noChangeAspect="1" noChangeArrowheads="1"/>
          </p:cNvPicPr>
          <p:nvPr/>
        </p:nvPicPr>
        <p:blipFill rotWithShape="1">
          <a:blip r:embed="rId4"/>
          <a:srcRect r="5022" b="56736"/>
          <a:stretch/>
        </p:blipFill>
        <p:spPr bwMode="auto">
          <a:xfrm>
            <a:off x="4648576" y="2826327"/>
            <a:ext cx="4362420" cy="2338590"/>
          </a:xfrm>
          <a:prstGeom prst="rect">
            <a:avLst/>
          </a:prstGeom>
          <a:noFill/>
          <a:ln w="9525">
            <a:noFill/>
            <a:miter lim="800000"/>
            <a:headEnd/>
            <a:tailEnd/>
          </a:ln>
          <a:effectLst/>
        </p:spPr>
      </p:pic>
    </p:spTree>
    <p:extLst>
      <p:ext uri="{BB962C8B-B14F-4D97-AF65-F5344CB8AC3E}">
        <p14:creationId xmlns:p14="http://schemas.microsoft.com/office/powerpoint/2010/main" val="26806146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763000" cy="665162"/>
          </a:xfrm>
        </p:spPr>
        <p:txBody>
          <a:bodyPr>
            <a:normAutofit/>
          </a:bodyPr>
          <a:lstStyle/>
          <a:p>
            <a:pPr defTabSz="912813" eaLnBrk="1" hangingPunct="1"/>
            <a:r>
              <a:rPr lang="en-US" dirty="0"/>
              <a:t>Data </a:t>
            </a:r>
            <a:r>
              <a:rPr lang="en-US" dirty="0">
                <a:sym typeface="Wingdings" pitchFamily="2" charset="2"/>
              </a:rPr>
              <a:t> </a:t>
            </a:r>
            <a:r>
              <a:rPr lang="en-US" dirty="0"/>
              <a:t>Communications </a:t>
            </a:r>
            <a:r>
              <a:rPr lang="en-US" dirty="0">
                <a:sym typeface="Wingdings" pitchFamily="2" charset="2"/>
              </a:rPr>
              <a:t> Networking</a:t>
            </a:r>
            <a:endParaRPr lang="en-US" dirty="0"/>
          </a:p>
        </p:txBody>
      </p:sp>
      <p:sp>
        <p:nvSpPr>
          <p:cNvPr id="10243" name="Text Placeholder 2"/>
          <p:cNvSpPr>
            <a:spLocks noGrp="1"/>
          </p:cNvSpPr>
          <p:nvPr>
            <p:ph type="body" sz="quarter" idx="10"/>
          </p:nvPr>
        </p:nvSpPr>
        <p:spPr>
          <a:xfrm>
            <a:off x="228600" y="884238"/>
            <a:ext cx="8763000" cy="5207000"/>
          </a:xfrm>
        </p:spPr>
        <p:txBody>
          <a:bodyPr>
            <a:normAutofit/>
          </a:bodyPr>
          <a:lstStyle/>
          <a:p>
            <a:pPr eaLnBrk="1" hangingPunct="1">
              <a:buFont typeface="Wingdings" pitchFamily="2" charset="2"/>
              <a:buChar char="q"/>
            </a:pPr>
            <a:r>
              <a:rPr lang="en-US" sz="2000" dirty="0">
                <a:solidFill>
                  <a:srgbClr val="0070C0"/>
                </a:solidFill>
              </a:rPr>
              <a:t> Data:</a:t>
            </a:r>
            <a:r>
              <a:rPr lang="en-US" sz="2000" dirty="0"/>
              <a:t> Information being shared, e.g. text, numbers, images, audio, video</a:t>
            </a:r>
          </a:p>
          <a:p>
            <a:pPr eaLnBrk="1" hangingPunct="1">
              <a:buFont typeface="Wingdings" pitchFamily="2" charset="2"/>
              <a:buChar char="q"/>
            </a:pPr>
            <a:endParaRPr lang="en-US" sz="2000" dirty="0"/>
          </a:p>
          <a:p>
            <a:pPr eaLnBrk="1" hangingPunct="1">
              <a:buFont typeface="Wingdings" pitchFamily="2" charset="2"/>
              <a:buChar char="q"/>
            </a:pPr>
            <a:r>
              <a:rPr lang="en-US" sz="2000" dirty="0">
                <a:solidFill>
                  <a:srgbClr val="0070C0"/>
                </a:solidFill>
              </a:rPr>
              <a:t> Communications: </a:t>
            </a:r>
            <a:r>
              <a:rPr lang="en-US" sz="2000" dirty="0"/>
              <a:t>Exchange of data between two or more devices via some transmission medium</a:t>
            </a:r>
          </a:p>
          <a:p>
            <a:pPr lvl="1" algn="just" eaLnBrk="1" hangingPunct="1"/>
            <a:r>
              <a:rPr lang="en-US" sz="1800" dirty="0"/>
              <a:t>Transmits signals in a reliable and efficient and efficient manner</a:t>
            </a:r>
          </a:p>
          <a:p>
            <a:pPr lvl="1" algn="just" eaLnBrk="1" hangingPunct="1"/>
            <a:r>
              <a:rPr lang="en-US" sz="1800" dirty="0"/>
              <a:t>Focuses on individual links</a:t>
            </a:r>
          </a:p>
          <a:p>
            <a:pPr lvl="1" algn="just" eaLnBrk="1" hangingPunct="1"/>
            <a:r>
              <a:rPr lang="en-US" sz="1800" dirty="0"/>
              <a:t>Key objectives</a:t>
            </a:r>
            <a:r>
              <a:rPr lang="en-US" sz="1800" dirty="0">
                <a:solidFill>
                  <a:srgbClr val="000099"/>
                </a:solidFill>
              </a:rPr>
              <a:t>: </a:t>
            </a:r>
            <a:r>
              <a:rPr lang="en-US" sz="1800" b="1" dirty="0">
                <a:solidFill>
                  <a:srgbClr val="000099"/>
                </a:solidFill>
              </a:rPr>
              <a:t>Delivery</a:t>
            </a:r>
            <a:r>
              <a:rPr lang="en-US" sz="1800" dirty="0"/>
              <a:t>, </a:t>
            </a:r>
            <a:r>
              <a:rPr lang="en-US" sz="1800" b="1" dirty="0">
                <a:solidFill>
                  <a:srgbClr val="000099"/>
                </a:solidFill>
              </a:rPr>
              <a:t>Accuracy</a:t>
            </a:r>
            <a:r>
              <a:rPr lang="en-US" sz="1800" dirty="0"/>
              <a:t> and </a:t>
            </a:r>
            <a:r>
              <a:rPr lang="en-US" sz="1800" b="1" dirty="0">
                <a:solidFill>
                  <a:srgbClr val="000099"/>
                </a:solidFill>
              </a:rPr>
              <a:t>Timeliness</a:t>
            </a:r>
          </a:p>
          <a:p>
            <a:pPr lvl="1" algn="just" eaLnBrk="1" hangingPunct="1"/>
            <a:endParaRPr lang="en-US" sz="1800" b="1" dirty="0">
              <a:solidFill>
                <a:srgbClr val="000099"/>
              </a:solidFill>
            </a:endParaRPr>
          </a:p>
          <a:p>
            <a:pPr lvl="0">
              <a:buFont typeface="Wingdings" pitchFamily="2" charset="2"/>
              <a:buChar char="q"/>
            </a:pPr>
            <a:r>
              <a:rPr lang="en-GB" sz="2000" dirty="0">
                <a:solidFill>
                  <a:srgbClr val="0070C0"/>
                </a:solidFill>
              </a:rPr>
              <a:t>Networking: Communications across a set of links</a:t>
            </a:r>
          </a:p>
          <a:p>
            <a:pPr lvl="1" algn="just" eaLnBrk="1" hangingPunct="1"/>
            <a:r>
              <a:rPr lang="en-US" sz="1800" dirty="0"/>
              <a:t>Wide Area Networks (WAN)</a:t>
            </a:r>
          </a:p>
          <a:p>
            <a:pPr lvl="1" algn="just" eaLnBrk="1" hangingPunct="1"/>
            <a:r>
              <a:rPr lang="en-US" sz="1800" dirty="0"/>
              <a:t>Local Area Networks (LAN)</a:t>
            </a:r>
          </a:p>
          <a:p>
            <a:pPr lvl="1" algn="just" eaLnBrk="1" hangingPunct="1"/>
            <a:r>
              <a:rPr lang="en-US" sz="1800" dirty="0"/>
              <a:t>Metropolitan Area Networks (MAN)</a:t>
            </a:r>
          </a:p>
          <a:p>
            <a:pPr lvl="1" algn="just" eaLnBrk="1" hangingPunct="1"/>
            <a:r>
              <a:rPr lang="en-US" sz="1800" dirty="0"/>
              <a:t>The Internet</a:t>
            </a:r>
          </a:p>
          <a:p>
            <a:pPr algn="just" eaLnBrk="1" hangingPunct="1"/>
            <a:endParaRPr lang="en-US" sz="2400" dirty="0"/>
          </a:p>
          <a:p>
            <a:pPr lvl="1" eaLnBrk="1" hangingPunct="1"/>
            <a:endParaRPr lang="en-GB" sz="2000" dirty="0"/>
          </a:p>
        </p:txBody>
      </p:sp>
    </p:spTree>
    <p:extLst>
      <p:ext uri="{BB962C8B-B14F-4D97-AF65-F5344CB8AC3E}">
        <p14:creationId xmlns:p14="http://schemas.microsoft.com/office/powerpoint/2010/main" val="39759159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Simplified Communications Model</a:t>
            </a:r>
            <a:endParaRPr dirty="0"/>
          </a:p>
        </p:txBody>
      </p:sp>
      <p:sp>
        <p:nvSpPr>
          <p:cNvPr id="14340" name="TextBox 4"/>
          <p:cNvSpPr txBox="1">
            <a:spLocks noChangeArrowheads="1"/>
          </p:cNvSpPr>
          <p:nvPr/>
        </p:nvSpPr>
        <p:spPr bwMode="auto">
          <a:xfrm>
            <a:off x="4725988" y="3429000"/>
            <a:ext cx="2284412"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69154"/>
          <a:stretch/>
        </p:blipFill>
        <p:spPr bwMode="auto">
          <a:xfrm>
            <a:off x="533400" y="1032828"/>
            <a:ext cx="8001000" cy="1785187"/>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47304" b="22317"/>
          <a:stretch/>
        </p:blipFill>
        <p:spPr bwMode="auto">
          <a:xfrm>
            <a:off x="297873" y="3304973"/>
            <a:ext cx="8001000" cy="1758142"/>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869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Simplified Communications Model</a:t>
            </a:r>
            <a:endParaRPr dirty="0"/>
          </a:p>
        </p:txBody>
      </p:sp>
      <p:sp>
        <p:nvSpPr>
          <p:cNvPr id="14339" name="Text Placeholder 2"/>
          <p:cNvSpPr>
            <a:spLocks noGrp="1"/>
          </p:cNvSpPr>
          <p:nvPr>
            <p:ph type="body" sz="quarter" idx="10"/>
          </p:nvPr>
        </p:nvSpPr>
        <p:spPr>
          <a:xfrm>
            <a:off x="304800" y="990600"/>
            <a:ext cx="8382000" cy="3438525"/>
          </a:xfrm>
        </p:spPr>
        <p:txBody>
          <a:bodyPr/>
          <a:lstStyle/>
          <a:p>
            <a:pPr lvl="1" eaLnBrk="1" hangingPunct="1"/>
            <a:r>
              <a:rPr lang="en-US" sz="2000" dirty="0">
                <a:solidFill>
                  <a:srgbClr val="0070C0"/>
                </a:solidFill>
              </a:rPr>
              <a:t>Source:</a:t>
            </a:r>
            <a:r>
              <a:rPr lang="en-US" sz="2000" dirty="0"/>
              <a:t> Device that generates data to be transmitted.</a:t>
            </a:r>
          </a:p>
          <a:p>
            <a:pPr lvl="1" eaLnBrk="1" hangingPunct="1"/>
            <a:r>
              <a:rPr lang="en-US" sz="2000" dirty="0">
                <a:solidFill>
                  <a:srgbClr val="0070C0"/>
                </a:solidFill>
              </a:rPr>
              <a:t>Transmitter:</a:t>
            </a:r>
            <a:r>
              <a:rPr lang="en-US" sz="2000" dirty="0"/>
              <a:t> Converts data from source into transmittable signals.</a:t>
            </a:r>
          </a:p>
          <a:p>
            <a:pPr lvl="1" eaLnBrk="1" hangingPunct="1"/>
            <a:r>
              <a:rPr lang="en-US" sz="2000" dirty="0">
                <a:solidFill>
                  <a:srgbClr val="0070C0"/>
                </a:solidFill>
              </a:rPr>
              <a:t>Transmission system: </a:t>
            </a:r>
            <a:r>
              <a:rPr lang="en-US" sz="2000" dirty="0"/>
              <a:t>Carries data from source to the destination.</a:t>
            </a:r>
          </a:p>
          <a:p>
            <a:pPr lvl="1" eaLnBrk="1" hangingPunct="1"/>
            <a:r>
              <a:rPr lang="en-US" sz="2000" dirty="0">
                <a:solidFill>
                  <a:srgbClr val="0070C0"/>
                </a:solidFill>
              </a:rPr>
              <a:t>Receiver:</a:t>
            </a:r>
            <a:r>
              <a:rPr lang="en-US" sz="2000" dirty="0"/>
              <a:t> Converts received signal into data.</a:t>
            </a:r>
          </a:p>
          <a:p>
            <a:pPr lvl="1" eaLnBrk="1" hangingPunct="1"/>
            <a:r>
              <a:rPr lang="en-US" sz="2000" dirty="0">
                <a:solidFill>
                  <a:srgbClr val="0070C0"/>
                </a:solidFill>
              </a:rPr>
              <a:t>Destination:</a:t>
            </a:r>
            <a:r>
              <a:rPr lang="en-US" sz="2000" dirty="0"/>
              <a:t> Takes and uses incoming data.</a:t>
            </a: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 b="41466"/>
          <a:stretch/>
        </p:blipFill>
        <p:spPr bwMode="auto">
          <a:xfrm>
            <a:off x="1168532" y="2844537"/>
            <a:ext cx="6816436" cy="2365624"/>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3442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3" y="152400"/>
            <a:ext cx="8382000" cy="584200"/>
          </a:xfrm>
        </p:spPr>
        <p:txBody>
          <a:bodyPr/>
          <a:lstStyle/>
          <a:p>
            <a:pPr defTabSz="912813" eaLnBrk="1" hangingPunct="1"/>
            <a:r>
              <a:rPr lang="en-US" sz="3200" dirty="0"/>
              <a:t>Transmission Line</a:t>
            </a:r>
          </a:p>
        </p:txBody>
      </p:sp>
      <p:sp>
        <p:nvSpPr>
          <p:cNvPr id="18436" name="Rectangle 11"/>
          <p:cNvSpPr>
            <a:spLocks noChangeArrowheads="1"/>
          </p:cNvSpPr>
          <p:nvPr/>
        </p:nvSpPr>
        <p:spPr bwMode="auto">
          <a:xfrm>
            <a:off x="0"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8437" name="Rectangle 13"/>
          <p:cNvSpPr>
            <a:spLocks noChangeArrowheads="1"/>
          </p:cNvSpPr>
          <p:nvPr/>
        </p:nvSpPr>
        <p:spPr bwMode="auto">
          <a:xfrm>
            <a:off x="0"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 name="Text Placeholder 2"/>
          <p:cNvSpPr>
            <a:spLocks noGrp="1"/>
          </p:cNvSpPr>
          <p:nvPr>
            <p:ph type="body" sz="quarter" idx="10"/>
          </p:nvPr>
        </p:nvSpPr>
        <p:spPr>
          <a:xfrm>
            <a:off x="304800" y="985837"/>
            <a:ext cx="8382000" cy="4234556"/>
          </a:xfrm>
        </p:spPr>
        <p:txBody>
          <a:bodyPr>
            <a:normAutofit fontScale="32500" lnSpcReduction="20000"/>
          </a:bodyPr>
          <a:lstStyle/>
          <a:p>
            <a:pPr algn="just" eaLnBrk="1" hangingPunct="1">
              <a:buFont typeface="Wingdings" panose="05000000000000000000" pitchFamily="2" charset="2"/>
              <a:buChar char="q"/>
            </a:pPr>
            <a:r>
              <a:rPr lang="en-US" sz="6200" dirty="0"/>
              <a:t>Transmission line is the key part of communications system</a:t>
            </a:r>
          </a:p>
          <a:p>
            <a:pPr algn="just" eaLnBrk="1" hangingPunct="1">
              <a:buFont typeface="Wingdings" panose="05000000000000000000" pitchFamily="2" charset="2"/>
              <a:buChar char="q"/>
            </a:pPr>
            <a:endParaRPr lang="en-US" sz="2000" dirty="0"/>
          </a:p>
          <a:p>
            <a:pPr algn="just" eaLnBrk="1" hangingPunct="1">
              <a:buFont typeface="Wingdings" panose="05000000000000000000" pitchFamily="2" charset="2"/>
              <a:buChar char="q"/>
            </a:pPr>
            <a:r>
              <a:rPr lang="en-US" sz="6200" dirty="0"/>
              <a:t>Link between the transmitter and the receiver</a:t>
            </a:r>
          </a:p>
          <a:p>
            <a:pPr lvl="1" eaLnBrk="1" hangingPunct="1"/>
            <a:r>
              <a:rPr lang="en-US" sz="5500" dirty="0"/>
              <a:t>Wired transmission: Fiber Optic Transmission</a:t>
            </a:r>
          </a:p>
          <a:p>
            <a:pPr lvl="1" eaLnBrk="1" hangingPunct="1"/>
            <a:r>
              <a:rPr lang="en-US" sz="5500" dirty="0"/>
              <a:t>Wireless Transmission</a:t>
            </a:r>
          </a:p>
          <a:p>
            <a:pPr lvl="1" algn="just" eaLnBrk="1" hangingPunct="1"/>
            <a:endParaRPr lang="en-US" sz="1600" dirty="0"/>
          </a:p>
          <a:p>
            <a:pPr algn="just" eaLnBrk="1" hangingPunct="1">
              <a:buFont typeface="Wingdings" panose="05000000000000000000" pitchFamily="2" charset="2"/>
              <a:buChar char="q"/>
            </a:pPr>
            <a:endParaRPr lang="en-US" sz="2000" dirty="0"/>
          </a:p>
          <a:p>
            <a:pPr algn="just" eaLnBrk="1" hangingPunct="1">
              <a:buFont typeface="Wingdings" panose="05000000000000000000" pitchFamily="2" charset="2"/>
              <a:buChar char="q"/>
            </a:pPr>
            <a:r>
              <a:rPr lang="en-US" sz="6200" dirty="0"/>
              <a:t>Needs to provide required </a:t>
            </a:r>
            <a:r>
              <a:rPr lang="en-US" sz="6200" dirty="0">
                <a:solidFill>
                  <a:srgbClr val="0070C0"/>
                </a:solidFill>
              </a:rPr>
              <a:t>capacity</a:t>
            </a:r>
            <a:r>
              <a:rPr lang="en-US" sz="6200" dirty="0"/>
              <a:t>, with acceptable </a:t>
            </a:r>
            <a:r>
              <a:rPr lang="en-US" sz="6200" dirty="0">
                <a:solidFill>
                  <a:srgbClr val="0070C0"/>
                </a:solidFill>
              </a:rPr>
              <a:t>reliability</a:t>
            </a:r>
            <a:r>
              <a:rPr lang="en-US" sz="6200" dirty="0"/>
              <a:t> at minimum </a:t>
            </a:r>
            <a:r>
              <a:rPr lang="en-US" sz="6200" dirty="0">
                <a:solidFill>
                  <a:srgbClr val="0070C0"/>
                </a:solidFill>
              </a:rPr>
              <a:t>cost</a:t>
            </a:r>
          </a:p>
          <a:p>
            <a:pPr algn="just" eaLnBrk="1" hangingPunct="1">
              <a:buFont typeface="Wingdings" panose="05000000000000000000" pitchFamily="2" charset="2"/>
              <a:buChar char="q"/>
            </a:pPr>
            <a:endParaRPr lang="en-US" sz="2000" dirty="0">
              <a:solidFill>
                <a:srgbClr val="0070C0"/>
              </a:solidFill>
            </a:endParaRPr>
          </a:p>
          <a:p>
            <a:pPr algn="just" eaLnBrk="1" hangingPunct="1">
              <a:buFont typeface="Wingdings" panose="05000000000000000000" pitchFamily="2" charset="2"/>
              <a:buChar char="q"/>
            </a:pPr>
            <a:r>
              <a:rPr lang="en-US" sz="6200" dirty="0">
                <a:solidFill>
                  <a:srgbClr val="0070C0"/>
                </a:solidFill>
              </a:rPr>
              <a:t>Example: </a:t>
            </a:r>
            <a:r>
              <a:rPr lang="en-US" sz="6200" dirty="0"/>
              <a:t>Want to transfer 50 GB of data from A to B</a:t>
            </a:r>
          </a:p>
          <a:p>
            <a:pPr lvl="1" algn="just" eaLnBrk="1" hangingPunct="1"/>
            <a:r>
              <a:rPr lang="en-US" sz="4500" dirty="0">
                <a:solidFill>
                  <a:srgbClr val="0070C0"/>
                </a:solidFill>
              </a:rPr>
              <a:t>Bluetooth: </a:t>
            </a:r>
            <a:r>
              <a:rPr lang="en-US" sz="4500" dirty="0"/>
              <a:t>1Mbps data transfer </a:t>
            </a:r>
            <a:r>
              <a:rPr lang="en-US" sz="4500" dirty="0">
                <a:sym typeface="Wingdings" panose="05000000000000000000" pitchFamily="2" charset="2"/>
              </a:rPr>
              <a:t> </a:t>
            </a:r>
            <a:r>
              <a:rPr lang="en-US" sz="4500" dirty="0"/>
              <a:t>400000 seconds</a:t>
            </a:r>
          </a:p>
          <a:p>
            <a:pPr algn="just" eaLnBrk="1" hangingPunct="1">
              <a:buFont typeface="Wingdings" panose="05000000000000000000" pitchFamily="2" charset="2"/>
              <a:buChar char="q"/>
            </a:pPr>
            <a:endParaRPr lang="en-US" sz="4500" dirty="0">
              <a:solidFill>
                <a:srgbClr val="0070C0"/>
              </a:solidFill>
            </a:endParaRPr>
          </a:p>
          <a:p>
            <a:pPr lvl="1" algn="just" eaLnBrk="1" hangingPunct="1"/>
            <a:r>
              <a:rPr lang="en-US" sz="4500" dirty="0" err="1">
                <a:solidFill>
                  <a:srgbClr val="0070C0"/>
                </a:solidFill>
              </a:rPr>
              <a:t>WiFi</a:t>
            </a:r>
            <a:r>
              <a:rPr lang="en-US" sz="4500" dirty="0">
                <a:solidFill>
                  <a:srgbClr val="0070C0"/>
                </a:solidFill>
              </a:rPr>
              <a:t>: </a:t>
            </a:r>
            <a:r>
              <a:rPr lang="en-US" sz="4500" dirty="0"/>
              <a:t>54Mbps data transfer </a:t>
            </a:r>
            <a:r>
              <a:rPr lang="en-US" sz="4500" dirty="0">
                <a:sym typeface="Wingdings" panose="05000000000000000000" pitchFamily="2" charset="2"/>
              </a:rPr>
              <a:t> 7407 seconds</a:t>
            </a:r>
            <a:endParaRPr lang="en-US" sz="4500" dirty="0"/>
          </a:p>
          <a:p>
            <a:pPr algn="just" eaLnBrk="1" hangingPunct="1">
              <a:buFont typeface="Wingdings" panose="05000000000000000000" pitchFamily="2" charset="2"/>
              <a:buChar char="q"/>
            </a:pPr>
            <a:endParaRPr lang="en-US" sz="4500" dirty="0">
              <a:solidFill>
                <a:srgbClr val="0070C0"/>
              </a:solidFill>
            </a:endParaRPr>
          </a:p>
          <a:p>
            <a:pPr lvl="1" algn="just" eaLnBrk="1" hangingPunct="1"/>
            <a:r>
              <a:rPr lang="en-US" sz="4500" dirty="0">
                <a:solidFill>
                  <a:srgbClr val="0070C0"/>
                </a:solidFill>
              </a:rPr>
              <a:t>LAN Cable: </a:t>
            </a:r>
            <a:r>
              <a:rPr lang="en-US" sz="4500" dirty="0"/>
              <a:t>1Gbps data transfer </a:t>
            </a:r>
            <a:r>
              <a:rPr lang="en-US" sz="4500" dirty="0">
                <a:sym typeface="Wingdings" panose="05000000000000000000" pitchFamily="2" charset="2"/>
              </a:rPr>
              <a:t> 400 seconds</a:t>
            </a:r>
            <a:endParaRPr lang="en-US" sz="4500" dirty="0"/>
          </a:p>
          <a:p>
            <a:pPr lvl="1" algn="just" eaLnBrk="1" hangingPunct="1"/>
            <a:endParaRPr lang="en-US" sz="2000" dirty="0"/>
          </a:p>
          <a:p>
            <a:pPr lvl="1" algn="just" eaLnBrk="1" hangingPunct="1"/>
            <a:endParaRPr lang="en-US" sz="2000" dirty="0"/>
          </a:p>
          <a:p>
            <a:pPr lvl="1" algn="just" eaLnBrk="1" hangingPunct="1"/>
            <a:endParaRPr lang="en-US" sz="2000" dirty="0"/>
          </a:p>
          <a:p>
            <a:pPr lvl="1" algn="just" eaLnBrk="1" hangingPunct="1"/>
            <a:endParaRPr lang="en-US" sz="2000" dirty="0"/>
          </a:p>
          <a:p>
            <a:pPr lvl="1" algn="just" eaLnBrk="1" hangingPunct="1"/>
            <a:endParaRPr lang="en-US" sz="2000" dirty="0"/>
          </a:p>
          <a:p>
            <a:pPr marL="671512" lvl="2" indent="0" algn="just" eaLnBrk="1" hangingPunct="1">
              <a:buNone/>
            </a:pPr>
            <a:endParaRPr lang="en-US" sz="1600" dirty="0"/>
          </a:p>
        </p:txBody>
      </p:sp>
    </p:spTree>
    <p:extLst>
      <p:ext uri="{BB962C8B-B14F-4D97-AF65-F5344CB8AC3E}">
        <p14:creationId xmlns:p14="http://schemas.microsoft.com/office/powerpoint/2010/main" val="37279509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152400"/>
            <a:ext cx="8382000" cy="1042988"/>
          </a:xfrm>
        </p:spPr>
        <p:txBody>
          <a:bodyPr>
            <a:normAutofit/>
          </a:bodyPr>
          <a:lstStyle/>
          <a:p>
            <a:pPr algn="ctr" defTabSz="912813" eaLnBrk="1" hangingPunct="1"/>
            <a:r>
              <a:rPr lang="en-US" dirty="0"/>
              <a:t>Local Area Networks</a:t>
            </a:r>
            <a:br>
              <a:rPr lang="en-US" dirty="0"/>
            </a:br>
            <a:endParaRPr lang="en-US" dirty="0"/>
          </a:p>
        </p:txBody>
      </p:sp>
      <p:sp>
        <p:nvSpPr>
          <p:cNvPr id="23555" name="Text Placeholder 2"/>
          <p:cNvSpPr>
            <a:spLocks noGrp="1"/>
          </p:cNvSpPr>
          <p:nvPr>
            <p:ph type="body" sz="quarter" idx="10"/>
          </p:nvPr>
        </p:nvSpPr>
        <p:spPr>
          <a:xfrm>
            <a:off x="156027" y="914400"/>
            <a:ext cx="8985098" cy="2616200"/>
          </a:xfrm>
        </p:spPr>
        <p:txBody>
          <a:bodyPr>
            <a:normAutofit lnSpcReduction="10000"/>
          </a:bodyPr>
          <a:lstStyle/>
          <a:p>
            <a:pPr>
              <a:buFont typeface="Wingdings" pitchFamily="2" charset="2"/>
              <a:buChar char="q"/>
              <a:defRPr/>
            </a:pPr>
            <a:r>
              <a:rPr lang="en-US" sz="2000" dirty="0"/>
              <a:t>Small coverage area, e.g. building, campus</a:t>
            </a:r>
          </a:p>
          <a:p>
            <a:pPr>
              <a:buFont typeface="Wingdings" pitchFamily="2" charset="2"/>
              <a:buChar char="q"/>
              <a:defRPr/>
            </a:pPr>
            <a:endParaRPr lang="en-US" sz="2000" dirty="0"/>
          </a:p>
          <a:p>
            <a:pPr>
              <a:buFont typeface="Wingdings" pitchFamily="2" charset="2"/>
              <a:buChar char="q"/>
              <a:defRPr/>
            </a:pPr>
            <a:r>
              <a:rPr lang="en-US" sz="2000" dirty="0"/>
              <a:t>Owned and operated by organization owing end-devices</a:t>
            </a:r>
          </a:p>
          <a:p>
            <a:pPr>
              <a:buFont typeface="Wingdings" pitchFamily="2" charset="2"/>
              <a:buChar char="q"/>
              <a:defRPr/>
            </a:pPr>
            <a:endParaRPr lang="en-US" sz="2000" dirty="0"/>
          </a:p>
          <a:p>
            <a:pPr>
              <a:buFont typeface="Wingdings" pitchFamily="2" charset="2"/>
              <a:buChar char="q"/>
              <a:defRPr/>
            </a:pPr>
            <a:r>
              <a:rPr lang="en-US" sz="2000" dirty="0"/>
              <a:t>Higher data rate compared to WANs</a:t>
            </a:r>
          </a:p>
          <a:p>
            <a:pPr>
              <a:buFont typeface="Wingdings" pitchFamily="2" charset="2"/>
              <a:buChar char="q"/>
              <a:defRPr/>
            </a:pPr>
            <a:endParaRPr lang="en-US" sz="2000" dirty="0"/>
          </a:p>
          <a:p>
            <a:pPr>
              <a:buFont typeface="Wingdings" pitchFamily="2" charset="2"/>
              <a:buChar char="q"/>
              <a:defRPr/>
            </a:pPr>
            <a:r>
              <a:rPr lang="en-US" sz="2000" dirty="0"/>
              <a:t>Example technologies: Ethernet, Wireless LAN</a:t>
            </a: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p:txBody>
      </p:sp>
    </p:spTree>
    <p:extLst>
      <p:ext uri="{BB962C8B-B14F-4D97-AF65-F5344CB8AC3E}">
        <p14:creationId xmlns:p14="http://schemas.microsoft.com/office/powerpoint/2010/main" val="39561458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152400"/>
            <a:ext cx="8382000" cy="1042988"/>
          </a:xfrm>
        </p:spPr>
        <p:txBody>
          <a:bodyPr>
            <a:normAutofit/>
          </a:bodyPr>
          <a:lstStyle/>
          <a:p>
            <a:pPr algn="ctr" defTabSz="912813" eaLnBrk="1" hangingPunct="1"/>
            <a:r>
              <a:rPr lang="en-US" dirty="0"/>
              <a:t>Wide Area Networks</a:t>
            </a:r>
            <a:br>
              <a:rPr lang="en-US" dirty="0"/>
            </a:br>
            <a:endParaRPr lang="en-US" dirty="0"/>
          </a:p>
        </p:txBody>
      </p:sp>
      <p:sp>
        <p:nvSpPr>
          <p:cNvPr id="23555" name="Text Placeholder 2"/>
          <p:cNvSpPr>
            <a:spLocks noGrp="1"/>
          </p:cNvSpPr>
          <p:nvPr>
            <p:ph type="body" sz="quarter" idx="10"/>
          </p:nvPr>
        </p:nvSpPr>
        <p:spPr>
          <a:xfrm>
            <a:off x="156027" y="914399"/>
            <a:ext cx="8985098" cy="4314305"/>
          </a:xfrm>
        </p:spPr>
        <p:txBody>
          <a:bodyPr>
            <a:normAutofit/>
          </a:bodyPr>
          <a:lstStyle/>
          <a:p>
            <a:pPr>
              <a:buFont typeface="Wingdings" pitchFamily="2" charset="2"/>
              <a:buChar char="q"/>
              <a:defRPr/>
            </a:pPr>
            <a:r>
              <a:rPr lang="en-US" sz="2000" dirty="0"/>
              <a:t>Span a large geographical area</a:t>
            </a:r>
          </a:p>
          <a:p>
            <a:pPr>
              <a:buNone/>
              <a:defRPr/>
            </a:pPr>
            <a:endParaRPr lang="en-US" sz="2000" dirty="0"/>
          </a:p>
          <a:p>
            <a:pPr>
              <a:buFont typeface="Wingdings" pitchFamily="2" charset="2"/>
              <a:buChar char="q"/>
              <a:defRPr/>
            </a:pPr>
            <a:r>
              <a:rPr lang="en-US" sz="2000" dirty="0"/>
              <a:t>Carries data of multiple organizations</a:t>
            </a:r>
          </a:p>
          <a:p>
            <a:pPr>
              <a:buFont typeface="Wingdings" pitchFamily="2" charset="2"/>
              <a:buChar char="q"/>
              <a:defRPr/>
            </a:pPr>
            <a:endParaRPr lang="en-US" sz="2000" dirty="0"/>
          </a:p>
          <a:p>
            <a:pPr>
              <a:buFont typeface="Wingdings" pitchFamily="2" charset="2"/>
              <a:buChar char="q"/>
              <a:defRPr/>
            </a:pPr>
            <a:r>
              <a:rPr lang="en-US" sz="2000" dirty="0"/>
              <a:t>Technologies used: </a:t>
            </a:r>
          </a:p>
          <a:p>
            <a:pPr lvl="1">
              <a:defRPr/>
            </a:pPr>
            <a:r>
              <a:rPr lang="en-US" sz="1600" dirty="0"/>
              <a:t>Circuit Switching</a:t>
            </a:r>
          </a:p>
          <a:p>
            <a:pPr lvl="1">
              <a:defRPr/>
            </a:pPr>
            <a:r>
              <a:rPr lang="en-US" sz="1600" dirty="0"/>
              <a:t>Packet Switching</a:t>
            </a:r>
          </a:p>
          <a:p>
            <a:pPr lvl="1">
              <a:defRPr/>
            </a:pPr>
            <a:r>
              <a:rPr lang="en-US" sz="1600" dirty="0"/>
              <a:t>Frame Relay</a:t>
            </a:r>
          </a:p>
          <a:p>
            <a:pPr lvl="1">
              <a:defRPr/>
            </a:pPr>
            <a:r>
              <a:rPr lang="en-US" sz="1600" dirty="0"/>
              <a:t>Asynchronous Transfer Mode (ATM)</a:t>
            </a:r>
          </a:p>
          <a:p>
            <a:pPr lvl="1">
              <a:defRPr/>
            </a:pPr>
            <a:endParaRPr lang="en-US" sz="1600" dirty="0"/>
          </a:p>
          <a:p>
            <a:pPr>
              <a:buFont typeface="Wingdings" panose="05000000000000000000" pitchFamily="2" charset="2"/>
              <a:buChar char="q"/>
              <a:defRPr/>
            </a:pPr>
            <a:r>
              <a:rPr lang="en-US" sz="2000" dirty="0">
                <a:solidFill>
                  <a:srgbClr val="0070C0"/>
                </a:solidFill>
              </a:rPr>
              <a:t>Metropolitan Area Network (MAN):</a:t>
            </a:r>
          </a:p>
          <a:p>
            <a:pPr lvl="1">
              <a:defRPr/>
            </a:pPr>
            <a:r>
              <a:rPr lang="en-US" sz="1600" dirty="0"/>
              <a:t>Middle ground between LAN and WAN</a:t>
            </a: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p:txBody>
      </p:sp>
    </p:spTree>
    <p:extLst>
      <p:ext uri="{BB962C8B-B14F-4D97-AF65-F5344CB8AC3E}">
        <p14:creationId xmlns:p14="http://schemas.microsoft.com/office/powerpoint/2010/main" val="16620387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152400"/>
            <a:ext cx="8382000" cy="1042988"/>
          </a:xfrm>
        </p:spPr>
        <p:txBody>
          <a:bodyPr>
            <a:normAutofit/>
          </a:bodyPr>
          <a:lstStyle/>
          <a:p>
            <a:pPr algn="ctr" defTabSz="912813" eaLnBrk="1" hangingPunct="1"/>
            <a:r>
              <a:rPr lang="en-US" dirty="0"/>
              <a:t>The Internet</a:t>
            </a:r>
            <a:br>
              <a:rPr lang="en-US" dirty="0"/>
            </a:br>
            <a:endParaRPr lang="en-US" dirty="0"/>
          </a:p>
        </p:txBody>
      </p:sp>
      <p:sp>
        <p:nvSpPr>
          <p:cNvPr id="23555" name="Text Placeholder 2"/>
          <p:cNvSpPr>
            <a:spLocks noGrp="1"/>
          </p:cNvSpPr>
          <p:nvPr>
            <p:ph type="body" sz="quarter" idx="10"/>
          </p:nvPr>
        </p:nvSpPr>
        <p:spPr>
          <a:xfrm>
            <a:off x="156027" y="914400"/>
            <a:ext cx="8985098" cy="3316778"/>
          </a:xfrm>
        </p:spPr>
        <p:txBody>
          <a:bodyPr>
            <a:normAutofit/>
          </a:bodyPr>
          <a:lstStyle/>
          <a:p>
            <a:pPr>
              <a:buFont typeface="Wingdings" pitchFamily="2" charset="2"/>
              <a:buChar char="q"/>
              <a:defRPr/>
            </a:pPr>
            <a:r>
              <a:rPr lang="en-US" sz="2000" dirty="0">
                <a:solidFill>
                  <a:srgbClr val="0070C0"/>
                </a:solidFill>
              </a:rPr>
              <a:t>Origins</a:t>
            </a:r>
          </a:p>
          <a:p>
            <a:pPr lvl="1">
              <a:defRPr/>
            </a:pPr>
            <a:r>
              <a:rPr lang="en-US" sz="1600" dirty="0"/>
              <a:t>Evolved from US Department of Defense research network, APRANET in 1969</a:t>
            </a:r>
          </a:p>
          <a:p>
            <a:pPr lvl="1">
              <a:defRPr/>
            </a:pPr>
            <a:endParaRPr lang="en-US" sz="1600" dirty="0"/>
          </a:p>
          <a:p>
            <a:pPr lvl="1">
              <a:defRPr/>
            </a:pPr>
            <a:r>
              <a:rPr lang="en-US" sz="1600" dirty="0"/>
              <a:t>Standardization of the Internet suite of protocols: TCP/IP</a:t>
            </a:r>
          </a:p>
          <a:p>
            <a:pPr>
              <a:buFont typeface="Wingdings" pitchFamily="2" charset="2"/>
              <a:buChar char="q"/>
              <a:defRPr/>
            </a:pPr>
            <a:endParaRPr lang="en-US" sz="2000" i="1" dirty="0">
              <a:solidFill>
                <a:srgbClr val="0070C0"/>
              </a:solidFill>
            </a:endParaRPr>
          </a:p>
          <a:p>
            <a:pPr>
              <a:buFont typeface="Wingdings" pitchFamily="2" charset="2"/>
              <a:buChar char="q"/>
              <a:defRPr/>
            </a:pPr>
            <a:r>
              <a:rPr lang="en-US" sz="2000" dirty="0">
                <a:solidFill>
                  <a:srgbClr val="0070C0"/>
                </a:solidFill>
              </a:rPr>
              <a:t>What is The Internet?</a:t>
            </a:r>
          </a:p>
          <a:p>
            <a:pPr lvl="1">
              <a:defRPr/>
            </a:pPr>
            <a:r>
              <a:rPr lang="en-US" sz="1600" dirty="0"/>
              <a:t>Interconnection of networks</a:t>
            </a:r>
          </a:p>
          <a:p>
            <a:pPr lvl="1">
              <a:defRPr/>
            </a:pPr>
            <a:r>
              <a:rPr lang="en-US" sz="1600" dirty="0"/>
              <a:t>Although network technologies differ, any computer can communicate with any other computer</a:t>
            </a:r>
          </a:p>
          <a:p>
            <a:pPr>
              <a:buFont typeface="Wingdings" pitchFamily="2" charset="2"/>
              <a:buChar char="q"/>
              <a:defRPr/>
            </a:pPr>
            <a:endParaRPr lang="en-US" sz="2000" dirty="0"/>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p:txBody>
      </p:sp>
    </p:spTree>
    <p:extLst>
      <p:ext uri="{BB962C8B-B14F-4D97-AF65-F5344CB8AC3E}">
        <p14:creationId xmlns:p14="http://schemas.microsoft.com/office/powerpoint/2010/main" val="34478993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152400"/>
            <a:ext cx="8382000" cy="1042988"/>
          </a:xfrm>
        </p:spPr>
        <p:txBody>
          <a:bodyPr>
            <a:normAutofit/>
          </a:bodyPr>
          <a:lstStyle/>
          <a:p>
            <a:pPr algn="ctr" defTabSz="912813" eaLnBrk="1" hangingPunct="1"/>
            <a:r>
              <a:rPr lang="en-US" dirty="0"/>
              <a:t>The Internet</a:t>
            </a:r>
            <a:br>
              <a:rPr lang="en-US" dirty="0"/>
            </a:br>
            <a:endParaRPr lang="en-US" dirty="0"/>
          </a:p>
        </p:txBody>
      </p:sp>
      <p:sp>
        <p:nvSpPr>
          <p:cNvPr id="23555" name="Text Placeholder 2"/>
          <p:cNvSpPr>
            <a:spLocks noGrp="1"/>
          </p:cNvSpPr>
          <p:nvPr>
            <p:ph type="body" sz="quarter" idx="10"/>
          </p:nvPr>
        </p:nvSpPr>
        <p:spPr>
          <a:xfrm>
            <a:off x="156027" y="914400"/>
            <a:ext cx="8985098" cy="2616200"/>
          </a:xfrm>
        </p:spPr>
        <p:txBody>
          <a:bodyPr/>
          <a:lstStyle/>
          <a:p>
            <a:pPr>
              <a:buFont typeface="Wingdings" pitchFamily="2" charset="2"/>
              <a:buChar char="q"/>
              <a:defRPr/>
            </a:pPr>
            <a:endParaRPr lang="en-US" sz="2000" dirty="0"/>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a:p>
            <a:pPr>
              <a:buFont typeface="Wingdings" pitchFamily="2" charset="2"/>
              <a:buChar char="q"/>
              <a:defRPr/>
            </a:pPr>
            <a:endParaRPr lang="en-US" sz="2000" i="1" dirty="0">
              <a:solidFill>
                <a:srgbClr val="0070C0"/>
              </a:solidFill>
            </a:endParaRPr>
          </a:p>
        </p:txBody>
      </p:sp>
      <p:pic>
        <p:nvPicPr>
          <p:cNvPr id="5" name="Picture 7" descr="Internet Elements                                              002827FF  Mnementh                      BEAE7A2F:"/>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859820" y="815211"/>
            <a:ext cx="7424359" cy="440890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461359436"/>
      </p:ext>
    </p:extLst>
  </p:cSld>
  <p:clrMapOvr>
    <a:masterClrMapping/>
  </p:clrMapOvr>
  <p:transition>
    <p:fade/>
  </p:transition>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venir Book"/>
        <a:ea typeface=""/>
        <a:cs typeface=""/>
      </a:majorFont>
      <a:minorFont>
        <a:latin typeface="Avenir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1841</TotalTime>
  <Words>2326</Words>
  <Application>Microsoft Office PowerPoint</Application>
  <PresentationFormat>On-screen Show (4:3)</PresentationFormat>
  <Paragraphs>427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Avenir Book</vt:lpstr>
      <vt:lpstr>Calibri</vt:lpstr>
      <vt:lpstr>Times New Roman</vt:lpstr>
      <vt:lpstr>Wingdings</vt:lpstr>
      <vt:lpstr>Presentation Template 13_9_21</vt:lpstr>
      <vt:lpstr> Computer Networks   Introduction and Background</vt:lpstr>
      <vt:lpstr>Data  Communications  Networking</vt:lpstr>
      <vt:lpstr>Simplified Communications Model</vt:lpstr>
      <vt:lpstr>Simplified Communications Model</vt:lpstr>
      <vt:lpstr>Transmission Line</vt:lpstr>
      <vt:lpstr>Local Area Networks </vt:lpstr>
      <vt:lpstr>Wide Area Networks </vt:lpstr>
      <vt:lpstr>The Internet </vt:lpstr>
      <vt:lpstr>The Internet </vt:lpstr>
      <vt:lpstr>The Internet: a “nuts and bolts” view</vt:lpstr>
      <vt:lpstr>Network Edge and Network Core</vt:lpstr>
      <vt:lpstr>Network Edge and Network Core</vt:lpstr>
      <vt:lpstr>Internet structure: a “network of networks”</vt:lpstr>
      <vt:lpstr>Tier-1 ISP: e.g., Sprint</vt:lpstr>
      <vt:lpstr>Internet structure: a “network of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Anay Sinhal</cp:lastModifiedBy>
  <cp:revision>33</cp:revision>
  <dcterms:created xsi:type="dcterms:W3CDTF">2021-09-13T14:43:22Z</dcterms:created>
  <dcterms:modified xsi:type="dcterms:W3CDTF">2024-02-21T11:35:11Z</dcterms:modified>
</cp:coreProperties>
</file>