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4"/>
  </p:notesMasterIdLst>
  <p:handoutMasterIdLst>
    <p:handoutMasterId r:id="rId25"/>
  </p:handoutMasterIdLst>
  <p:sldIdLst>
    <p:sldId id="265" r:id="rId2"/>
    <p:sldId id="598" r:id="rId3"/>
    <p:sldId id="517" r:id="rId4"/>
    <p:sldId id="593" r:id="rId5"/>
    <p:sldId id="594" r:id="rId6"/>
    <p:sldId id="595" r:id="rId7"/>
    <p:sldId id="599" r:id="rId8"/>
    <p:sldId id="520" r:id="rId9"/>
    <p:sldId id="589" r:id="rId10"/>
    <p:sldId id="590" r:id="rId11"/>
    <p:sldId id="600" r:id="rId12"/>
    <p:sldId id="601" r:id="rId13"/>
    <p:sldId id="602" r:id="rId14"/>
    <p:sldId id="592" r:id="rId15"/>
    <p:sldId id="521" r:id="rId16"/>
    <p:sldId id="522" r:id="rId17"/>
    <p:sldId id="523" r:id="rId18"/>
    <p:sldId id="596" r:id="rId19"/>
    <p:sldId id="605" r:id="rId20"/>
    <p:sldId id="606" r:id="rId21"/>
    <p:sldId id="597" r:id="rId22"/>
    <p:sldId id="607" r:id="rId23"/>
  </p:sldIdLst>
  <p:sldSz cx="12192000" cy="6858000"/>
  <p:notesSz cx="9929813" cy="67976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FF"/>
    <a:srgbClr val="FFCCCC"/>
    <a:srgbClr val="FF99CC"/>
    <a:srgbClr val="366752"/>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5890"/>
  </p:normalViewPr>
  <p:slideViewPr>
    <p:cSldViewPr snapToGrid="0" snapToObjects="1">
      <p:cViewPr varScale="1">
        <p:scale>
          <a:sx n="107" d="100"/>
          <a:sy n="107" d="100"/>
        </p:scale>
        <p:origin x="126" y="29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4001" cy="341242"/>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5623494" y="0"/>
            <a:ext cx="4304001" cy="341242"/>
          </a:xfrm>
          <a:prstGeom prst="rect">
            <a:avLst/>
          </a:prstGeom>
        </p:spPr>
        <p:txBody>
          <a:bodyPr vert="horz" lIns="91440" tIns="45720" rIns="91440" bIns="45720" rtlCol="0"/>
          <a:lstStyle>
            <a:lvl1pPr algn="r">
              <a:defRPr sz="1200"/>
            </a:lvl1pPr>
          </a:lstStyle>
          <a:p>
            <a:fld id="{ABC86ED3-83A1-415E-B018-B1E46DF31CFD}" type="datetimeFigureOut">
              <a:rPr lang="en-IN" smtClean="0"/>
              <a:t>13-03-2023</a:t>
            </a:fld>
            <a:endParaRPr lang="en-IN"/>
          </a:p>
        </p:txBody>
      </p:sp>
      <p:sp>
        <p:nvSpPr>
          <p:cNvPr id="4" name="Footer Placeholder 3"/>
          <p:cNvSpPr>
            <a:spLocks noGrp="1"/>
          </p:cNvSpPr>
          <p:nvPr>
            <p:ph type="ftr" sz="quarter" idx="2"/>
          </p:nvPr>
        </p:nvSpPr>
        <p:spPr>
          <a:xfrm>
            <a:off x="0" y="6456433"/>
            <a:ext cx="4304001" cy="341242"/>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5623494" y="6456433"/>
            <a:ext cx="4304001" cy="341242"/>
          </a:xfrm>
          <a:prstGeom prst="rect">
            <a:avLst/>
          </a:prstGeom>
        </p:spPr>
        <p:txBody>
          <a:bodyPr vert="horz" lIns="91440" tIns="45720" rIns="91440" bIns="45720" rtlCol="0" anchor="b"/>
          <a:lstStyle>
            <a:lvl1pPr algn="r">
              <a:defRPr sz="1200"/>
            </a:lvl1pPr>
          </a:lstStyle>
          <a:p>
            <a:fld id="{A83670B8-C772-4CC6-AB05-AB1566C74071}" type="slidenum">
              <a:rPr lang="en-IN" smtClean="0"/>
              <a:t>‹#›</a:t>
            </a:fld>
            <a:endParaRPr lang="en-IN"/>
          </a:p>
        </p:txBody>
      </p:sp>
    </p:spTree>
    <p:extLst>
      <p:ext uri="{BB962C8B-B14F-4D97-AF65-F5344CB8AC3E}">
        <p14:creationId xmlns:p14="http://schemas.microsoft.com/office/powerpoint/2010/main" val="25940442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2919" cy="341064"/>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624597" y="0"/>
            <a:ext cx="4302919" cy="341064"/>
          </a:xfrm>
          <a:prstGeom prst="rect">
            <a:avLst/>
          </a:prstGeom>
        </p:spPr>
        <p:txBody>
          <a:bodyPr vert="horz" lIns="91440" tIns="45720" rIns="91440" bIns="45720" rtlCol="0"/>
          <a:lstStyle>
            <a:lvl1pPr algn="r">
              <a:defRPr sz="1200"/>
            </a:lvl1pPr>
          </a:lstStyle>
          <a:p>
            <a:fld id="{BDA1889E-C7EC-45CB-B713-9702810221D9}" type="datetimeFigureOut">
              <a:rPr lang="en-IN" smtClean="0"/>
              <a:t>13-03-2023</a:t>
            </a:fld>
            <a:endParaRPr lang="en-IN"/>
          </a:p>
        </p:txBody>
      </p:sp>
      <p:sp>
        <p:nvSpPr>
          <p:cNvPr id="4" name="Slide Image Placeholder 3"/>
          <p:cNvSpPr>
            <a:spLocks noGrp="1" noRot="1" noChangeAspect="1"/>
          </p:cNvSpPr>
          <p:nvPr>
            <p:ph type="sldImg" idx="2"/>
          </p:nvPr>
        </p:nvSpPr>
        <p:spPr>
          <a:xfrm>
            <a:off x="2927350" y="849313"/>
            <a:ext cx="4075113" cy="2293937"/>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92982" y="3271381"/>
            <a:ext cx="7943850" cy="2676585"/>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1" y="6456612"/>
            <a:ext cx="4302919" cy="341064"/>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624597" y="6456612"/>
            <a:ext cx="4302919" cy="341064"/>
          </a:xfrm>
          <a:prstGeom prst="rect">
            <a:avLst/>
          </a:prstGeom>
        </p:spPr>
        <p:txBody>
          <a:bodyPr vert="horz" lIns="91440" tIns="45720" rIns="91440" bIns="45720" rtlCol="0" anchor="b"/>
          <a:lstStyle>
            <a:lvl1pPr algn="r">
              <a:defRPr sz="1200"/>
            </a:lvl1pPr>
          </a:lstStyle>
          <a:p>
            <a:fld id="{BEC38954-55DA-4B58-B5A1-805DC88A142F}" type="slidenum">
              <a:rPr lang="en-IN" smtClean="0"/>
              <a:t>‹#›</a:t>
            </a:fld>
            <a:endParaRPr lang="en-IN"/>
          </a:p>
        </p:txBody>
      </p:sp>
    </p:spTree>
    <p:extLst>
      <p:ext uri="{BB962C8B-B14F-4D97-AF65-F5344CB8AC3E}">
        <p14:creationId xmlns:p14="http://schemas.microsoft.com/office/powerpoint/2010/main" val="2522590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xfrm>
            <a:off x="2927350" y="849313"/>
            <a:ext cx="4075113" cy="2293937"/>
          </a:xfrm>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smtClean="0"/>
          </a:p>
        </p:txBody>
      </p:sp>
      <p:sp>
        <p:nvSpPr>
          <p:cNvPr id="6144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144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ECC79330-1379-4D1A-A640-B153B418A841}" type="datetime8">
              <a:rPr lang="en-GB" sz="1200" smtClean="0">
                <a:cs typeface="Arial" pitchFamily="34" charset="0"/>
              </a:rPr>
              <a:pPr/>
              <a:t>13/03/2023 13:53</a:t>
            </a:fld>
            <a:endParaRPr lang="en-GB" sz="1200" smtClean="0">
              <a:cs typeface="Arial" pitchFamily="34" charset="0"/>
            </a:endParaRPr>
          </a:p>
        </p:txBody>
      </p:sp>
      <p:sp>
        <p:nvSpPr>
          <p:cNvPr id="61446" name="Footer Placeholder 5"/>
          <p:cNvSpPr>
            <a:spLocks noGrp="1"/>
          </p:cNvSpPr>
          <p:nvPr>
            <p:ph type="ftr" sz="quarter" idx="4"/>
          </p:nvPr>
        </p:nvSpPr>
        <p:spPr>
          <a:xfrm>
            <a:off x="0" y="6564005"/>
            <a:ext cx="9134509" cy="34578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GB" sz="500" smtClean="0">
                <a:solidFill>
                  <a:srgbClr val="000000"/>
                </a:solidFill>
                <a:cs typeface="Arial" pitchFamily="34" charset="0"/>
              </a:rPr>
              <a:t>© 2007 Microsoft Corporation. All rights reserved. Microsoft, Windows, Windows Vista and other product names are or may be registered trademarks and/or trademarks in the U.S. and/or other countries.</a:t>
            </a:r>
          </a:p>
          <a:p>
            <a:r>
              <a:rPr lang="en-GB" sz="500" smtClean="0">
                <a:solidFill>
                  <a:srgbClr val="000000"/>
                </a:solidFill>
                <a:cs typeface="Arial"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GB" sz="500" smtClean="0">
                <a:solidFill>
                  <a:srgbClr val="000000"/>
                </a:solidFill>
                <a:cs typeface="Arial" pitchFamily="34" charset="0"/>
              </a:rPr>
            </a:br>
            <a:r>
              <a:rPr lang="en-GB" sz="500" smtClean="0">
                <a:solidFill>
                  <a:srgbClr val="000000"/>
                </a:solidFill>
                <a:cs typeface="Arial" pitchFamily="34" charset="0"/>
              </a:rPr>
              <a:t>MICROSOFT MAKES NO WARRANTIES, EXPRESS, IMPLIED OR STATUTORY, AS TO THE INFORMATION IN THIS PRESENTATION.</a:t>
            </a:r>
          </a:p>
          <a:p>
            <a:endParaRPr lang="en-GB" sz="500" smtClean="0">
              <a:cs typeface="Arial" pitchFamily="34" charset="0"/>
            </a:endParaRPr>
          </a:p>
        </p:txBody>
      </p:sp>
      <p:sp>
        <p:nvSpPr>
          <p:cNvPr id="61447" name="Slide Number Placeholder 6"/>
          <p:cNvSpPr>
            <a:spLocks noGrp="1"/>
          </p:cNvSpPr>
          <p:nvPr>
            <p:ph type="sldNum" sz="quarter" idx="5"/>
          </p:nvPr>
        </p:nvSpPr>
        <p:spPr>
          <a:xfrm>
            <a:off x="9134508" y="6564005"/>
            <a:ext cx="1013669" cy="34578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3B000D14-7105-452D-9919-33C61B2ECE5D}" type="slidenum">
              <a:rPr lang="en-GB" sz="1200" smtClean="0">
                <a:cs typeface="Arial" pitchFamily="34" charset="0"/>
              </a:rPr>
              <a:pPr/>
              <a:t>1</a:t>
            </a:fld>
            <a:endParaRPr lang="en-GB" sz="1200" smtClean="0">
              <a:cs typeface="Arial" pitchFamily="34" charset="0"/>
            </a:endParaRPr>
          </a:p>
        </p:txBody>
      </p:sp>
    </p:spTree>
    <p:extLst>
      <p:ext uri="{BB962C8B-B14F-4D97-AF65-F5344CB8AC3E}">
        <p14:creationId xmlns:p14="http://schemas.microsoft.com/office/powerpoint/2010/main" val="120149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13359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113841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762317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397886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46528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000546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7138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88190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550112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6173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7C84C6D-8D0E-4858-8725-FE636D63653C}" type="slidenum">
              <a:rPr lang="en-US" sz="1200" smtClean="0"/>
              <a:pPr/>
              <a:t>2</a:t>
            </a:fld>
            <a:endParaRPr lang="en-US" sz="1200" smtClean="0"/>
          </a:p>
        </p:txBody>
      </p:sp>
    </p:spTree>
    <p:extLst>
      <p:ext uri="{BB962C8B-B14F-4D97-AF65-F5344CB8AC3E}">
        <p14:creationId xmlns:p14="http://schemas.microsoft.com/office/powerpoint/2010/main" val="36173626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708139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226906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13/03/2023 13:53</a:t>
            </a:fld>
            <a:endParaRPr lang="en-GB" sz="1200" smtClean="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22</a:t>
            </a:fld>
            <a:endParaRPr lang="en-GB" sz="1200" smtClean="0">
              <a:cs typeface="Arial" pitchFamily="34" charset="0"/>
            </a:endParaRPr>
          </a:p>
        </p:txBody>
      </p:sp>
    </p:spTree>
    <p:extLst>
      <p:ext uri="{BB962C8B-B14F-4D97-AF65-F5344CB8AC3E}">
        <p14:creationId xmlns:p14="http://schemas.microsoft.com/office/powerpoint/2010/main" val="28191047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07784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4</a:t>
            </a:fld>
            <a:endParaRPr lang="en-US"/>
          </a:p>
        </p:txBody>
      </p:sp>
    </p:spTree>
    <p:extLst>
      <p:ext uri="{BB962C8B-B14F-4D97-AF65-F5344CB8AC3E}">
        <p14:creationId xmlns:p14="http://schemas.microsoft.com/office/powerpoint/2010/main" val="2402120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5</a:t>
            </a:fld>
            <a:endParaRPr lang="en-US"/>
          </a:p>
        </p:txBody>
      </p:sp>
    </p:spTree>
    <p:extLst>
      <p:ext uri="{BB962C8B-B14F-4D97-AF65-F5344CB8AC3E}">
        <p14:creationId xmlns:p14="http://schemas.microsoft.com/office/powerpoint/2010/main" val="41131551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6</a:t>
            </a:fld>
            <a:endParaRPr lang="en-US"/>
          </a:p>
        </p:txBody>
      </p:sp>
    </p:spTree>
    <p:extLst>
      <p:ext uri="{BB962C8B-B14F-4D97-AF65-F5344CB8AC3E}">
        <p14:creationId xmlns:p14="http://schemas.microsoft.com/office/powerpoint/2010/main" val="37948941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7C84C6D-8D0E-4858-8725-FE636D63653C}" type="slidenum">
              <a:rPr lang="en-US" sz="1200" smtClean="0"/>
              <a:pPr/>
              <a:t>7</a:t>
            </a:fld>
            <a:endParaRPr lang="en-US" sz="1200" smtClean="0"/>
          </a:p>
        </p:txBody>
      </p:sp>
    </p:spTree>
    <p:extLst>
      <p:ext uri="{BB962C8B-B14F-4D97-AF65-F5344CB8AC3E}">
        <p14:creationId xmlns:p14="http://schemas.microsoft.com/office/powerpoint/2010/main" val="24796250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77758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7820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3/13/2023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723131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3/13/2023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061044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3/13/2023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8334831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600">
                <a:latin typeface="Avenir Book" panose="020B0503020203020204" pitchFamily="34" charset="-78"/>
                <a:cs typeface="Avenir Book" panose="020B0503020203020204" pitchFamily="34" charset="-78"/>
              </a:defRPr>
            </a:lvl1pPr>
          </a:lstStyle>
          <a:p>
            <a:r>
              <a:rPr lang="en-US" dirty="0"/>
              <a:t>Click to edit Master title style</a:t>
            </a:r>
          </a:p>
        </p:txBody>
      </p:sp>
      <p:sp>
        <p:nvSpPr>
          <p:cNvPr id="6" name="Text Placeholder 5"/>
          <p:cNvSpPr>
            <a:spLocks noGrp="1"/>
          </p:cNvSpPr>
          <p:nvPr>
            <p:ph type="body" sz="quarter" idx="10"/>
          </p:nvPr>
        </p:nvSpPr>
        <p:spPr>
          <a:xfrm>
            <a:off x="508000" y="1411552"/>
            <a:ext cx="11176000" cy="2210862"/>
          </a:xfrm>
        </p:spPr>
        <p:txBody>
          <a:bodyPr/>
          <a:lstStyle>
            <a:lvl1pPr>
              <a:lnSpc>
                <a:spcPct val="90000"/>
              </a:lnSpc>
              <a:defRPr>
                <a:latin typeface="Avenir Book" panose="020B0503020203020204" pitchFamily="34" charset="-78"/>
                <a:cs typeface="Avenir Book" panose="020B0503020203020204" pitchFamily="34" charset="-78"/>
              </a:defRPr>
            </a:lvl1pPr>
            <a:lvl2pPr>
              <a:lnSpc>
                <a:spcPct val="90000"/>
              </a:lnSpc>
              <a:defRPr>
                <a:latin typeface="Avenir Book" panose="020B0503020203020204" pitchFamily="34" charset="-78"/>
                <a:cs typeface="Avenir Book" panose="020B0503020203020204" pitchFamily="34" charset="-78"/>
              </a:defRPr>
            </a:lvl2pPr>
            <a:lvl3pPr>
              <a:lnSpc>
                <a:spcPct val="90000"/>
              </a:lnSpc>
              <a:defRPr>
                <a:latin typeface="Avenir Book" panose="020B0503020203020204" pitchFamily="34" charset="-78"/>
                <a:cs typeface="Avenir Book" panose="020B0503020203020204" pitchFamily="34" charset="-78"/>
              </a:defRPr>
            </a:lvl3pPr>
            <a:lvl4pPr>
              <a:lnSpc>
                <a:spcPct val="90000"/>
              </a:lnSpc>
              <a:defRPr>
                <a:latin typeface="Avenir Book" panose="020B0503020203020204" pitchFamily="34" charset="-78"/>
                <a:cs typeface="Avenir Book" panose="020B0503020203020204" pitchFamily="34" charset="-78"/>
              </a:defRPr>
            </a:lvl4pPr>
            <a:lvl5pPr>
              <a:lnSpc>
                <a:spcPct val="90000"/>
              </a:lnSpc>
              <a:defRPr>
                <a:latin typeface="Avenir Book" panose="020B0503020203020204" pitchFamily="34" charset="-78"/>
                <a:cs typeface="Avenir Book" panose="020B0503020203020204" pitchFamily="34" charset="-7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p:cNvSpPr txBox="1"/>
          <p:nvPr userDrawn="1"/>
        </p:nvSpPr>
        <p:spPr>
          <a:xfrm>
            <a:off x="101600" y="6324600"/>
            <a:ext cx="4267200" cy="369332"/>
          </a:xfrm>
          <a:prstGeom prst="rect">
            <a:avLst/>
          </a:prstGeom>
          <a:solidFill>
            <a:schemeClr val="bg1"/>
          </a:solidFill>
        </p:spPr>
        <p:txBody>
          <a:bodyPr wrap="square" rtlCol="0">
            <a:spAutoFit/>
          </a:bodyPr>
          <a:lstStyle/>
          <a:p>
            <a:endParaRPr lang="en-US" sz="1800" dirty="0"/>
          </a:p>
        </p:txBody>
      </p:sp>
      <p:cxnSp>
        <p:nvCxnSpPr>
          <p:cNvPr id="5" name="Straight Connector 4"/>
          <p:cNvCxnSpPr/>
          <p:nvPr userDrawn="1"/>
        </p:nvCxnSpPr>
        <p:spPr>
          <a:xfrm>
            <a:off x="11016" y="5257800"/>
            <a:ext cx="1219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863019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atin typeface="Avenir Book" panose="020B0503020203020204" pitchFamily="34" charset="-78"/>
                <a:cs typeface="Avenir Book" panose="020B0503020203020204" pitchFamily="34" charset="-78"/>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3/13/2023</a:t>
            </a:fld>
            <a:endParaRPr lang="en-US" dirty="0"/>
          </a:p>
        </p:txBody>
      </p:sp>
      <p:sp>
        <p:nvSpPr>
          <p:cNvPr id="5" name="Footer Placeholder 4"/>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sp>
        <p:nvSpPr>
          <p:cNvPr id="6" name="Slide Number Placeholder 5"/>
          <p:cNvSpPr>
            <a:spLocks noGrp="1"/>
          </p:cNvSpPr>
          <p:nvPr>
            <p:ph type="sldNum" sz="quarter" idx="12"/>
          </p:nvPr>
        </p:nvSpPr>
        <p:spPr/>
        <p:txBody>
          <a:bodyPr/>
          <a:lstStyle>
            <a:lvl1pPr>
              <a:defRPr>
                <a:latin typeface="Avenir Book" panose="020B0503020203020204" pitchFamily="34" charset="-78"/>
                <a:cs typeface="Avenir Book" panose="020B0503020203020204" pitchFamily="34" charset="-78"/>
              </a:defRPr>
            </a:lvl1pPr>
          </a:lstStyle>
          <a:p>
            <a:fld id="{42D945F5-5B7A-BE43-BE56-11CC737CC9DC}" type="slidenum">
              <a:rPr lang="en-US" smtClean="0"/>
              <a:pPr/>
              <a:t>‹#›</a:t>
            </a:fld>
            <a:endParaRPr lang="en-US" dirty="0"/>
          </a:p>
        </p:txBody>
      </p:sp>
      <p:cxnSp>
        <p:nvCxnSpPr>
          <p:cNvPr id="7" name="Straight Connector 6"/>
          <p:cNvCxnSpPr/>
          <p:nvPr userDrawn="1"/>
        </p:nvCxnSpPr>
        <p:spPr>
          <a:xfrm>
            <a:off x="11016" y="5257800"/>
            <a:ext cx="1219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279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C4E2C89-3D21-5645-8D07-A6E26F08B175}" type="datetimeFigureOut">
              <a:rPr lang="en-US" smtClean="0"/>
              <a:pPr/>
              <a:t>3/13/2023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467247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C4E2C89-3D21-5645-8D07-A6E26F08B175}" type="datetimeFigureOut">
              <a:rPr lang="en-US" smtClean="0"/>
              <a:pPr/>
              <a:t>3/13/2023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cxnSp>
        <p:nvCxnSpPr>
          <p:cNvPr id="8" name="Straight Connector 7"/>
          <p:cNvCxnSpPr/>
          <p:nvPr userDrawn="1"/>
        </p:nvCxnSpPr>
        <p:spPr>
          <a:xfrm>
            <a:off x="11016" y="5257800"/>
            <a:ext cx="1219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851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C4E2C89-3D21-5645-8D07-A6E26F08B175}" type="datetimeFigureOut">
              <a:rPr lang="en-US" smtClean="0"/>
              <a:pPr/>
              <a:t>3/13/2023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140527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C4E2C89-3D21-5645-8D07-A6E26F08B175}" type="datetimeFigureOut">
              <a:rPr lang="en-US" smtClean="0"/>
              <a:pPr/>
              <a:t>3/13/2023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637556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4E2C89-3D21-5645-8D07-A6E26F08B175}" type="datetimeFigureOut">
              <a:rPr lang="en-US" smtClean="0"/>
              <a:pPr/>
              <a:t>3/13/2023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4239081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3/13/2023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470767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3/13/2023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658813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E2C89-3D21-5645-8D07-A6E26F08B175}" type="datetimeFigureOut">
              <a:rPr lang="en-US" smtClean="0"/>
              <a:pPr/>
              <a:t>3/13/2023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61455153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1981200" y="1687513"/>
            <a:ext cx="8382000" cy="1568450"/>
          </a:xfrm>
        </p:spPr>
        <p:txBody>
          <a:bodyPr>
            <a:normAutofit fontScale="90000"/>
          </a:bodyPr>
          <a:lstStyle/>
          <a:p>
            <a:r>
              <a:rPr lang="en-US" sz="3200" dirty="0"/>
              <a:t/>
            </a:r>
            <a:br>
              <a:rPr lang="en-US" sz="3200" dirty="0"/>
            </a:br>
            <a:r>
              <a:rPr lang="en-US" sz="3200" dirty="0"/>
              <a:t>Computer Networks I</a:t>
            </a:r>
            <a:br>
              <a:rPr lang="en-US" sz="3200" dirty="0"/>
            </a:br>
            <a:r>
              <a:rPr lang="en-US" sz="3200" dirty="0"/>
              <a:t/>
            </a:r>
            <a:br>
              <a:rPr lang="en-US" sz="3200" dirty="0"/>
            </a:br>
            <a:r>
              <a:rPr lang="en-US" sz="3200" dirty="0" smtClean="0"/>
              <a:t>IPv4 Datagram Format and Addressing</a:t>
            </a:r>
            <a:endParaRPr lang="en-US" sz="3200" dirty="0"/>
          </a:p>
        </p:txBody>
      </p:sp>
      <p:sp>
        <p:nvSpPr>
          <p:cNvPr id="8" name="Rounded Rectangle 4"/>
          <p:cNvSpPr/>
          <p:nvPr/>
        </p:nvSpPr>
        <p:spPr bwMode="auto">
          <a:xfrm>
            <a:off x="2084389" y="519113"/>
            <a:ext cx="8137525" cy="2563812"/>
          </a:xfrm>
          <a:prstGeom prst="rect">
            <a:avLst/>
          </a:prstGeom>
        </p:spPr>
        <p:style>
          <a:lnRef idx="0">
            <a:scrgbClr r="0" g="0" b="0"/>
          </a:lnRef>
          <a:fillRef idx="0">
            <a:scrgbClr r="0" g="0" b="0"/>
          </a:fillRef>
          <a:effectRef idx="0">
            <a:scrgbClr r="0" g="0" b="0"/>
          </a:effectRef>
          <a:fontRef idx="minor">
            <a:schemeClr val="dk1"/>
          </a:fontRef>
        </p:style>
        <p:txBody>
          <a:bodyPr lIns="148590" tIns="148590" rIns="148590" bIns="148590" spcCol="1270" anchor="ctr"/>
          <a:lstStyle/>
          <a:p>
            <a:pPr algn="ctr" defTabSz="1733550">
              <a:lnSpc>
                <a:spcPct val="90000"/>
              </a:lnSpc>
              <a:spcAft>
                <a:spcPct val="35000"/>
              </a:spcAft>
              <a:defRPr/>
            </a:pPr>
            <a:endParaRPr lang="en-US" sz="4400" dirty="0">
              <a:solidFill>
                <a:schemeClr val="accent2">
                  <a:lumMod val="75000"/>
                </a:schemeClr>
              </a:solidFill>
              <a:effectLst>
                <a:outerShdw blurRad="38100" dist="38100" dir="2700000" algn="tl">
                  <a:srgbClr val="000000">
                    <a:alpha val="43137"/>
                  </a:srgbClr>
                </a:outerShdw>
              </a:effectLst>
              <a:latin typeface="Avenir Book" panose="020B0503020203020204" pitchFamily="34" charset="-78"/>
              <a:cs typeface="Avenir Book" panose="020B0503020203020204" pitchFamily="34" charset="-78"/>
            </a:endParaRPr>
          </a:p>
        </p:txBody>
      </p:sp>
      <p:sp>
        <p:nvSpPr>
          <p:cNvPr id="6" name="Subtitle 3"/>
          <p:cNvSpPr txBox="1">
            <a:spLocks/>
          </p:cNvSpPr>
          <p:nvPr/>
        </p:nvSpPr>
        <p:spPr bwMode="auto">
          <a:xfrm>
            <a:off x="2952750" y="3962400"/>
            <a:ext cx="6400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accent1"/>
              </a:buClr>
              <a:buSzPct val="65000"/>
              <a:buFont typeface="Wingdings" pitchFamily="2" charset="2"/>
              <a:buNone/>
              <a:defRPr sz="3000">
                <a:solidFill>
                  <a:schemeClr val="tx1"/>
                </a:solidFill>
                <a:latin typeface="+mn-lt"/>
                <a:ea typeface="+mn-ea"/>
                <a:cs typeface="+mn-cs"/>
              </a:defRPr>
            </a:lvl1pPr>
            <a:lvl2pPr marL="457200" indent="0" algn="ctr" rtl="0" eaLnBrk="0" fontAlgn="base" hangingPunct="0">
              <a:spcBef>
                <a:spcPct val="20000"/>
              </a:spcBef>
              <a:spcAft>
                <a:spcPct val="0"/>
              </a:spcAft>
              <a:buClr>
                <a:schemeClr val="accent2"/>
              </a:buClr>
              <a:buSzPct val="60000"/>
              <a:buFont typeface="Wingdings" pitchFamily="2" charset="2"/>
              <a:buNone/>
              <a:defRPr sz="2600">
                <a:solidFill>
                  <a:schemeClr val="tx1"/>
                </a:solidFill>
                <a:latin typeface="+mn-lt"/>
              </a:defRPr>
            </a:lvl2pPr>
            <a:lvl3pPr marL="914400" indent="0" algn="ctr" rtl="0" eaLnBrk="0" fontAlgn="base" hangingPunct="0">
              <a:spcBef>
                <a:spcPct val="20000"/>
              </a:spcBef>
              <a:spcAft>
                <a:spcPct val="0"/>
              </a:spcAft>
              <a:buClr>
                <a:schemeClr val="accent1"/>
              </a:buClr>
              <a:buSzPct val="65000"/>
              <a:buFont typeface="Wingdings" pitchFamily="2" charset="2"/>
              <a:buNone/>
              <a:defRPr sz="2200">
                <a:solidFill>
                  <a:schemeClr val="tx1"/>
                </a:solidFill>
                <a:latin typeface="+mn-lt"/>
              </a:defRPr>
            </a:lvl3pPr>
            <a:lvl4pPr marL="1371600" indent="0" algn="ctr" rtl="0" eaLnBrk="0" fontAlgn="base" hangingPunct="0">
              <a:spcBef>
                <a:spcPct val="20000"/>
              </a:spcBef>
              <a:spcAft>
                <a:spcPct val="0"/>
              </a:spcAft>
              <a:buClr>
                <a:schemeClr val="accent2"/>
              </a:buClr>
              <a:buSzPct val="70000"/>
              <a:buFont typeface="Wingdings" pitchFamily="2" charset="2"/>
              <a:buNone/>
              <a:defRPr sz="2000">
                <a:solidFill>
                  <a:schemeClr val="tx1"/>
                </a:solidFill>
                <a:latin typeface="+mn-lt"/>
              </a:defRPr>
            </a:lvl4pPr>
            <a:lvl5pPr marL="1828800" indent="0" algn="ctr" rtl="0" eaLnBrk="0" fontAlgn="base" hangingPunct="0">
              <a:spcBef>
                <a:spcPct val="20000"/>
              </a:spcBef>
              <a:spcAft>
                <a:spcPct val="0"/>
              </a:spcAft>
              <a:buClr>
                <a:schemeClr val="accent1"/>
              </a:buClr>
              <a:buSzPct val="75000"/>
              <a:buFont typeface="Wingdings" pitchFamily="2" charset="2"/>
              <a:buNone/>
              <a:defRPr sz="2000">
                <a:solidFill>
                  <a:schemeClr val="tx1"/>
                </a:solidFill>
                <a:latin typeface="+mn-lt"/>
              </a:defRPr>
            </a:lvl5pPr>
            <a:lvl6pPr marL="22860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6pPr>
            <a:lvl7pPr marL="27432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7pPr>
            <a:lvl8pPr marL="32004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8pPr>
            <a:lvl9pPr marL="36576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9pPr>
          </a:lstStyle>
          <a:p>
            <a:pPr eaLnBrk="1" hangingPunct="1"/>
            <a:r>
              <a:rPr lang="en-US" sz="2000" kern="0" dirty="0" err="1">
                <a:latin typeface="Avenir Book" panose="020B0503020203020204" pitchFamily="34" charset="-78"/>
                <a:cs typeface="Avenir Book" panose="020B0503020203020204" pitchFamily="34" charset="-78"/>
              </a:rPr>
              <a:t>Amitangshu</a:t>
            </a:r>
            <a:r>
              <a:rPr lang="en-US" sz="2000" kern="0" dirty="0">
                <a:latin typeface="Avenir Book" panose="020B0503020203020204" pitchFamily="34" charset="-78"/>
                <a:cs typeface="Avenir Book" panose="020B0503020203020204" pitchFamily="34" charset="-78"/>
              </a:rPr>
              <a:t> Pal</a:t>
            </a:r>
          </a:p>
          <a:p>
            <a:pPr eaLnBrk="1" hangingPunct="1"/>
            <a:r>
              <a:rPr lang="en-US" sz="2000" kern="0" dirty="0">
                <a:latin typeface="Avenir Book" panose="020B0503020203020204" pitchFamily="34" charset="-78"/>
                <a:cs typeface="Avenir Book" panose="020B0503020203020204" pitchFamily="34" charset="-78"/>
              </a:rPr>
              <a:t>Computer Science and Engineering</a:t>
            </a:r>
          </a:p>
          <a:p>
            <a:pPr eaLnBrk="1" hangingPunct="1"/>
            <a:r>
              <a:rPr lang="en-US" sz="2000" kern="0" dirty="0">
                <a:latin typeface="Avenir Book" panose="020B0503020203020204" pitchFamily="34" charset="-78"/>
                <a:cs typeface="Avenir Book" panose="020B0503020203020204" pitchFamily="34" charset="-78"/>
              </a:rPr>
              <a:t>IIT Kanpur</a:t>
            </a:r>
          </a:p>
        </p:txBody>
      </p:sp>
    </p:spTree>
    <p:extLst>
      <p:ext uri="{BB962C8B-B14F-4D97-AF65-F5344CB8AC3E}">
        <p14:creationId xmlns:p14="http://schemas.microsoft.com/office/powerpoint/2010/main" val="4257869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2011680" y="223448"/>
            <a:ext cx="8204662" cy="670967"/>
          </a:xfrm>
        </p:spPr>
        <p:txBody>
          <a:bodyPr>
            <a:normAutofit fontScale="90000"/>
          </a:bodyPr>
          <a:lstStyle/>
          <a:p>
            <a:r>
              <a:rPr lang="en-US" dirty="0"/>
              <a:t>IP addressing: </a:t>
            </a:r>
            <a:r>
              <a:rPr lang="en-US" dirty="0" err="1" smtClean="0"/>
              <a:t>Classful</a:t>
            </a:r>
            <a:r>
              <a:rPr lang="en-US" dirty="0" smtClean="0"/>
              <a:t> Addressing</a:t>
            </a:r>
            <a:endParaRPr lang="en-US" dirty="0"/>
          </a:p>
        </p:txBody>
      </p:sp>
      <p:grpSp>
        <p:nvGrpSpPr>
          <p:cNvPr id="13" name="Group 12"/>
          <p:cNvGrpSpPr>
            <a:grpSpLocks noGrp="1" noUngrp="1" noChangeAspect="1"/>
          </p:cNvGrpSpPr>
          <p:nvPr/>
        </p:nvGrpSpPr>
        <p:grpSpPr>
          <a:xfrm>
            <a:off x="2484120" y="1789362"/>
            <a:ext cx="7075516" cy="3714068"/>
            <a:chOff x="685800" y="1635125"/>
            <a:chExt cx="7772400" cy="4079875"/>
          </a:xfrm>
        </p:grpSpPr>
        <p:pic>
          <p:nvPicPr>
            <p:cNvPr id="14" name="Picture 13" descr="05_Page_46.tif"/>
            <p:cNvPicPr>
              <a:picLocks noRot="1" noChangeAspect="1" noMove="1" noResize="1"/>
            </p:cNvPicPr>
            <p:nvPr isPhoto="1"/>
          </p:nvPicPr>
          <p:blipFill>
            <a:blip r:embed="rId3" cstate="print">
              <a:lum/>
            </a:blip>
            <a:stretch>
              <a:fillRect/>
            </a:stretch>
          </p:blipFill>
          <p:spPr>
            <a:xfrm>
              <a:off x="685800" y="1635125"/>
              <a:ext cx="7772400" cy="3587750"/>
            </a:xfrm>
            <a:prstGeom prst="rect">
              <a:avLst/>
            </a:prstGeom>
            <a:noFill/>
            <a:ln>
              <a:noFill/>
            </a:ln>
          </p:spPr>
        </p:pic>
        <p:sp>
          <p:nvSpPr>
            <p:cNvPr id="15" name="Rectangle 14"/>
            <p:cNvSpPr/>
            <p:nvPr/>
          </p:nvSpPr>
          <p:spPr>
            <a:xfrm>
              <a:off x="685800" y="5372100"/>
              <a:ext cx="7772400" cy="342900"/>
            </a:xfrm>
            <a:prstGeom prst="rect">
              <a:avLst/>
            </a:prstGeom>
            <a:noFill/>
            <a:ln>
              <a:noFill/>
            </a:ln>
          </p:spPr>
          <p:txBody>
            <a:bodyPr anchor="ctr">
              <a:noAutofit/>
            </a:bodyPr>
            <a:lstStyle/>
            <a:p>
              <a:pPr algn="ctr"/>
              <a:endParaRPr lang="en-US" sz="2000" dirty="0"/>
            </a:p>
          </p:txBody>
        </p:sp>
      </p:grpSp>
      <p:sp>
        <p:nvSpPr>
          <p:cNvPr id="6" name="Rectangle 3">
            <a:extLst>
              <a:ext uri="{FF2B5EF4-FFF2-40B4-BE49-F238E27FC236}">
                <a16:creationId xmlns:a16="http://schemas.microsoft.com/office/drawing/2014/main" id="{6B160A08-0872-E943-930F-3549C899DA74}"/>
              </a:ext>
            </a:extLst>
          </p:cNvPr>
          <p:cNvSpPr txBox="1">
            <a:spLocks noChangeArrowheads="1"/>
          </p:cNvSpPr>
          <p:nvPr/>
        </p:nvSpPr>
        <p:spPr>
          <a:xfrm>
            <a:off x="972589" y="951852"/>
            <a:ext cx="10440785" cy="1558548"/>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166688" defTabSz="685800">
              <a:spcBef>
                <a:spcPts val="750"/>
              </a:spcBef>
              <a:buNone/>
              <a:defRPr/>
            </a:pPr>
            <a:r>
              <a:rPr lang="en-US" sz="2400" dirty="0" err="1" smtClean="0">
                <a:solidFill>
                  <a:srgbClr val="CC0000"/>
                </a:solidFill>
                <a:latin typeface="Avenir Book" panose="020B0503020203020204" pitchFamily="34" charset="-78"/>
                <a:cs typeface="Avenir Book" panose="020B0503020203020204" pitchFamily="34" charset="-78"/>
              </a:rPr>
              <a:t>Classful</a:t>
            </a:r>
            <a:r>
              <a:rPr lang="en-US" sz="2400" dirty="0" smtClean="0">
                <a:solidFill>
                  <a:srgbClr val="CC0000"/>
                </a:solidFill>
                <a:latin typeface="Avenir Book" panose="020B0503020203020204" pitchFamily="34" charset="-78"/>
                <a:cs typeface="Avenir Book" panose="020B0503020203020204" pitchFamily="34" charset="-78"/>
              </a:rPr>
              <a:t> Addressing:</a:t>
            </a:r>
            <a:r>
              <a:rPr lang="en-US" sz="2400" dirty="0" smtClean="0">
                <a:solidFill>
                  <a:prstClr val="black"/>
                </a:solidFill>
                <a:latin typeface="Avenir Book" panose="020B0503020203020204" pitchFamily="34" charset="-78"/>
                <a:cs typeface="Avenir Book" panose="020B0503020203020204" pitchFamily="34" charset="-78"/>
              </a:rPr>
              <a:t> </a:t>
            </a:r>
            <a:r>
              <a:rPr lang="en-US" sz="2400" dirty="0" smtClean="0">
                <a:latin typeface="Avenir Book" panose="020B0503020203020204" pitchFamily="34" charset="-78"/>
                <a:cs typeface="Avenir Book" panose="020B0503020203020204" pitchFamily="34" charset="-78"/>
              </a:rPr>
              <a:t>Fixed number of bits for network and host address</a:t>
            </a:r>
            <a:endParaRPr lang="en-US" sz="2400" dirty="0">
              <a:latin typeface="Avenir Book" panose="020B0503020203020204" pitchFamily="34" charset="-78"/>
              <a:cs typeface="Avenir Book" panose="020B0503020203020204" pitchFamily="34" charset="-78"/>
            </a:endParaRPr>
          </a:p>
          <a:p>
            <a:pPr marL="521494" lvl="1" indent="-173831" defTabSz="685800">
              <a:spcBef>
                <a:spcPts val="375"/>
              </a:spcBef>
              <a:buFont typeface="Arial"/>
              <a:buChar char="•"/>
              <a:defRPr/>
            </a:pPr>
            <a:r>
              <a:rPr lang="en-US" sz="2000" dirty="0" smtClean="0">
                <a:solidFill>
                  <a:srgbClr val="0000FF"/>
                </a:solidFill>
                <a:latin typeface="Avenir Book" panose="020B0503020203020204" pitchFamily="34" charset="-78"/>
                <a:cs typeface="Avenir Book" panose="020B0503020203020204" pitchFamily="34" charset="-78"/>
              </a:rPr>
              <a:t>Used in old days</a:t>
            </a:r>
            <a:endParaRPr lang="en-US" sz="2000" dirty="0">
              <a:solidFill>
                <a:srgbClr val="0000FF"/>
              </a:solidFill>
              <a:latin typeface="Avenir Book" panose="020B0503020203020204" pitchFamily="34" charset="-78"/>
              <a:cs typeface="Avenir Book" panose="020B0503020203020204" pitchFamily="34" charset="-78"/>
            </a:endParaRPr>
          </a:p>
          <a:p>
            <a:pPr marL="436960" lvl="1" indent="-175022" defTabSz="685800">
              <a:spcBef>
                <a:spcPts val="375"/>
              </a:spcBef>
              <a:defRPr/>
            </a:pPr>
            <a:endParaRPr lang="en-US" altLang="en-US" sz="2100" dirty="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Tree>
    <p:extLst>
      <p:ext uri="{BB962C8B-B14F-4D97-AF65-F5344CB8AC3E}">
        <p14:creationId xmlns:p14="http://schemas.microsoft.com/office/powerpoint/2010/main" val="37054656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1977043" y="280885"/>
            <a:ext cx="8237913" cy="670967"/>
          </a:xfrm>
        </p:spPr>
        <p:txBody>
          <a:bodyPr>
            <a:normAutofit fontScale="90000"/>
          </a:bodyPr>
          <a:lstStyle/>
          <a:p>
            <a:r>
              <a:rPr lang="en-US" dirty="0"/>
              <a:t>IP addressing: </a:t>
            </a:r>
            <a:r>
              <a:rPr lang="en-US" dirty="0" err="1"/>
              <a:t>Classful</a:t>
            </a:r>
            <a:r>
              <a:rPr lang="en-US" dirty="0"/>
              <a:t> Addressing</a:t>
            </a:r>
          </a:p>
        </p:txBody>
      </p:sp>
      <p:sp>
        <p:nvSpPr>
          <p:cNvPr id="9" name="Rectangle 3">
            <a:extLst>
              <a:ext uri="{FF2B5EF4-FFF2-40B4-BE49-F238E27FC236}">
                <a16:creationId xmlns:a16="http://schemas.microsoft.com/office/drawing/2014/main" id="{6B160A08-0872-E943-930F-3549C899DA74}"/>
              </a:ext>
            </a:extLst>
          </p:cNvPr>
          <p:cNvSpPr txBox="1">
            <a:spLocks noChangeArrowheads="1"/>
          </p:cNvSpPr>
          <p:nvPr/>
        </p:nvSpPr>
        <p:spPr>
          <a:xfrm>
            <a:off x="972589" y="1095449"/>
            <a:ext cx="10440785" cy="4307823"/>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166688" defTabSz="685800">
              <a:spcBef>
                <a:spcPts val="750"/>
              </a:spcBef>
              <a:buNone/>
              <a:defRPr/>
            </a:pPr>
            <a:r>
              <a:rPr lang="en-US" sz="2400" dirty="0" err="1" smtClean="0">
                <a:solidFill>
                  <a:srgbClr val="CC0000"/>
                </a:solidFill>
                <a:latin typeface="Avenir Book" panose="020B0503020203020204" pitchFamily="34" charset="-78"/>
                <a:cs typeface="Avenir Book" panose="020B0503020203020204" pitchFamily="34" charset="-78"/>
              </a:rPr>
              <a:t>Classful</a:t>
            </a:r>
            <a:r>
              <a:rPr lang="en-US" sz="2400" dirty="0" smtClean="0">
                <a:solidFill>
                  <a:srgbClr val="CC0000"/>
                </a:solidFill>
                <a:latin typeface="Avenir Book" panose="020B0503020203020204" pitchFamily="34" charset="-78"/>
                <a:cs typeface="Avenir Book" panose="020B0503020203020204" pitchFamily="34" charset="-78"/>
              </a:rPr>
              <a:t> Addressing:</a:t>
            </a:r>
            <a:r>
              <a:rPr lang="en-US" sz="2400" dirty="0" smtClean="0">
                <a:solidFill>
                  <a:prstClr val="black"/>
                </a:solidFill>
                <a:latin typeface="Avenir Book" panose="020B0503020203020204" pitchFamily="34" charset="-78"/>
                <a:cs typeface="Avenir Book" panose="020B0503020203020204" pitchFamily="34" charset="-78"/>
              </a:rPr>
              <a:t> </a:t>
            </a:r>
            <a:r>
              <a:rPr lang="en-US" sz="2400" dirty="0" smtClean="0">
                <a:latin typeface="Avenir Book" panose="020B0503020203020204" pitchFamily="34" charset="-78"/>
                <a:cs typeface="Avenir Book" panose="020B0503020203020204" pitchFamily="34" charset="-78"/>
              </a:rPr>
              <a:t>Fixed number of bits for network and host address</a:t>
            </a:r>
            <a:endParaRPr lang="en-US" sz="2400" dirty="0">
              <a:latin typeface="Avenir Book" panose="020B0503020203020204" pitchFamily="34" charset="-78"/>
              <a:cs typeface="Avenir Book" panose="020B0503020203020204" pitchFamily="34" charset="-78"/>
            </a:endParaRPr>
          </a:p>
          <a:p>
            <a:pPr marL="521494" lvl="1" indent="-173831" defTabSz="685800">
              <a:spcBef>
                <a:spcPts val="375"/>
              </a:spcBef>
              <a:buFont typeface="Arial"/>
              <a:buChar char="•"/>
              <a:defRPr/>
            </a:pPr>
            <a:r>
              <a:rPr lang="en-US" sz="2000" dirty="0" smtClean="0">
                <a:solidFill>
                  <a:srgbClr val="0000FF"/>
                </a:solidFill>
                <a:latin typeface="Avenir Book" panose="020B0503020203020204" pitchFamily="34" charset="-78"/>
                <a:cs typeface="Avenir Book" panose="020B0503020203020204" pitchFamily="34" charset="-78"/>
              </a:rPr>
              <a:t>Used in old days</a:t>
            </a:r>
          </a:p>
          <a:p>
            <a:pPr marL="521494" lvl="1" indent="-173831" defTabSz="685800">
              <a:spcBef>
                <a:spcPts val="375"/>
              </a:spcBef>
              <a:buFont typeface="Arial"/>
              <a:buChar char="•"/>
              <a:defRPr/>
            </a:pPr>
            <a:endParaRPr lang="en-US" sz="2000" dirty="0">
              <a:solidFill>
                <a:srgbClr val="0000FF"/>
              </a:solidFill>
              <a:latin typeface="Avenir Book" panose="020B0503020203020204" pitchFamily="34" charset="-78"/>
              <a:cs typeface="Avenir Book" panose="020B0503020203020204" pitchFamily="34" charset="-78"/>
            </a:endParaRPr>
          </a:p>
          <a:p>
            <a:pPr marL="178594" indent="-173831" defTabSz="685800">
              <a:spcBef>
                <a:spcPts val="375"/>
              </a:spcBef>
              <a:buFont typeface="Arial"/>
              <a:buChar char="•"/>
              <a:defRPr/>
            </a:pPr>
            <a:r>
              <a:rPr lang="en-US" sz="2400" dirty="0" smtClean="0">
                <a:solidFill>
                  <a:srgbClr val="C00000"/>
                </a:solidFill>
                <a:latin typeface="Avenir Book" panose="020B0503020203020204" pitchFamily="34" charset="-78"/>
                <a:cs typeface="Avenir Book" panose="020B0503020203020204" pitchFamily="34" charset="-78"/>
              </a:rPr>
              <a:t>Network address: </a:t>
            </a:r>
            <a:r>
              <a:rPr lang="en-US" sz="2400" dirty="0" smtClean="0">
                <a:latin typeface="Avenir Book" panose="020B0503020203020204" pitchFamily="34" charset="-78"/>
                <a:cs typeface="Avenir Book" panose="020B0503020203020204" pitchFamily="34" charset="-78"/>
              </a:rPr>
              <a:t>All 0’s in the host address part</a:t>
            </a:r>
          </a:p>
          <a:p>
            <a:pPr marL="521494" lvl="1" indent="-173831" defTabSz="685800">
              <a:spcBef>
                <a:spcPts val="375"/>
              </a:spcBef>
              <a:buFont typeface="Arial"/>
              <a:buChar char="•"/>
              <a:defRPr/>
            </a:pPr>
            <a:r>
              <a:rPr lang="en-US" sz="2000" dirty="0" smtClean="0">
                <a:solidFill>
                  <a:srgbClr val="0000FF"/>
                </a:solidFill>
                <a:latin typeface="Avenir Book" panose="020B0503020203020204" pitchFamily="34" charset="-78"/>
                <a:cs typeface="Avenir Book" panose="020B0503020203020204" pitchFamily="34" charset="-78"/>
              </a:rPr>
              <a:t>Class-A: </a:t>
            </a:r>
            <a:r>
              <a:rPr lang="en-US" sz="2000" dirty="0" smtClean="0">
                <a:latin typeface="Avenir Book" panose="020B0503020203020204" pitchFamily="34" charset="-78"/>
                <a:cs typeface="Avenir Book" panose="020B0503020203020204" pitchFamily="34" charset="-78"/>
              </a:rPr>
              <a:t>01111111.</a:t>
            </a:r>
            <a:r>
              <a:rPr lang="en-US" sz="2000" dirty="0" smtClean="0">
                <a:solidFill>
                  <a:srgbClr val="0000FF"/>
                </a:solidFill>
                <a:latin typeface="Avenir Book" panose="020B0503020203020204" pitchFamily="34" charset="-78"/>
                <a:cs typeface="Avenir Book" panose="020B0503020203020204" pitchFamily="34" charset="-78"/>
              </a:rPr>
              <a:t>00000000.00000000.00000000</a:t>
            </a:r>
            <a:r>
              <a:rPr lang="en-US" sz="2000" dirty="0" smtClean="0">
                <a:latin typeface="Avenir Book" panose="020B0503020203020204" pitchFamily="34" charset="-78"/>
                <a:cs typeface="Avenir Book" panose="020B0503020203020204" pitchFamily="34" charset="-78"/>
              </a:rPr>
              <a:t> or 127.</a:t>
            </a:r>
            <a:r>
              <a:rPr lang="en-US" sz="2000" dirty="0" smtClean="0">
                <a:solidFill>
                  <a:srgbClr val="0000FF"/>
                </a:solidFill>
                <a:latin typeface="Avenir Book" panose="020B0503020203020204" pitchFamily="34" charset="-78"/>
                <a:cs typeface="Avenir Book" panose="020B0503020203020204" pitchFamily="34" charset="-78"/>
              </a:rPr>
              <a:t>0.0.0</a:t>
            </a:r>
          </a:p>
          <a:p>
            <a:pPr marL="521494" lvl="1" indent="-173831" defTabSz="685800">
              <a:spcBef>
                <a:spcPts val="375"/>
              </a:spcBef>
              <a:buFont typeface="Arial"/>
              <a:buChar char="•"/>
              <a:defRPr/>
            </a:pPr>
            <a:r>
              <a:rPr lang="en-US" sz="2000" dirty="0" smtClean="0">
                <a:solidFill>
                  <a:srgbClr val="0000FF"/>
                </a:solidFill>
                <a:latin typeface="Avenir Book" panose="020B0503020203020204" pitchFamily="34" charset="-78"/>
                <a:cs typeface="Avenir Book" panose="020B0503020203020204" pitchFamily="34" charset="-78"/>
              </a:rPr>
              <a:t>Class-B</a:t>
            </a:r>
            <a:r>
              <a:rPr lang="en-US" sz="2000" dirty="0">
                <a:solidFill>
                  <a:srgbClr val="0000FF"/>
                </a:solidFill>
                <a:latin typeface="Avenir Book" panose="020B0503020203020204" pitchFamily="34" charset="-78"/>
                <a:cs typeface="Avenir Book" panose="020B0503020203020204" pitchFamily="34" charset="-78"/>
              </a:rPr>
              <a:t>: </a:t>
            </a:r>
            <a:r>
              <a:rPr lang="en-US" sz="2000" dirty="0">
                <a:latin typeface="Avenir Book" panose="020B0503020203020204" pitchFamily="34" charset="-78"/>
                <a:cs typeface="Avenir Book" panose="020B0503020203020204" pitchFamily="34" charset="-78"/>
              </a:rPr>
              <a:t>10101000.10101100.</a:t>
            </a:r>
            <a:r>
              <a:rPr lang="en-US" sz="2000" dirty="0">
                <a:solidFill>
                  <a:srgbClr val="0000FF"/>
                </a:solidFill>
                <a:latin typeface="Avenir Book" panose="020B0503020203020204" pitchFamily="34" charset="-78"/>
                <a:cs typeface="Avenir Book" panose="020B0503020203020204" pitchFamily="34" charset="-78"/>
              </a:rPr>
              <a:t>00000000.00000000</a:t>
            </a:r>
            <a:r>
              <a:rPr lang="en-US" sz="2000" dirty="0">
                <a:latin typeface="Avenir Book" panose="020B0503020203020204" pitchFamily="34" charset="-78"/>
                <a:cs typeface="Avenir Book" panose="020B0503020203020204" pitchFamily="34" charset="-78"/>
              </a:rPr>
              <a:t> or 168.172.</a:t>
            </a:r>
            <a:r>
              <a:rPr lang="en-US" sz="2000" dirty="0">
                <a:solidFill>
                  <a:srgbClr val="0000FF"/>
                </a:solidFill>
                <a:latin typeface="Avenir Book" panose="020B0503020203020204" pitchFamily="34" charset="-78"/>
                <a:cs typeface="Avenir Book" panose="020B0503020203020204" pitchFamily="34" charset="-78"/>
              </a:rPr>
              <a:t>0.0</a:t>
            </a:r>
          </a:p>
          <a:p>
            <a:pPr marL="521494" lvl="1" indent="-173831" defTabSz="685800">
              <a:spcBef>
                <a:spcPts val="375"/>
              </a:spcBef>
              <a:buFont typeface="Arial"/>
              <a:buChar char="•"/>
              <a:defRPr/>
            </a:pPr>
            <a:r>
              <a:rPr lang="en-US" sz="2000" dirty="0" smtClean="0">
                <a:solidFill>
                  <a:srgbClr val="0000FF"/>
                </a:solidFill>
                <a:latin typeface="Avenir Book" panose="020B0503020203020204" pitchFamily="34" charset="-78"/>
                <a:cs typeface="Avenir Book" panose="020B0503020203020204" pitchFamily="34" charset="-78"/>
              </a:rPr>
              <a:t>Class-C</a:t>
            </a:r>
            <a:r>
              <a:rPr lang="en-US" sz="2000" dirty="0">
                <a:solidFill>
                  <a:srgbClr val="0000FF"/>
                </a:solidFill>
                <a:latin typeface="Avenir Book" panose="020B0503020203020204" pitchFamily="34" charset="-78"/>
                <a:cs typeface="Avenir Book" panose="020B0503020203020204" pitchFamily="34" charset="-78"/>
              </a:rPr>
              <a:t>: </a:t>
            </a:r>
            <a:r>
              <a:rPr lang="en-US" sz="2000" dirty="0">
                <a:latin typeface="Avenir Book" panose="020B0503020203020204" pitchFamily="34" charset="-78"/>
                <a:cs typeface="Avenir Book" panose="020B0503020203020204" pitchFamily="34" charset="-78"/>
              </a:rPr>
              <a:t>11011000.01111011.10010001.</a:t>
            </a:r>
            <a:r>
              <a:rPr lang="en-US" sz="2000" dirty="0">
                <a:solidFill>
                  <a:srgbClr val="0000FF"/>
                </a:solidFill>
                <a:latin typeface="Avenir Book" panose="020B0503020203020204" pitchFamily="34" charset="-78"/>
                <a:cs typeface="Avenir Book" panose="020B0503020203020204" pitchFamily="34" charset="-78"/>
              </a:rPr>
              <a:t>00000000</a:t>
            </a:r>
            <a:r>
              <a:rPr lang="en-US" sz="2000" dirty="0">
                <a:latin typeface="Avenir Book" panose="020B0503020203020204" pitchFamily="34" charset="-78"/>
                <a:cs typeface="Avenir Book" panose="020B0503020203020204" pitchFamily="34" charset="-78"/>
              </a:rPr>
              <a:t> or 216.123.145.</a:t>
            </a:r>
            <a:r>
              <a:rPr lang="en-US" sz="2000" dirty="0">
                <a:solidFill>
                  <a:srgbClr val="0000FF"/>
                </a:solidFill>
                <a:latin typeface="Avenir Book" panose="020B0503020203020204" pitchFamily="34" charset="-78"/>
                <a:cs typeface="Avenir Book" panose="020B0503020203020204" pitchFamily="34" charset="-78"/>
              </a:rPr>
              <a:t>0</a:t>
            </a:r>
          </a:p>
          <a:p>
            <a:pPr marL="521494" lvl="1" indent="-173831" defTabSz="685800">
              <a:spcBef>
                <a:spcPts val="375"/>
              </a:spcBef>
              <a:buFont typeface="Arial"/>
              <a:buChar char="•"/>
              <a:defRPr/>
            </a:pPr>
            <a:endParaRPr lang="en-US" sz="2000" dirty="0" smtClean="0">
              <a:solidFill>
                <a:srgbClr val="0000FF"/>
              </a:solidFill>
              <a:latin typeface="Avenir Book" panose="020B0503020203020204" pitchFamily="34" charset="-78"/>
              <a:cs typeface="Avenir Book" panose="020B0503020203020204" pitchFamily="34" charset="-78"/>
            </a:endParaRPr>
          </a:p>
          <a:p>
            <a:pPr marL="178594" indent="-173831" defTabSz="685800">
              <a:spcBef>
                <a:spcPts val="375"/>
              </a:spcBef>
              <a:buFont typeface="Arial"/>
              <a:buChar char="•"/>
              <a:defRPr/>
            </a:pPr>
            <a:r>
              <a:rPr lang="en-US" sz="2400" dirty="0" smtClean="0">
                <a:solidFill>
                  <a:srgbClr val="C00000"/>
                </a:solidFill>
                <a:latin typeface="Avenir Book" panose="020B0503020203020204" pitchFamily="34" charset="-78"/>
                <a:cs typeface="Avenir Book" panose="020B0503020203020204" pitchFamily="34" charset="-78"/>
              </a:rPr>
              <a:t>Broadcast address: </a:t>
            </a:r>
            <a:r>
              <a:rPr lang="en-US" sz="2400" dirty="0" smtClean="0">
                <a:latin typeface="Avenir Book" panose="020B0503020203020204" pitchFamily="34" charset="-78"/>
                <a:cs typeface="Avenir Book" panose="020B0503020203020204" pitchFamily="34" charset="-78"/>
              </a:rPr>
              <a:t>All 1’s in the host address part</a:t>
            </a:r>
          </a:p>
          <a:p>
            <a:pPr marL="521494" lvl="1" indent="-173831" defTabSz="685800">
              <a:spcBef>
                <a:spcPts val="375"/>
              </a:spcBef>
              <a:buFont typeface="Arial"/>
              <a:buChar char="•"/>
              <a:defRPr/>
            </a:pPr>
            <a:r>
              <a:rPr lang="en-US" sz="2000" dirty="0">
                <a:solidFill>
                  <a:srgbClr val="0000FF"/>
                </a:solidFill>
                <a:latin typeface="Avenir Book" panose="020B0503020203020204" pitchFamily="34" charset="-78"/>
                <a:cs typeface="Avenir Book" panose="020B0503020203020204" pitchFamily="34" charset="-78"/>
              </a:rPr>
              <a:t>Class-A: </a:t>
            </a:r>
            <a:r>
              <a:rPr lang="en-US" sz="2000" dirty="0" smtClean="0">
                <a:latin typeface="Avenir Book" panose="020B0503020203020204" pitchFamily="34" charset="-78"/>
                <a:cs typeface="Avenir Book" panose="020B0503020203020204" pitchFamily="34" charset="-78"/>
              </a:rPr>
              <a:t>01111111.</a:t>
            </a:r>
            <a:r>
              <a:rPr lang="en-US" sz="2000" dirty="0" smtClean="0">
                <a:solidFill>
                  <a:srgbClr val="0000FF"/>
                </a:solidFill>
                <a:latin typeface="Avenir Book" panose="020B0503020203020204" pitchFamily="34" charset="-78"/>
                <a:cs typeface="Avenir Book" panose="020B0503020203020204" pitchFamily="34" charset="-78"/>
              </a:rPr>
              <a:t>11111111.11111111.11111111</a:t>
            </a:r>
            <a:r>
              <a:rPr lang="en-US" sz="2000" dirty="0" smtClean="0">
                <a:latin typeface="Avenir Book" panose="020B0503020203020204" pitchFamily="34" charset="-78"/>
                <a:cs typeface="Avenir Book" panose="020B0503020203020204" pitchFamily="34" charset="-78"/>
              </a:rPr>
              <a:t> </a:t>
            </a:r>
            <a:r>
              <a:rPr lang="en-US" sz="2000" dirty="0">
                <a:latin typeface="Avenir Book" panose="020B0503020203020204" pitchFamily="34" charset="-78"/>
                <a:cs typeface="Avenir Book" panose="020B0503020203020204" pitchFamily="34" charset="-78"/>
              </a:rPr>
              <a:t>or </a:t>
            </a:r>
            <a:r>
              <a:rPr lang="en-US" sz="2000" dirty="0" smtClean="0">
                <a:latin typeface="Avenir Book" panose="020B0503020203020204" pitchFamily="34" charset="-78"/>
                <a:cs typeface="Avenir Book" panose="020B0503020203020204" pitchFamily="34" charset="-78"/>
              </a:rPr>
              <a:t>127.</a:t>
            </a:r>
            <a:r>
              <a:rPr lang="en-US" sz="2000" dirty="0" smtClean="0">
                <a:solidFill>
                  <a:srgbClr val="0000FF"/>
                </a:solidFill>
                <a:latin typeface="Avenir Book" panose="020B0503020203020204" pitchFamily="34" charset="-78"/>
                <a:cs typeface="Avenir Book" panose="020B0503020203020204" pitchFamily="34" charset="-78"/>
              </a:rPr>
              <a:t>255.255.255</a:t>
            </a:r>
            <a:endParaRPr lang="en-US" sz="2000" dirty="0">
              <a:solidFill>
                <a:srgbClr val="0000FF"/>
              </a:solidFill>
              <a:latin typeface="Avenir Book" panose="020B0503020203020204" pitchFamily="34" charset="-78"/>
              <a:cs typeface="Avenir Book" panose="020B0503020203020204" pitchFamily="34" charset="-78"/>
            </a:endParaRPr>
          </a:p>
          <a:p>
            <a:pPr marL="521494" lvl="1" indent="-173831" defTabSz="685800">
              <a:spcBef>
                <a:spcPts val="375"/>
              </a:spcBef>
              <a:buFont typeface="Arial"/>
              <a:buChar char="•"/>
              <a:defRPr/>
            </a:pPr>
            <a:r>
              <a:rPr lang="en-US" sz="2000" dirty="0">
                <a:solidFill>
                  <a:srgbClr val="0000FF"/>
                </a:solidFill>
                <a:latin typeface="Avenir Book" panose="020B0503020203020204" pitchFamily="34" charset="-78"/>
                <a:cs typeface="Avenir Book" panose="020B0503020203020204" pitchFamily="34" charset="-78"/>
              </a:rPr>
              <a:t>Class-B: </a:t>
            </a:r>
            <a:r>
              <a:rPr lang="en-US" sz="2000" dirty="0" smtClean="0">
                <a:latin typeface="Avenir Book" panose="020B0503020203020204" pitchFamily="34" charset="-78"/>
                <a:cs typeface="Avenir Book" panose="020B0503020203020204" pitchFamily="34" charset="-78"/>
              </a:rPr>
              <a:t>10101000.10101100.</a:t>
            </a:r>
            <a:r>
              <a:rPr lang="en-US" sz="2000" dirty="0" smtClean="0">
                <a:solidFill>
                  <a:srgbClr val="0000FF"/>
                </a:solidFill>
                <a:latin typeface="Avenir Book" panose="020B0503020203020204" pitchFamily="34" charset="-78"/>
                <a:cs typeface="Avenir Book" panose="020B0503020203020204" pitchFamily="34" charset="-78"/>
              </a:rPr>
              <a:t>11111111.11111111</a:t>
            </a:r>
            <a:r>
              <a:rPr lang="en-US" sz="2000" dirty="0" smtClean="0">
                <a:latin typeface="Avenir Book" panose="020B0503020203020204" pitchFamily="34" charset="-78"/>
                <a:cs typeface="Avenir Book" panose="020B0503020203020204" pitchFamily="34" charset="-78"/>
              </a:rPr>
              <a:t> </a:t>
            </a:r>
            <a:r>
              <a:rPr lang="en-US" sz="2000" dirty="0">
                <a:latin typeface="Avenir Book" panose="020B0503020203020204" pitchFamily="34" charset="-78"/>
                <a:cs typeface="Avenir Book" panose="020B0503020203020204" pitchFamily="34" charset="-78"/>
              </a:rPr>
              <a:t>or </a:t>
            </a:r>
            <a:r>
              <a:rPr lang="en-US" sz="2000" dirty="0" smtClean="0">
                <a:latin typeface="Avenir Book" panose="020B0503020203020204" pitchFamily="34" charset="-78"/>
                <a:cs typeface="Avenir Book" panose="020B0503020203020204" pitchFamily="34" charset="-78"/>
              </a:rPr>
              <a:t>168.172.</a:t>
            </a:r>
            <a:r>
              <a:rPr lang="en-US" sz="2000" dirty="0" smtClean="0">
                <a:solidFill>
                  <a:srgbClr val="0000FF"/>
                </a:solidFill>
                <a:latin typeface="Avenir Book" panose="020B0503020203020204" pitchFamily="34" charset="-78"/>
                <a:cs typeface="Avenir Book" panose="020B0503020203020204" pitchFamily="34" charset="-78"/>
              </a:rPr>
              <a:t>255.255</a:t>
            </a:r>
            <a:endParaRPr lang="en-US" sz="2000" dirty="0">
              <a:solidFill>
                <a:srgbClr val="0000FF"/>
              </a:solidFill>
              <a:latin typeface="Avenir Book" panose="020B0503020203020204" pitchFamily="34" charset="-78"/>
              <a:cs typeface="Avenir Book" panose="020B0503020203020204" pitchFamily="34" charset="-78"/>
            </a:endParaRPr>
          </a:p>
          <a:p>
            <a:pPr marL="521494" lvl="1" indent="-173831" defTabSz="685800">
              <a:spcBef>
                <a:spcPts val="375"/>
              </a:spcBef>
              <a:buFont typeface="Arial"/>
              <a:buChar char="•"/>
              <a:defRPr/>
            </a:pPr>
            <a:r>
              <a:rPr lang="en-US" sz="2000" dirty="0">
                <a:solidFill>
                  <a:srgbClr val="0000FF"/>
                </a:solidFill>
                <a:latin typeface="Avenir Book" panose="020B0503020203020204" pitchFamily="34" charset="-78"/>
                <a:cs typeface="Avenir Book" panose="020B0503020203020204" pitchFamily="34" charset="-78"/>
              </a:rPr>
              <a:t>Class-C: </a:t>
            </a:r>
            <a:r>
              <a:rPr lang="en-US" sz="2000" dirty="0" smtClean="0">
                <a:latin typeface="Avenir Book" panose="020B0503020203020204" pitchFamily="34" charset="-78"/>
                <a:cs typeface="Avenir Book" panose="020B0503020203020204" pitchFamily="34" charset="-78"/>
              </a:rPr>
              <a:t>11011000.01111011.10010001.</a:t>
            </a:r>
            <a:r>
              <a:rPr lang="en-US" sz="2000" dirty="0" smtClean="0">
                <a:solidFill>
                  <a:srgbClr val="0000FF"/>
                </a:solidFill>
                <a:latin typeface="Avenir Book" panose="020B0503020203020204" pitchFamily="34" charset="-78"/>
                <a:cs typeface="Avenir Book" panose="020B0503020203020204" pitchFamily="34" charset="-78"/>
              </a:rPr>
              <a:t>11111111</a:t>
            </a:r>
            <a:r>
              <a:rPr lang="en-US" sz="2000" dirty="0" smtClean="0">
                <a:latin typeface="Avenir Book" panose="020B0503020203020204" pitchFamily="34" charset="-78"/>
                <a:cs typeface="Avenir Book" panose="020B0503020203020204" pitchFamily="34" charset="-78"/>
              </a:rPr>
              <a:t> </a:t>
            </a:r>
            <a:r>
              <a:rPr lang="en-US" sz="2000" dirty="0">
                <a:latin typeface="Avenir Book" panose="020B0503020203020204" pitchFamily="34" charset="-78"/>
                <a:cs typeface="Avenir Book" panose="020B0503020203020204" pitchFamily="34" charset="-78"/>
              </a:rPr>
              <a:t>or </a:t>
            </a:r>
            <a:r>
              <a:rPr lang="en-US" sz="2000" dirty="0" smtClean="0">
                <a:latin typeface="Avenir Book" panose="020B0503020203020204" pitchFamily="34" charset="-78"/>
                <a:cs typeface="Avenir Book" panose="020B0503020203020204" pitchFamily="34" charset="-78"/>
              </a:rPr>
              <a:t>216.123.145.</a:t>
            </a:r>
            <a:r>
              <a:rPr lang="en-US" sz="2000" dirty="0" smtClean="0">
                <a:solidFill>
                  <a:srgbClr val="0000FF"/>
                </a:solidFill>
                <a:latin typeface="Avenir Book" panose="020B0503020203020204" pitchFamily="34" charset="-78"/>
                <a:cs typeface="Avenir Book" panose="020B0503020203020204" pitchFamily="34" charset="-78"/>
              </a:rPr>
              <a:t>255</a:t>
            </a:r>
            <a:endParaRPr lang="en-US" sz="2000" dirty="0">
              <a:solidFill>
                <a:srgbClr val="0000FF"/>
              </a:solidFill>
              <a:latin typeface="Avenir Book" panose="020B0503020203020204" pitchFamily="34" charset="-78"/>
              <a:cs typeface="Avenir Book" panose="020B0503020203020204" pitchFamily="34" charset="-78"/>
            </a:endParaRPr>
          </a:p>
          <a:p>
            <a:pPr marL="521494" lvl="1" indent="-173831" defTabSz="685800">
              <a:spcBef>
                <a:spcPts val="375"/>
              </a:spcBef>
              <a:buFont typeface="Arial"/>
              <a:buChar char="•"/>
              <a:defRPr/>
            </a:pPr>
            <a:endParaRPr lang="en-US" sz="2000" dirty="0">
              <a:solidFill>
                <a:srgbClr val="0000FF"/>
              </a:solidFill>
              <a:latin typeface="Avenir Book" panose="020B0503020203020204" pitchFamily="34" charset="-78"/>
              <a:cs typeface="Avenir Book" panose="020B0503020203020204" pitchFamily="34" charset="-78"/>
            </a:endParaRPr>
          </a:p>
          <a:p>
            <a:pPr marL="436960" lvl="1" indent="-175022" defTabSz="685800">
              <a:spcBef>
                <a:spcPts val="375"/>
              </a:spcBef>
              <a:defRPr/>
            </a:pPr>
            <a:endParaRPr lang="en-US" altLang="en-US" sz="2100" dirty="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Tree>
    <p:extLst>
      <p:ext uri="{BB962C8B-B14F-4D97-AF65-F5344CB8AC3E}">
        <p14:creationId xmlns:p14="http://schemas.microsoft.com/office/powerpoint/2010/main" val="4180587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1977043" y="280885"/>
            <a:ext cx="8237913" cy="670967"/>
          </a:xfrm>
        </p:spPr>
        <p:txBody>
          <a:bodyPr>
            <a:normAutofit fontScale="90000"/>
          </a:bodyPr>
          <a:lstStyle/>
          <a:p>
            <a:r>
              <a:rPr lang="en-US" dirty="0"/>
              <a:t>IP addressing: </a:t>
            </a:r>
            <a:r>
              <a:rPr lang="en-US" dirty="0" err="1"/>
              <a:t>Classful</a:t>
            </a:r>
            <a:r>
              <a:rPr lang="en-US" dirty="0"/>
              <a:t> Addressing</a:t>
            </a:r>
          </a:p>
        </p:txBody>
      </p:sp>
      <p:sp>
        <p:nvSpPr>
          <p:cNvPr id="9" name="Rectangle 3">
            <a:extLst>
              <a:ext uri="{FF2B5EF4-FFF2-40B4-BE49-F238E27FC236}">
                <a16:creationId xmlns:a16="http://schemas.microsoft.com/office/drawing/2014/main" id="{6B160A08-0872-E943-930F-3549C899DA74}"/>
              </a:ext>
            </a:extLst>
          </p:cNvPr>
          <p:cNvSpPr txBox="1">
            <a:spLocks noChangeArrowheads="1"/>
          </p:cNvSpPr>
          <p:nvPr/>
        </p:nvSpPr>
        <p:spPr>
          <a:xfrm>
            <a:off x="881149" y="1037259"/>
            <a:ext cx="10532225" cy="4307823"/>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166688" defTabSz="685800">
              <a:spcBef>
                <a:spcPts val="750"/>
              </a:spcBef>
              <a:buNone/>
              <a:defRPr/>
            </a:pPr>
            <a:r>
              <a:rPr lang="en-US" sz="2400" dirty="0" smtClean="0">
                <a:solidFill>
                  <a:srgbClr val="CC0000"/>
                </a:solidFill>
                <a:latin typeface="Avenir Book" panose="020B0503020203020204" pitchFamily="34" charset="-78"/>
                <a:cs typeface="Avenir Book" panose="020B0503020203020204" pitchFamily="34" charset="-78"/>
              </a:rPr>
              <a:t>How many hosts can a Class A, Class B and Class C address accommodate?</a:t>
            </a:r>
            <a:endParaRPr lang="en-US" sz="2000" dirty="0" smtClean="0">
              <a:solidFill>
                <a:srgbClr val="0000FF"/>
              </a:solidFill>
              <a:latin typeface="Avenir Book" panose="020B0503020203020204" pitchFamily="34" charset="-78"/>
              <a:cs typeface="Avenir Book" panose="020B0503020203020204" pitchFamily="34" charset="-78"/>
            </a:endParaRPr>
          </a:p>
          <a:p>
            <a:pPr marL="521494" lvl="1" indent="-173831" defTabSz="685800">
              <a:spcBef>
                <a:spcPts val="375"/>
              </a:spcBef>
              <a:buFont typeface="Arial"/>
              <a:buChar char="•"/>
              <a:defRPr/>
            </a:pPr>
            <a:endParaRPr lang="en-US" sz="2000" dirty="0">
              <a:solidFill>
                <a:srgbClr val="0000FF"/>
              </a:solidFill>
              <a:latin typeface="Avenir Book" panose="020B0503020203020204" pitchFamily="34" charset="-78"/>
              <a:cs typeface="Avenir Book" panose="020B0503020203020204" pitchFamily="34" charset="-78"/>
            </a:endParaRPr>
          </a:p>
          <a:p>
            <a:pPr marL="521494" lvl="1" indent="-173831" defTabSz="685800">
              <a:spcBef>
                <a:spcPts val="375"/>
              </a:spcBef>
              <a:buFont typeface="Arial"/>
              <a:buChar char="•"/>
              <a:defRPr/>
            </a:pPr>
            <a:r>
              <a:rPr lang="en-US" sz="2000" dirty="0" smtClean="0">
                <a:solidFill>
                  <a:srgbClr val="0000FF"/>
                </a:solidFill>
                <a:latin typeface="Avenir Book" panose="020B0503020203020204" pitchFamily="34" charset="-78"/>
                <a:cs typeface="Avenir Book" panose="020B0503020203020204" pitchFamily="34" charset="-78"/>
              </a:rPr>
              <a:t>Class-A: </a:t>
            </a:r>
          </a:p>
          <a:p>
            <a:pPr marL="521494" lvl="1" indent="-173831" defTabSz="685800">
              <a:spcBef>
                <a:spcPts val="375"/>
              </a:spcBef>
              <a:buFont typeface="Arial"/>
              <a:buChar char="•"/>
              <a:defRPr/>
            </a:pPr>
            <a:endParaRPr lang="en-US" sz="2000" dirty="0" smtClean="0">
              <a:solidFill>
                <a:srgbClr val="0000FF"/>
              </a:solidFill>
              <a:latin typeface="Avenir Book" panose="020B0503020203020204" pitchFamily="34" charset="-78"/>
              <a:cs typeface="Avenir Book" panose="020B0503020203020204" pitchFamily="34" charset="-78"/>
            </a:endParaRPr>
          </a:p>
          <a:p>
            <a:pPr marL="521494" lvl="1" indent="-173831" defTabSz="685800">
              <a:spcBef>
                <a:spcPts val="375"/>
              </a:spcBef>
              <a:buFont typeface="Arial"/>
              <a:buChar char="•"/>
              <a:defRPr/>
            </a:pPr>
            <a:r>
              <a:rPr lang="en-US" sz="2000" dirty="0" smtClean="0">
                <a:solidFill>
                  <a:srgbClr val="0000FF"/>
                </a:solidFill>
                <a:latin typeface="Avenir Book" panose="020B0503020203020204" pitchFamily="34" charset="-78"/>
                <a:cs typeface="Avenir Book" panose="020B0503020203020204" pitchFamily="34" charset="-78"/>
              </a:rPr>
              <a:t>Class-B:</a:t>
            </a:r>
          </a:p>
          <a:p>
            <a:pPr marL="521494" lvl="1" indent="-173831" defTabSz="685800">
              <a:spcBef>
                <a:spcPts val="375"/>
              </a:spcBef>
              <a:buFont typeface="Arial"/>
              <a:buChar char="•"/>
              <a:defRPr/>
            </a:pPr>
            <a:endParaRPr lang="en-US" sz="2000" dirty="0">
              <a:solidFill>
                <a:srgbClr val="0000FF"/>
              </a:solidFill>
              <a:latin typeface="Avenir Book" panose="020B0503020203020204" pitchFamily="34" charset="-78"/>
              <a:cs typeface="Avenir Book" panose="020B0503020203020204" pitchFamily="34" charset="-78"/>
            </a:endParaRPr>
          </a:p>
          <a:p>
            <a:pPr marL="521494" lvl="1" indent="-173831" defTabSz="685800">
              <a:spcBef>
                <a:spcPts val="375"/>
              </a:spcBef>
              <a:buFont typeface="Arial"/>
              <a:buChar char="•"/>
              <a:defRPr/>
            </a:pPr>
            <a:r>
              <a:rPr lang="en-US" sz="2000" dirty="0" smtClean="0">
                <a:solidFill>
                  <a:srgbClr val="0000FF"/>
                </a:solidFill>
                <a:latin typeface="Avenir Book" panose="020B0503020203020204" pitchFamily="34" charset="-78"/>
                <a:cs typeface="Avenir Book" panose="020B0503020203020204" pitchFamily="34" charset="-78"/>
              </a:rPr>
              <a:t>Class-C:</a:t>
            </a:r>
            <a:endParaRPr lang="en-US" sz="2000" dirty="0">
              <a:solidFill>
                <a:srgbClr val="0000FF"/>
              </a:solidFill>
              <a:latin typeface="Avenir Book" panose="020B0503020203020204" pitchFamily="34" charset="-78"/>
              <a:cs typeface="Avenir Book" panose="020B0503020203020204" pitchFamily="34" charset="-78"/>
            </a:endParaRPr>
          </a:p>
          <a:p>
            <a:pPr marL="521494" lvl="1" indent="-173831" defTabSz="685800">
              <a:spcBef>
                <a:spcPts val="375"/>
              </a:spcBef>
              <a:buFont typeface="Arial"/>
              <a:buChar char="•"/>
              <a:defRPr/>
            </a:pPr>
            <a:endParaRPr lang="en-US" sz="2000" dirty="0" smtClean="0">
              <a:solidFill>
                <a:srgbClr val="0000FF"/>
              </a:solidFill>
              <a:latin typeface="Avenir Book" panose="020B0503020203020204" pitchFamily="34" charset="-78"/>
              <a:cs typeface="Avenir Book" panose="020B0503020203020204" pitchFamily="34" charset="-78"/>
            </a:endParaRPr>
          </a:p>
          <a:p>
            <a:pPr marL="347663" lvl="1" indent="0" defTabSz="685800">
              <a:spcBef>
                <a:spcPts val="375"/>
              </a:spcBef>
              <a:buNone/>
              <a:defRPr/>
            </a:pPr>
            <a:endParaRPr lang="en-US" sz="2000" dirty="0">
              <a:solidFill>
                <a:srgbClr val="0000FF"/>
              </a:solidFill>
              <a:latin typeface="Avenir Book" panose="020B0503020203020204" pitchFamily="34" charset="-78"/>
              <a:cs typeface="Avenir Book" panose="020B0503020203020204" pitchFamily="34" charset="-78"/>
            </a:endParaRPr>
          </a:p>
          <a:p>
            <a:pPr marL="436960" lvl="1" indent="-175022" defTabSz="685800">
              <a:spcBef>
                <a:spcPts val="375"/>
              </a:spcBef>
              <a:defRPr/>
            </a:pPr>
            <a:endParaRPr lang="en-US" altLang="en-US" sz="2100" dirty="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4" name="Group 3"/>
          <p:cNvGrpSpPr>
            <a:grpSpLocks noGrp="1" noUngrp="1" noChangeAspect="1"/>
          </p:cNvGrpSpPr>
          <p:nvPr/>
        </p:nvGrpSpPr>
        <p:grpSpPr>
          <a:xfrm>
            <a:off x="2259677" y="3599411"/>
            <a:ext cx="7075516" cy="2768138"/>
            <a:chOff x="685800" y="2674222"/>
            <a:chExt cx="7772400" cy="3040778"/>
          </a:xfrm>
        </p:grpSpPr>
        <p:pic>
          <p:nvPicPr>
            <p:cNvPr id="5" name="Picture 4" descr="05_Page_46.tif"/>
            <p:cNvPicPr>
              <a:picLocks noRot="1" noChangeAspect="1" noMove="1" noResize="1"/>
            </p:cNvPicPr>
            <p:nvPr isPhoto="1"/>
          </p:nvPicPr>
          <p:blipFill rotWithShape="1">
            <a:blip r:embed="rId3" cstate="print">
              <a:lum/>
            </a:blip>
            <a:srcRect t="28962" b="28037"/>
            <a:stretch/>
          </p:blipFill>
          <p:spPr>
            <a:xfrm>
              <a:off x="685800" y="2674222"/>
              <a:ext cx="7772400" cy="1542773"/>
            </a:xfrm>
            <a:prstGeom prst="rect">
              <a:avLst/>
            </a:prstGeom>
            <a:noFill/>
            <a:ln>
              <a:noFill/>
            </a:ln>
          </p:spPr>
        </p:pic>
        <p:sp>
          <p:nvSpPr>
            <p:cNvPr id="6" name="Rectangle 5"/>
            <p:cNvSpPr/>
            <p:nvPr/>
          </p:nvSpPr>
          <p:spPr>
            <a:xfrm>
              <a:off x="685800" y="5372100"/>
              <a:ext cx="7772400" cy="342900"/>
            </a:xfrm>
            <a:prstGeom prst="rect">
              <a:avLst/>
            </a:prstGeom>
            <a:noFill/>
            <a:ln>
              <a:noFill/>
            </a:ln>
          </p:spPr>
          <p:txBody>
            <a:bodyPr anchor="ctr">
              <a:noAutofit/>
            </a:bodyPr>
            <a:lstStyle/>
            <a:p>
              <a:pPr algn="ctr"/>
              <a:endParaRPr lang="en-US" sz="2000" dirty="0"/>
            </a:p>
          </p:txBody>
        </p:sp>
      </p:grpSp>
    </p:spTree>
    <p:extLst>
      <p:ext uri="{BB962C8B-B14F-4D97-AF65-F5344CB8AC3E}">
        <p14:creationId xmlns:p14="http://schemas.microsoft.com/office/powerpoint/2010/main" val="16622414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1977043" y="280885"/>
            <a:ext cx="8237913" cy="670967"/>
          </a:xfrm>
        </p:spPr>
        <p:txBody>
          <a:bodyPr>
            <a:normAutofit fontScale="90000"/>
          </a:bodyPr>
          <a:lstStyle/>
          <a:p>
            <a:r>
              <a:rPr lang="en-US" dirty="0" smtClean="0"/>
              <a:t>Limitation of </a:t>
            </a:r>
            <a:r>
              <a:rPr lang="en-US" dirty="0" err="1" smtClean="0"/>
              <a:t>Classful</a:t>
            </a:r>
            <a:r>
              <a:rPr lang="en-US" dirty="0" smtClean="0"/>
              <a:t> </a:t>
            </a:r>
            <a:r>
              <a:rPr lang="en-US" dirty="0"/>
              <a:t>Addressing</a:t>
            </a:r>
          </a:p>
        </p:txBody>
      </p:sp>
      <p:sp>
        <p:nvSpPr>
          <p:cNvPr id="9" name="Rectangle 3">
            <a:extLst>
              <a:ext uri="{FF2B5EF4-FFF2-40B4-BE49-F238E27FC236}">
                <a16:creationId xmlns:a16="http://schemas.microsoft.com/office/drawing/2014/main" id="{6B160A08-0872-E943-930F-3549C899DA74}"/>
              </a:ext>
            </a:extLst>
          </p:cNvPr>
          <p:cNvSpPr txBox="1">
            <a:spLocks noChangeArrowheads="1"/>
          </p:cNvSpPr>
          <p:nvPr/>
        </p:nvSpPr>
        <p:spPr>
          <a:xfrm>
            <a:off x="881149" y="1037259"/>
            <a:ext cx="10532225" cy="4307823"/>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166688" defTabSz="685800">
              <a:spcBef>
                <a:spcPts val="750"/>
              </a:spcBef>
              <a:buNone/>
              <a:defRPr/>
            </a:pPr>
            <a:r>
              <a:rPr lang="en-US" sz="2400" dirty="0" smtClean="0">
                <a:solidFill>
                  <a:srgbClr val="CC0000"/>
                </a:solidFill>
                <a:latin typeface="Avenir Book" panose="020B0503020203020204" pitchFamily="34" charset="-78"/>
                <a:cs typeface="Avenir Book" panose="020B0503020203020204" pitchFamily="34" charset="-78"/>
              </a:rPr>
              <a:t>Suppose you have 300 hosts. Which IP address you will go for?</a:t>
            </a:r>
            <a:endParaRPr lang="en-US" sz="2000" dirty="0" smtClean="0">
              <a:solidFill>
                <a:srgbClr val="0000FF"/>
              </a:solidFill>
              <a:latin typeface="Avenir Book" panose="020B0503020203020204" pitchFamily="34" charset="-78"/>
              <a:cs typeface="Avenir Book" panose="020B0503020203020204" pitchFamily="34" charset="-78"/>
            </a:endParaRPr>
          </a:p>
          <a:p>
            <a:pPr marL="521494" lvl="1" indent="-173831" defTabSz="685800">
              <a:spcBef>
                <a:spcPts val="375"/>
              </a:spcBef>
              <a:buFont typeface="Arial"/>
              <a:buChar char="•"/>
              <a:defRPr/>
            </a:pPr>
            <a:endParaRPr lang="en-US" sz="2000" dirty="0">
              <a:solidFill>
                <a:srgbClr val="0000FF"/>
              </a:solidFill>
              <a:latin typeface="Avenir Book" panose="020B0503020203020204" pitchFamily="34" charset="-78"/>
              <a:cs typeface="Avenir Book" panose="020B0503020203020204" pitchFamily="34" charset="-78"/>
            </a:endParaRPr>
          </a:p>
          <a:p>
            <a:pPr marL="521494" lvl="1" indent="-173831" defTabSz="685800">
              <a:spcBef>
                <a:spcPts val="375"/>
              </a:spcBef>
              <a:buFont typeface="Arial"/>
              <a:buChar char="•"/>
              <a:defRPr/>
            </a:pPr>
            <a:r>
              <a:rPr lang="en-US" sz="2000" dirty="0" smtClean="0">
                <a:solidFill>
                  <a:srgbClr val="0000FF"/>
                </a:solidFill>
                <a:latin typeface="Avenir Book" panose="020B0503020203020204" pitchFamily="34" charset="-78"/>
                <a:cs typeface="Avenir Book" panose="020B0503020203020204" pitchFamily="34" charset="-78"/>
              </a:rPr>
              <a:t>Class-C: Less addresses </a:t>
            </a:r>
          </a:p>
          <a:p>
            <a:pPr marL="521494" lvl="1" indent="-173831" defTabSz="685800">
              <a:spcBef>
                <a:spcPts val="375"/>
              </a:spcBef>
              <a:buFont typeface="Arial"/>
              <a:buChar char="•"/>
              <a:defRPr/>
            </a:pPr>
            <a:endParaRPr lang="en-US" sz="2000" dirty="0" smtClean="0">
              <a:solidFill>
                <a:srgbClr val="0000FF"/>
              </a:solidFill>
              <a:latin typeface="Avenir Book" panose="020B0503020203020204" pitchFamily="34" charset="-78"/>
              <a:cs typeface="Avenir Book" panose="020B0503020203020204" pitchFamily="34" charset="-78"/>
            </a:endParaRPr>
          </a:p>
          <a:p>
            <a:pPr marL="521494" lvl="1" indent="-173831" defTabSz="685800">
              <a:spcBef>
                <a:spcPts val="375"/>
              </a:spcBef>
              <a:buFont typeface="Arial"/>
              <a:buChar char="•"/>
              <a:defRPr/>
            </a:pPr>
            <a:r>
              <a:rPr lang="en-US" sz="2000" dirty="0" smtClean="0">
                <a:solidFill>
                  <a:srgbClr val="0000FF"/>
                </a:solidFill>
                <a:latin typeface="Avenir Book" panose="020B0503020203020204" pitchFamily="34" charset="-78"/>
                <a:cs typeface="Avenir Book" panose="020B0503020203020204" pitchFamily="34" charset="-78"/>
              </a:rPr>
              <a:t>Class-B: Huge wastage of IP addresses</a:t>
            </a:r>
          </a:p>
          <a:p>
            <a:pPr marL="521494" lvl="1" indent="-173831" defTabSz="685800">
              <a:spcBef>
                <a:spcPts val="375"/>
              </a:spcBef>
              <a:buFont typeface="Arial"/>
              <a:buChar char="•"/>
              <a:defRPr/>
            </a:pPr>
            <a:endParaRPr lang="en-US" sz="2000" dirty="0">
              <a:solidFill>
                <a:srgbClr val="0000FF"/>
              </a:solidFill>
              <a:latin typeface="Avenir Book" panose="020B0503020203020204" pitchFamily="34" charset="-78"/>
              <a:cs typeface="Avenir Book" panose="020B0503020203020204" pitchFamily="34" charset="-78"/>
            </a:endParaRPr>
          </a:p>
          <a:p>
            <a:pPr marL="521494" lvl="1" indent="-173831" defTabSz="685800">
              <a:spcBef>
                <a:spcPts val="375"/>
              </a:spcBef>
              <a:buFont typeface="Arial"/>
              <a:buChar char="•"/>
              <a:defRPr/>
            </a:pPr>
            <a:endParaRPr lang="en-US" sz="2000" dirty="0" smtClean="0">
              <a:solidFill>
                <a:srgbClr val="0000FF"/>
              </a:solidFill>
              <a:latin typeface="Avenir Book" panose="020B0503020203020204" pitchFamily="34" charset="-78"/>
              <a:cs typeface="Avenir Book" panose="020B0503020203020204" pitchFamily="34" charset="-78"/>
            </a:endParaRPr>
          </a:p>
          <a:p>
            <a:pPr marL="347663" lvl="1" indent="0" defTabSz="685800">
              <a:spcBef>
                <a:spcPts val="375"/>
              </a:spcBef>
              <a:buNone/>
              <a:defRPr/>
            </a:pPr>
            <a:endParaRPr lang="en-US" sz="2000" dirty="0">
              <a:solidFill>
                <a:srgbClr val="0000FF"/>
              </a:solidFill>
              <a:latin typeface="Avenir Book" panose="020B0503020203020204" pitchFamily="34" charset="-78"/>
              <a:cs typeface="Avenir Book" panose="020B0503020203020204" pitchFamily="34" charset="-78"/>
            </a:endParaRPr>
          </a:p>
          <a:p>
            <a:pPr marL="436960" lvl="1" indent="-175022" defTabSz="685800">
              <a:spcBef>
                <a:spcPts val="375"/>
              </a:spcBef>
              <a:defRPr/>
            </a:pPr>
            <a:endParaRPr lang="en-US" altLang="en-US" sz="2100" dirty="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4" name="Group 3"/>
          <p:cNvGrpSpPr>
            <a:grpSpLocks noGrp="1" noUngrp="1" noChangeAspect="1"/>
          </p:cNvGrpSpPr>
          <p:nvPr/>
        </p:nvGrpSpPr>
        <p:grpSpPr>
          <a:xfrm>
            <a:off x="2259677" y="3599411"/>
            <a:ext cx="7075516" cy="2768138"/>
            <a:chOff x="685800" y="2674222"/>
            <a:chExt cx="7772400" cy="3040778"/>
          </a:xfrm>
        </p:grpSpPr>
        <p:pic>
          <p:nvPicPr>
            <p:cNvPr id="5" name="Picture 4" descr="05_Page_46.tif"/>
            <p:cNvPicPr>
              <a:picLocks noRot="1" noChangeAspect="1" noMove="1" noResize="1"/>
            </p:cNvPicPr>
            <p:nvPr isPhoto="1"/>
          </p:nvPicPr>
          <p:blipFill rotWithShape="1">
            <a:blip r:embed="rId3" cstate="print">
              <a:lum/>
            </a:blip>
            <a:srcRect t="28962" b="28037"/>
            <a:stretch/>
          </p:blipFill>
          <p:spPr>
            <a:xfrm>
              <a:off x="685800" y="2674222"/>
              <a:ext cx="7772400" cy="1542773"/>
            </a:xfrm>
            <a:prstGeom prst="rect">
              <a:avLst/>
            </a:prstGeom>
            <a:noFill/>
            <a:ln>
              <a:noFill/>
            </a:ln>
          </p:spPr>
        </p:pic>
        <p:sp>
          <p:nvSpPr>
            <p:cNvPr id="6" name="Rectangle 5"/>
            <p:cNvSpPr/>
            <p:nvPr/>
          </p:nvSpPr>
          <p:spPr>
            <a:xfrm>
              <a:off x="685800" y="5372100"/>
              <a:ext cx="7772400" cy="342900"/>
            </a:xfrm>
            <a:prstGeom prst="rect">
              <a:avLst/>
            </a:prstGeom>
            <a:noFill/>
            <a:ln>
              <a:noFill/>
            </a:ln>
          </p:spPr>
          <p:txBody>
            <a:bodyPr anchor="ctr">
              <a:noAutofit/>
            </a:bodyPr>
            <a:lstStyle/>
            <a:p>
              <a:pPr algn="ctr"/>
              <a:endParaRPr lang="en-US" sz="2000" dirty="0"/>
            </a:p>
          </p:txBody>
        </p:sp>
      </p:grpSp>
    </p:spTree>
    <p:extLst>
      <p:ext uri="{BB962C8B-B14F-4D97-AF65-F5344CB8AC3E}">
        <p14:creationId xmlns:p14="http://schemas.microsoft.com/office/powerpoint/2010/main" val="19331068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2152650" y="322814"/>
            <a:ext cx="7886700" cy="670967"/>
          </a:xfrm>
        </p:spPr>
        <p:txBody>
          <a:bodyPr>
            <a:normAutofit fontScale="90000"/>
          </a:bodyPr>
          <a:lstStyle/>
          <a:p>
            <a:r>
              <a:rPr lang="en-US" dirty="0"/>
              <a:t>IP addressing: CIDR</a:t>
            </a:r>
          </a:p>
        </p:txBody>
      </p:sp>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2207223" y="1168803"/>
            <a:ext cx="8322118" cy="1558548"/>
          </a:xfrm>
          <a:prstGeom prst="rect">
            <a:avLst/>
          </a:prstGeom>
        </p:spPr>
        <p:txBody>
          <a:bodyPr vert="horz" lIns="68580" tIns="34290" rIns="68580" bIns="34290" rtlCol="0">
            <a:normAutofit fontScale="925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166688" defTabSz="685800">
              <a:spcBef>
                <a:spcPts val="750"/>
              </a:spcBef>
              <a:buNone/>
              <a:defRPr/>
            </a:pPr>
            <a:r>
              <a:rPr lang="en-US" sz="2700" dirty="0">
                <a:solidFill>
                  <a:srgbClr val="CC0000"/>
                </a:solidFill>
                <a:latin typeface="Avenir Book" panose="020B0503020203020204" pitchFamily="34" charset="-78"/>
                <a:cs typeface="Avenir Book" panose="020B0503020203020204" pitchFamily="34" charset="-78"/>
              </a:rPr>
              <a:t>CIDR:</a:t>
            </a:r>
            <a:r>
              <a:rPr lang="en-US" sz="2700" dirty="0">
                <a:solidFill>
                  <a:prstClr val="black"/>
                </a:solidFill>
                <a:latin typeface="Avenir Book" panose="020B0503020203020204" pitchFamily="34" charset="-78"/>
                <a:cs typeface="Avenir Book" panose="020B0503020203020204" pitchFamily="34" charset="-78"/>
              </a:rPr>
              <a:t> </a:t>
            </a:r>
            <a:r>
              <a:rPr lang="en-US" sz="2700" dirty="0">
                <a:solidFill>
                  <a:srgbClr val="CC0000"/>
                </a:solidFill>
                <a:latin typeface="Avenir Book" panose="020B0503020203020204" pitchFamily="34" charset="-78"/>
                <a:cs typeface="Avenir Book" panose="020B0503020203020204" pitchFamily="34" charset="-78"/>
              </a:rPr>
              <a:t>C</a:t>
            </a:r>
            <a:r>
              <a:rPr lang="en-US" sz="2700" dirty="0">
                <a:solidFill>
                  <a:prstClr val="black"/>
                </a:solidFill>
                <a:latin typeface="Avenir Book" panose="020B0503020203020204" pitchFamily="34" charset="-78"/>
                <a:cs typeface="Avenir Book" panose="020B0503020203020204" pitchFamily="34" charset="-78"/>
              </a:rPr>
              <a:t>lassless </a:t>
            </a:r>
            <a:r>
              <a:rPr lang="en-US" sz="2700" dirty="0">
                <a:solidFill>
                  <a:srgbClr val="CC0000"/>
                </a:solidFill>
                <a:latin typeface="Avenir Book" panose="020B0503020203020204" pitchFamily="34" charset="-78"/>
                <a:cs typeface="Avenir Book" panose="020B0503020203020204" pitchFamily="34" charset="-78"/>
              </a:rPr>
              <a:t>I</a:t>
            </a:r>
            <a:r>
              <a:rPr lang="en-US" sz="2700" dirty="0">
                <a:solidFill>
                  <a:prstClr val="black"/>
                </a:solidFill>
                <a:latin typeface="Avenir Book" panose="020B0503020203020204" pitchFamily="34" charset="-78"/>
                <a:cs typeface="Avenir Book" panose="020B0503020203020204" pitchFamily="34" charset="-78"/>
              </a:rPr>
              <a:t>nter</a:t>
            </a:r>
            <a:r>
              <a:rPr lang="en-US" sz="2700" dirty="0">
                <a:solidFill>
                  <a:srgbClr val="CC0000"/>
                </a:solidFill>
                <a:latin typeface="Avenir Book" panose="020B0503020203020204" pitchFamily="34" charset="-78"/>
                <a:cs typeface="Avenir Book" panose="020B0503020203020204" pitchFamily="34" charset="-78"/>
              </a:rPr>
              <a:t>D</a:t>
            </a:r>
            <a:r>
              <a:rPr lang="en-US" sz="2700" dirty="0">
                <a:solidFill>
                  <a:prstClr val="black"/>
                </a:solidFill>
                <a:latin typeface="Avenir Book" panose="020B0503020203020204" pitchFamily="34" charset="-78"/>
                <a:cs typeface="Avenir Book" panose="020B0503020203020204" pitchFamily="34" charset="-78"/>
              </a:rPr>
              <a:t>omain </a:t>
            </a:r>
            <a:r>
              <a:rPr lang="en-US" sz="2700" dirty="0">
                <a:solidFill>
                  <a:srgbClr val="CC0000"/>
                </a:solidFill>
                <a:latin typeface="Avenir Book" panose="020B0503020203020204" pitchFamily="34" charset="-78"/>
                <a:cs typeface="Avenir Book" panose="020B0503020203020204" pitchFamily="34" charset="-78"/>
              </a:rPr>
              <a:t>R</a:t>
            </a:r>
            <a:r>
              <a:rPr lang="en-US" sz="2700" dirty="0">
                <a:solidFill>
                  <a:prstClr val="black"/>
                </a:solidFill>
                <a:latin typeface="Avenir Book" panose="020B0503020203020204" pitchFamily="34" charset="-78"/>
                <a:cs typeface="Avenir Book" panose="020B0503020203020204" pitchFamily="34" charset="-78"/>
              </a:rPr>
              <a:t>outing </a:t>
            </a:r>
            <a:r>
              <a:rPr lang="en-US" sz="2100" dirty="0">
                <a:solidFill>
                  <a:prstClr val="black"/>
                </a:solidFill>
                <a:latin typeface="Avenir Book" panose="020B0503020203020204" pitchFamily="34" charset="-78"/>
                <a:cs typeface="Avenir Book" panose="020B0503020203020204" pitchFamily="34" charset="-78"/>
              </a:rPr>
              <a:t>(pronounced “cider”)</a:t>
            </a:r>
            <a:endParaRPr lang="en-US" sz="2700" dirty="0">
              <a:solidFill>
                <a:prstClr val="black"/>
              </a:solidFill>
              <a:latin typeface="Avenir Book" panose="020B0503020203020204" pitchFamily="34" charset="-78"/>
              <a:cs typeface="Avenir Book" panose="020B0503020203020204" pitchFamily="34" charset="-78"/>
            </a:endParaRPr>
          </a:p>
          <a:p>
            <a:pPr marL="521494" lvl="1" indent="-173831" defTabSz="685800">
              <a:spcBef>
                <a:spcPts val="375"/>
              </a:spcBef>
              <a:buFont typeface="Arial"/>
              <a:buChar char="•"/>
              <a:defRPr/>
            </a:pPr>
            <a:r>
              <a:rPr lang="en-US" dirty="0" smtClean="0">
                <a:solidFill>
                  <a:prstClr val="black"/>
                </a:solidFill>
                <a:latin typeface="Avenir Book" panose="020B0503020203020204" pitchFamily="34" charset="-78"/>
                <a:cs typeface="Avenir Book" panose="020B0503020203020204" pitchFamily="34" charset="-78"/>
              </a:rPr>
              <a:t>Network or subnet </a:t>
            </a:r>
            <a:r>
              <a:rPr lang="en-US" dirty="0">
                <a:solidFill>
                  <a:prstClr val="black"/>
                </a:solidFill>
                <a:latin typeface="Avenir Book" panose="020B0503020203020204" pitchFamily="34" charset="-78"/>
                <a:cs typeface="Avenir Book" panose="020B0503020203020204" pitchFamily="34" charset="-78"/>
              </a:rPr>
              <a:t>portion of address of arbitrary length</a:t>
            </a:r>
          </a:p>
          <a:p>
            <a:pPr marL="521494" lvl="1" indent="-173831" defTabSz="685800">
              <a:spcBef>
                <a:spcPts val="375"/>
              </a:spcBef>
              <a:buFont typeface="Arial"/>
              <a:buChar char="•"/>
              <a:defRPr/>
            </a:pPr>
            <a:r>
              <a:rPr lang="en-US" dirty="0">
                <a:solidFill>
                  <a:prstClr val="black"/>
                </a:solidFill>
                <a:latin typeface="Avenir Book" panose="020B0503020203020204" pitchFamily="34" charset="-78"/>
                <a:cs typeface="Avenir Book" panose="020B0503020203020204" pitchFamily="34" charset="-78"/>
              </a:rPr>
              <a:t>A</a:t>
            </a:r>
            <a:r>
              <a:rPr lang="en-US" dirty="0" smtClean="0">
                <a:solidFill>
                  <a:prstClr val="black"/>
                </a:solidFill>
                <a:latin typeface="Avenir Book" panose="020B0503020203020204" pitchFamily="34" charset="-78"/>
                <a:cs typeface="Avenir Book" panose="020B0503020203020204" pitchFamily="34" charset="-78"/>
              </a:rPr>
              <a:t>ddress </a:t>
            </a:r>
            <a:r>
              <a:rPr lang="en-US" dirty="0">
                <a:solidFill>
                  <a:prstClr val="black"/>
                </a:solidFill>
                <a:latin typeface="Avenir Book" panose="020B0503020203020204" pitchFamily="34" charset="-78"/>
                <a:cs typeface="Avenir Book" panose="020B0503020203020204" pitchFamily="34" charset="-78"/>
              </a:rPr>
              <a:t>format: </a:t>
            </a:r>
            <a:r>
              <a:rPr lang="en-US" dirty="0">
                <a:solidFill>
                  <a:srgbClr val="CC0000"/>
                </a:solidFill>
                <a:latin typeface="Avenir Book" panose="020B0503020203020204" pitchFamily="34" charset="-78"/>
                <a:cs typeface="Avenir Book" panose="020B0503020203020204" pitchFamily="34" charset="-78"/>
              </a:rPr>
              <a:t>a.b.c.d/x</a:t>
            </a:r>
            <a:r>
              <a:rPr lang="en-US" dirty="0">
                <a:solidFill>
                  <a:prstClr val="black"/>
                </a:solidFill>
                <a:latin typeface="Avenir Book" panose="020B0503020203020204" pitchFamily="34" charset="-78"/>
                <a:cs typeface="Avenir Book" panose="020B0503020203020204" pitchFamily="34" charset="-78"/>
              </a:rPr>
              <a:t>, where x is # bits in </a:t>
            </a:r>
            <a:r>
              <a:rPr lang="en-US" dirty="0" smtClean="0">
                <a:solidFill>
                  <a:prstClr val="black"/>
                </a:solidFill>
                <a:latin typeface="Avenir Book" panose="020B0503020203020204" pitchFamily="34" charset="-78"/>
                <a:cs typeface="Avenir Book" panose="020B0503020203020204" pitchFamily="34" charset="-78"/>
              </a:rPr>
              <a:t>network or subnet </a:t>
            </a:r>
            <a:r>
              <a:rPr lang="en-US" dirty="0">
                <a:solidFill>
                  <a:prstClr val="black"/>
                </a:solidFill>
                <a:latin typeface="Avenir Book" panose="020B0503020203020204" pitchFamily="34" charset="-78"/>
                <a:cs typeface="Avenir Book" panose="020B0503020203020204" pitchFamily="34" charset="-78"/>
              </a:rPr>
              <a:t>portion of address</a:t>
            </a:r>
          </a:p>
          <a:p>
            <a:pPr marL="436960" lvl="1" indent="-175022" defTabSz="685800">
              <a:spcBef>
                <a:spcPts val="375"/>
              </a:spcBef>
              <a:defRPr/>
            </a:pPr>
            <a:endParaRPr lang="en-US" altLang="en-US" sz="2100" dirty="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2" name="Group 1">
            <a:extLst>
              <a:ext uri="{FF2B5EF4-FFF2-40B4-BE49-F238E27FC236}">
                <a16:creationId xmlns:a16="http://schemas.microsoft.com/office/drawing/2014/main" id="{24BFDBCB-D833-424E-B896-ECF456E857A6}"/>
              </a:ext>
            </a:extLst>
          </p:cNvPr>
          <p:cNvGrpSpPr/>
          <p:nvPr/>
        </p:nvGrpSpPr>
        <p:grpSpPr>
          <a:xfrm>
            <a:off x="6454477" y="2995678"/>
            <a:ext cx="4673074" cy="1244441"/>
            <a:chOff x="3242716" y="3863272"/>
            <a:chExt cx="6230765" cy="1659255"/>
          </a:xfrm>
        </p:grpSpPr>
        <p:sp>
          <p:nvSpPr>
            <p:cNvPr id="71" name="Text Box 5">
              <a:extLst>
                <a:ext uri="{FF2B5EF4-FFF2-40B4-BE49-F238E27FC236}">
                  <a16:creationId xmlns:a16="http://schemas.microsoft.com/office/drawing/2014/main" id="{DF99B885-3705-9D49-B24E-90392B9185F9}"/>
                </a:ext>
              </a:extLst>
            </p:cNvPr>
            <p:cNvSpPr txBox="1">
              <a:spLocks noChangeArrowheads="1"/>
            </p:cNvSpPr>
            <p:nvPr/>
          </p:nvSpPr>
          <p:spPr bwMode="auto">
            <a:xfrm>
              <a:off x="3242716" y="4444297"/>
              <a:ext cx="623076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800" dirty="0">
                  <a:solidFill>
                    <a:srgbClr val="000099"/>
                  </a:solidFill>
                  <a:latin typeface="Avenir Book" panose="020B0503020203020204" pitchFamily="34" charset="-78"/>
                  <a:cs typeface="Avenir Book" panose="020B0503020203020204" pitchFamily="34" charset="-78"/>
                </a:rPr>
                <a:t>11001000  00010111  0001000</a:t>
              </a:r>
              <a:r>
                <a:rPr lang="en-US" altLang="en-US" sz="1800" dirty="0">
                  <a:solidFill>
                    <a:prstClr val="black"/>
                  </a:solidFill>
                  <a:latin typeface="Avenir Book" panose="020B0503020203020204" pitchFamily="34" charset="-78"/>
                  <a:cs typeface="Avenir Book" panose="020B0503020203020204" pitchFamily="34" charset="-78"/>
                </a:rPr>
                <a:t>0  00000000</a:t>
              </a:r>
            </a:p>
          </p:txBody>
        </p:sp>
        <p:sp>
          <p:nvSpPr>
            <p:cNvPr id="84" name="Text Box 6">
              <a:extLst>
                <a:ext uri="{FF2B5EF4-FFF2-40B4-BE49-F238E27FC236}">
                  <a16:creationId xmlns:a16="http://schemas.microsoft.com/office/drawing/2014/main" id="{53AC14AD-B9EE-554E-9932-48BD3C8AF40F}"/>
                </a:ext>
              </a:extLst>
            </p:cNvPr>
            <p:cNvSpPr txBox="1">
              <a:spLocks noChangeArrowheads="1"/>
            </p:cNvSpPr>
            <p:nvPr/>
          </p:nvSpPr>
          <p:spPr bwMode="auto">
            <a:xfrm>
              <a:off x="4870444" y="3899784"/>
              <a:ext cx="938720"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a:defRPr/>
              </a:pPr>
              <a:r>
                <a:rPr lang="en-US" altLang="en-US" sz="1350" dirty="0">
                  <a:solidFill>
                    <a:srgbClr val="000099"/>
                  </a:solidFill>
                  <a:latin typeface="Avenir Book" panose="020B0503020203020204" pitchFamily="34" charset="-78"/>
                  <a:cs typeface="Avenir Book" panose="020B0503020203020204" pitchFamily="34" charset="-78"/>
                </a:rPr>
                <a:t>subnet</a:t>
              </a:r>
            </a:p>
            <a:p>
              <a:pPr algn="ctr" defTabSz="685800">
                <a:defRPr/>
              </a:pPr>
              <a:r>
                <a:rPr lang="en-US" altLang="en-US" sz="1350" dirty="0">
                  <a:solidFill>
                    <a:srgbClr val="000099"/>
                  </a:solidFill>
                  <a:latin typeface="Avenir Book" panose="020B0503020203020204" pitchFamily="34" charset="-78"/>
                  <a:cs typeface="Avenir Book" panose="020B0503020203020204" pitchFamily="34" charset="-78"/>
                </a:rPr>
                <a:t>part</a:t>
              </a:r>
            </a:p>
          </p:txBody>
        </p:sp>
        <p:sp>
          <p:nvSpPr>
            <p:cNvPr id="85" name="Text Box 7">
              <a:extLst>
                <a:ext uri="{FF2B5EF4-FFF2-40B4-BE49-F238E27FC236}">
                  <a16:creationId xmlns:a16="http://schemas.microsoft.com/office/drawing/2014/main" id="{A9661791-FEB7-4F4F-86F8-6CFB4289ACA7}"/>
                </a:ext>
              </a:extLst>
            </p:cNvPr>
            <p:cNvSpPr txBox="1">
              <a:spLocks noChangeArrowheads="1"/>
            </p:cNvSpPr>
            <p:nvPr/>
          </p:nvSpPr>
          <p:spPr bwMode="auto">
            <a:xfrm>
              <a:off x="8151458" y="3863272"/>
              <a:ext cx="682240"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a:defRPr/>
              </a:pPr>
              <a:r>
                <a:rPr lang="en-US" altLang="en-US" sz="1350" dirty="0">
                  <a:solidFill>
                    <a:prstClr val="black"/>
                  </a:solidFill>
                  <a:latin typeface="Avenir Book" panose="020B0503020203020204" pitchFamily="34" charset="-78"/>
                  <a:cs typeface="Avenir Book" panose="020B0503020203020204" pitchFamily="34" charset="-78"/>
                </a:rPr>
                <a:t>host</a:t>
              </a:r>
            </a:p>
            <a:p>
              <a:pPr algn="ctr" defTabSz="685800">
                <a:defRPr/>
              </a:pPr>
              <a:r>
                <a:rPr lang="en-US" altLang="en-US" sz="1350" dirty="0">
                  <a:solidFill>
                    <a:prstClr val="black"/>
                  </a:solidFill>
                  <a:latin typeface="Avenir Book" panose="020B0503020203020204" pitchFamily="34" charset="-78"/>
                  <a:cs typeface="Avenir Book" panose="020B0503020203020204" pitchFamily="34" charset="-78"/>
                </a:rPr>
                <a:t>part</a:t>
              </a:r>
            </a:p>
          </p:txBody>
        </p:sp>
        <p:sp>
          <p:nvSpPr>
            <p:cNvPr id="89" name="Line 8">
              <a:extLst>
                <a:ext uri="{FF2B5EF4-FFF2-40B4-BE49-F238E27FC236}">
                  <a16:creationId xmlns:a16="http://schemas.microsoft.com/office/drawing/2014/main" id="{3951CC4F-1C7E-7149-9A31-48715C63D9A3}"/>
                </a:ext>
              </a:extLst>
            </p:cNvPr>
            <p:cNvSpPr>
              <a:spLocks noChangeShapeType="1"/>
            </p:cNvSpPr>
            <p:nvPr/>
          </p:nvSpPr>
          <p:spPr bwMode="auto">
            <a:xfrm>
              <a:off x="5911304" y="4209347"/>
              <a:ext cx="1620837" cy="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90" name="Line 11">
              <a:extLst>
                <a:ext uri="{FF2B5EF4-FFF2-40B4-BE49-F238E27FC236}">
                  <a16:creationId xmlns:a16="http://schemas.microsoft.com/office/drawing/2014/main" id="{CD44A653-71EC-9D4E-A7F3-98231B2666D0}"/>
                </a:ext>
              </a:extLst>
            </p:cNvPr>
            <p:cNvSpPr>
              <a:spLocks noChangeShapeType="1"/>
            </p:cNvSpPr>
            <p:nvPr/>
          </p:nvSpPr>
          <p:spPr bwMode="auto">
            <a:xfrm flipV="1">
              <a:off x="8702129" y="4198234"/>
              <a:ext cx="59531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96" name="Text Box 12">
              <a:extLst>
                <a:ext uri="{FF2B5EF4-FFF2-40B4-BE49-F238E27FC236}">
                  <a16:creationId xmlns:a16="http://schemas.microsoft.com/office/drawing/2014/main" id="{D9A9A07F-569F-3443-AEE2-00A164A4D8F4}"/>
                </a:ext>
              </a:extLst>
            </p:cNvPr>
            <p:cNvSpPr txBox="1">
              <a:spLocks noChangeArrowheads="1"/>
            </p:cNvSpPr>
            <p:nvPr/>
          </p:nvSpPr>
          <p:spPr bwMode="auto">
            <a:xfrm>
              <a:off x="5179467" y="5030084"/>
              <a:ext cx="232585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800" dirty="0">
                  <a:solidFill>
                    <a:prstClr val="black"/>
                  </a:solidFill>
                  <a:latin typeface="Avenir Book" panose="020B0503020203020204" pitchFamily="34" charset="-78"/>
                  <a:cs typeface="Avenir Book" panose="020B0503020203020204" pitchFamily="34" charset="-78"/>
                </a:rPr>
                <a:t>200.23.16.0/23</a:t>
              </a:r>
              <a:endParaRPr lang="en-US" altLang="en-US" sz="1350" dirty="0">
                <a:solidFill>
                  <a:prstClr val="black"/>
                </a:solidFill>
                <a:latin typeface="Avenir Book" panose="020B0503020203020204" pitchFamily="34" charset="-78"/>
                <a:cs typeface="Avenir Book" panose="020B0503020203020204" pitchFamily="34" charset="-78"/>
              </a:endParaRPr>
            </a:p>
          </p:txBody>
        </p:sp>
        <p:sp>
          <p:nvSpPr>
            <p:cNvPr id="97" name="Line 14">
              <a:extLst>
                <a:ext uri="{FF2B5EF4-FFF2-40B4-BE49-F238E27FC236}">
                  <a16:creationId xmlns:a16="http://schemas.microsoft.com/office/drawing/2014/main" id="{2DDD0515-22AD-7341-9655-745249D5C35B}"/>
                </a:ext>
              </a:extLst>
            </p:cNvPr>
            <p:cNvSpPr>
              <a:spLocks noChangeShapeType="1"/>
            </p:cNvSpPr>
            <p:nvPr/>
          </p:nvSpPr>
          <p:spPr bwMode="auto">
            <a:xfrm flipH="1">
              <a:off x="3312566" y="4199822"/>
              <a:ext cx="1438275" cy="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98" name="Line 15">
              <a:extLst>
                <a:ext uri="{FF2B5EF4-FFF2-40B4-BE49-F238E27FC236}">
                  <a16:creationId xmlns:a16="http://schemas.microsoft.com/office/drawing/2014/main" id="{EE979EFA-8152-E542-864B-818BC9C3940D}"/>
                </a:ext>
              </a:extLst>
            </p:cNvPr>
            <p:cNvSpPr>
              <a:spLocks noChangeShapeType="1"/>
            </p:cNvSpPr>
            <p:nvPr/>
          </p:nvSpPr>
          <p:spPr bwMode="auto">
            <a:xfrm flipH="1">
              <a:off x="7571829" y="4210934"/>
              <a:ext cx="6477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pic>
        <p:nvPicPr>
          <p:cNvPr id="1026" name="Picture 2" descr="File:Subnetting operation.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999" y="2884986"/>
            <a:ext cx="4974643" cy="1439364"/>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3">
            <a:extLst>
              <a:ext uri="{FF2B5EF4-FFF2-40B4-BE49-F238E27FC236}">
                <a16:creationId xmlns:a16="http://schemas.microsoft.com/office/drawing/2014/main" id="{883B8B7C-52E4-7C4B-8F8D-C53D3AF05B50}"/>
              </a:ext>
            </a:extLst>
          </p:cNvPr>
          <p:cNvSpPr txBox="1">
            <a:spLocks noChangeArrowheads="1"/>
          </p:cNvSpPr>
          <p:nvPr/>
        </p:nvSpPr>
        <p:spPr bwMode="auto">
          <a:xfrm>
            <a:off x="642003" y="4400984"/>
            <a:ext cx="4840639"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85000"/>
              </a:lnSpc>
              <a:spcBef>
                <a:spcPct val="20000"/>
              </a:spcBef>
              <a:buClr>
                <a:srgbClr val="000099"/>
              </a:buClr>
              <a:buSzPct val="75000"/>
              <a:defRPr/>
            </a:pPr>
            <a:r>
              <a:rPr lang="en-US" altLang="en-US" sz="1200" dirty="0" err="1" smtClean="0">
                <a:solidFill>
                  <a:prstClr val="black"/>
                </a:solidFill>
                <a:latin typeface="+mn-lt"/>
                <a:ea typeface="Arial" panose="020B0604020202020204" pitchFamily="34" charset="0"/>
              </a:rPr>
              <a:t>Src</a:t>
            </a:r>
            <a:r>
              <a:rPr lang="en-US" altLang="en-US" sz="1200" dirty="0">
                <a:solidFill>
                  <a:prstClr val="black"/>
                </a:solidFill>
                <a:latin typeface="+mn-lt"/>
                <a:ea typeface="Arial" panose="020B0604020202020204" pitchFamily="34" charset="0"/>
              </a:rPr>
              <a:t>: https://commons.wikimedia.org/wiki/File:Subnetting_operation.svg</a:t>
            </a:r>
            <a:endParaRPr lang="en-US" altLang="en-US" sz="1200" dirty="0">
              <a:solidFill>
                <a:prstClr val="black"/>
              </a:solidFill>
              <a:latin typeface="+mn-lt"/>
              <a:cs typeface="Calibri" panose="020F0502020204030204" pitchFamily="34" charset="0"/>
            </a:endParaRPr>
          </a:p>
        </p:txBody>
      </p:sp>
    </p:spTree>
    <p:extLst>
      <p:ext uri="{BB962C8B-B14F-4D97-AF65-F5344CB8AC3E}">
        <p14:creationId xmlns:p14="http://schemas.microsoft.com/office/powerpoint/2010/main" val="406148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 calcmode="lin" valueType="num">
                                      <p:cBhvr>
                                        <p:cTn id="12" dur="500" fill="hold"/>
                                        <p:tgtEl>
                                          <p:spTgt spid="1026"/>
                                        </p:tgtEl>
                                        <p:attrNameLst>
                                          <p:attrName>ppt_w</p:attrName>
                                        </p:attrNameLst>
                                      </p:cBhvr>
                                      <p:tavLst>
                                        <p:tav tm="0">
                                          <p:val>
                                            <p:fltVal val="0"/>
                                          </p:val>
                                        </p:tav>
                                        <p:tav tm="100000">
                                          <p:val>
                                            <p:strVal val="#ppt_w"/>
                                          </p:val>
                                        </p:tav>
                                      </p:tavLst>
                                    </p:anim>
                                    <p:anim calcmode="lin" valueType="num">
                                      <p:cBhvr>
                                        <p:cTn id="13" dur="500" fill="hold"/>
                                        <p:tgtEl>
                                          <p:spTgt spid="1026"/>
                                        </p:tgtEl>
                                        <p:attrNameLst>
                                          <p:attrName>ppt_h</p:attrName>
                                        </p:attrNameLst>
                                      </p:cBhvr>
                                      <p:tavLst>
                                        <p:tav tm="0">
                                          <p:val>
                                            <p:fltVal val="0"/>
                                          </p:val>
                                        </p:tav>
                                        <p:tav tm="100000">
                                          <p:val>
                                            <p:strVal val="#ppt_h"/>
                                          </p:val>
                                        </p:tav>
                                      </p:tavLst>
                                    </p:anim>
                                    <p:animEffect transition="in" filter="fade">
                                      <p:cBhvr>
                                        <p:cTn id="14" dur="500"/>
                                        <p:tgtEl>
                                          <p:spTgt spid="102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p:cTn id="17" dur="500" fill="hold"/>
                                        <p:tgtEl>
                                          <p:spTgt spid="28"/>
                                        </p:tgtEl>
                                        <p:attrNameLst>
                                          <p:attrName>ppt_w</p:attrName>
                                        </p:attrNameLst>
                                      </p:cBhvr>
                                      <p:tavLst>
                                        <p:tav tm="0">
                                          <p:val>
                                            <p:fltVal val="0"/>
                                          </p:val>
                                        </p:tav>
                                        <p:tav tm="100000">
                                          <p:val>
                                            <p:strVal val="#ppt_w"/>
                                          </p:val>
                                        </p:tav>
                                      </p:tavLst>
                                    </p:anim>
                                    <p:anim calcmode="lin" valueType="num">
                                      <p:cBhvr>
                                        <p:cTn id="18" dur="500" fill="hold"/>
                                        <p:tgtEl>
                                          <p:spTgt spid="28"/>
                                        </p:tgtEl>
                                        <p:attrNameLst>
                                          <p:attrName>ppt_h</p:attrName>
                                        </p:attrNameLst>
                                      </p:cBhvr>
                                      <p:tavLst>
                                        <p:tav tm="0">
                                          <p:val>
                                            <p:fltVal val="0"/>
                                          </p:val>
                                        </p:tav>
                                        <p:tav tm="100000">
                                          <p:val>
                                            <p:strVal val="#ppt_h"/>
                                          </p:val>
                                        </p:tav>
                                      </p:tavLst>
                                    </p:anim>
                                    <p:animEffect transition="in" filter="fade">
                                      <p:cBhvr>
                                        <p:cTn id="1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2152650" y="367621"/>
            <a:ext cx="7886700" cy="670967"/>
          </a:xfrm>
        </p:spPr>
        <p:txBody>
          <a:bodyPr>
            <a:normAutofit fontScale="90000"/>
          </a:bodyPr>
          <a:lstStyle/>
          <a:p>
            <a:r>
              <a:rPr lang="en-US" altLang="en-US" dirty="0">
                <a:ea typeface="ＭＳ Ｐゴシック" panose="020B0600070205080204" pitchFamily="34" charset="-128"/>
              </a:rPr>
              <a:t>Subnets</a:t>
            </a:r>
            <a:endParaRPr lang="en-US" dirty="0"/>
          </a:p>
        </p:txBody>
      </p:sp>
      <p:sp>
        <p:nvSpPr>
          <p:cNvPr id="72" name="Freeform 140">
            <a:extLst>
              <a:ext uri="{FF2B5EF4-FFF2-40B4-BE49-F238E27FC236}">
                <a16:creationId xmlns:a16="http://schemas.microsoft.com/office/drawing/2014/main" id="{3A8F319D-9F74-944C-9EB6-024B82E69F2A}"/>
              </a:ext>
            </a:extLst>
          </p:cNvPr>
          <p:cNvSpPr>
            <a:spLocks/>
          </p:cNvSpPr>
          <p:nvPr/>
        </p:nvSpPr>
        <p:spPr bwMode="auto">
          <a:xfrm rot="16200000">
            <a:off x="8364136" y="2679374"/>
            <a:ext cx="634603" cy="1195388"/>
          </a:xfrm>
          <a:custGeom>
            <a:avLst/>
            <a:gdLst>
              <a:gd name="T0" fmla="*/ 2147483647 w 10315"/>
              <a:gd name="T1" fmla="*/ 2147483647 h 10000"/>
              <a:gd name="T2" fmla="*/ 2147483647 w 10315"/>
              <a:gd name="T3" fmla="*/ 2147483647 h 10000"/>
              <a:gd name="T4" fmla="*/ 2147483647 w 10315"/>
              <a:gd name="T5" fmla="*/ 2147483647 h 10000"/>
              <a:gd name="T6" fmla="*/ 2147483647 w 10315"/>
              <a:gd name="T7" fmla="*/ 2147483647 h 10000"/>
              <a:gd name="T8" fmla="*/ 2147483647 w 10315"/>
              <a:gd name="T9" fmla="*/ 2147483647 h 10000"/>
              <a:gd name="T10" fmla="*/ 2147483647 w 10315"/>
              <a:gd name="T11" fmla="*/ 2147483647 h 10000"/>
              <a:gd name="T12" fmla="*/ 2147483647 w 10315"/>
              <a:gd name="T13" fmla="*/ 2147483647 h 10000"/>
              <a:gd name="T14" fmla="*/ 2147483647 w 10315"/>
              <a:gd name="T15" fmla="*/ 2147483647 h 10000"/>
              <a:gd name="T16" fmla="*/ 2147483647 w 10315"/>
              <a:gd name="T17" fmla="*/ 2147483647 h 10000"/>
              <a:gd name="T18" fmla="*/ 2147483647 w 10315"/>
              <a:gd name="T19" fmla="*/ 2147483647 h 10000"/>
              <a:gd name="T20" fmla="*/ 2147483647 w 10315"/>
              <a:gd name="T21" fmla="*/ 2147483647 h 10000"/>
              <a:gd name="T22" fmla="*/ 2147483647 w 10315"/>
              <a:gd name="T23" fmla="*/ 2147483647 h 10000"/>
              <a:gd name="T24" fmla="*/ 2147483647 w 10315"/>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wrap="none" anchor="ctr"/>
          <a:lstStyle/>
          <a:p>
            <a:pPr defTabSz="685800" eaLnBrk="0" fontAlgn="base" hangingPunct="0">
              <a:spcBef>
                <a:spcPct val="0"/>
              </a:spcBef>
              <a:spcAft>
                <a:spcPct val="0"/>
              </a:spcAft>
              <a:defRPr/>
            </a:pPr>
            <a:endParaRPr lang="en-US" sz="135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73" name="Freeform 140">
            <a:extLst>
              <a:ext uri="{FF2B5EF4-FFF2-40B4-BE49-F238E27FC236}">
                <a16:creationId xmlns:a16="http://schemas.microsoft.com/office/drawing/2014/main" id="{624F0496-7420-2147-A497-D1252EA7020B}"/>
              </a:ext>
            </a:extLst>
          </p:cNvPr>
          <p:cNvSpPr>
            <a:spLocks/>
          </p:cNvSpPr>
          <p:nvPr/>
        </p:nvSpPr>
        <p:spPr bwMode="auto">
          <a:xfrm rot="10800000">
            <a:off x="9112443" y="1684607"/>
            <a:ext cx="634604" cy="1195388"/>
          </a:xfrm>
          <a:custGeom>
            <a:avLst/>
            <a:gdLst>
              <a:gd name="T0" fmla="*/ 2147483647 w 10315"/>
              <a:gd name="T1" fmla="*/ 2147483647 h 10000"/>
              <a:gd name="T2" fmla="*/ 2147483647 w 10315"/>
              <a:gd name="T3" fmla="*/ 2147483647 h 10000"/>
              <a:gd name="T4" fmla="*/ 2147483647 w 10315"/>
              <a:gd name="T5" fmla="*/ 2147483647 h 10000"/>
              <a:gd name="T6" fmla="*/ 2147483647 w 10315"/>
              <a:gd name="T7" fmla="*/ 2147483647 h 10000"/>
              <a:gd name="T8" fmla="*/ 2147483647 w 10315"/>
              <a:gd name="T9" fmla="*/ 2147483647 h 10000"/>
              <a:gd name="T10" fmla="*/ 2147483647 w 10315"/>
              <a:gd name="T11" fmla="*/ 2147483647 h 10000"/>
              <a:gd name="T12" fmla="*/ 2147483647 w 10315"/>
              <a:gd name="T13" fmla="*/ 2147483647 h 10000"/>
              <a:gd name="T14" fmla="*/ 2147483647 w 10315"/>
              <a:gd name="T15" fmla="*/ 2147483647 h 10000"/>
              <a:gd name="T16" fmla="*/ 2147483647 w 10315"/>
              <a:gd name="T17" fmla="*/ 2147483647 h 10000"/>
              <a:gd name="T18" fmla="*/ 2147483647 w 10315"/>
              <a:gd name="T19" fmla="*/ 2147483647 h 10000"/>
              <a:gd name="T20" fmla="*/ 2147483647 w 10315"/>
              <a:gd name="T21" fmla="*/ 2147483647 h 10000"/>
              <a:gd name="T22" fmla="*/ 2147483647 w 10315"/>
              <a:gd name="T23" fmla="*/ 2147483647 h 10000"/>
              <a:gd name="T24" fmla="*/ 2147483647 w 10315"/>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wrap="none" anchor="ctr"/>
          <a:lstStyle/>
          <a:p>
            <a:pPr defTabSz="685800" eaLnBrk="0" fontAlgn="base" hangingPunct="0">
              <a:spcBef>
                <a:spcPct val="0"/>
              </a:spcBef>
              <a:spcAft>
                <a:spcPct val="0"/>
              </a:spcAft>
              <a:defRPr/>
            </a:pPr>
            <a:endParaRPr lang="en-US" sz="135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74" name="Freeform 140">
            <a:extLst>
              <a:ext uri="{FF2B5EF4-FFF2-40B4-BE49-F238E27FC236}">
                <a16:creationId xmlns:a16="http://schemas.microsoft.com/office/drawing/2014/main" id="{F5A46523-A2FE-EB43-8849-332D81F5BCF4}"/>
              </a:ext>
            </a:extLst>
          </p:cNvPr>
          <p:cNvSpPr>
            <a:spLocks/>
          </p:cNvSpPr>
          <p:nvPr/>
        </p:nvSpPr>
        <p:spPr bwMode="auto">
          <a:xfrm>
            <a:off x="7586063" y="1371474"/>
            <a:ext cx="778669" cy="1445419"/>
          </a:xfrm>
          <a:custGeom>
            <a:avLst/>
            <a:gdLst>
              <a:gd name="T0" fmla="*/ 2147483647 w 1223"/>
              <a:gd name="T1" fmla="*/ 2147483647 h 1291"/>
              <a:gd name="T2" fmla="*/ 2147483647 w 1223"/>
              <a:gd name="T3" fmla="*/ 2147483647 h 1291"/>
              <a:gd name="T4" fmla="*/ 2147483647 w 1223"/>
              <a:gd name="T5" fmla="*/ 2147483647 h 1291"/>
              <a:gd name="T6" fmla="*/ 2147483647 w 1223"/>
              <a:gd name="T7" fmla="*/ 2147483647 h 1291"/>
              <a:gd name="T8" fmla="*/ 2147483647 w 1223"/>
              <a:gd name="T9" fmla="*/ 2147483647 h 1291"/>
              <a:gd name="T10" fmla="*/ 2147483647 w 1223"/>
              <a:gd name="T11" fmla="*/ 2147483647 h 1291"/>
              <a:gd name="T12" fmla="*/ 2147483647 w 1223"/>
              <a:gd name="T13" fmla="*/ 2147483647 h 1291"/>
              <a:gd name="T14" fmla="*/ 2147483647 w 1223"/>
              <a:gd name="T15" fmla="*/ 2147483647 h 1291"/>
              <a:gd name="T16" fmla="*/ 2147483647 w 1223"/>
              <a:gd name="T17" fmla="*/ 2147483647 h 1291"/>
              <a:gd name="T18" fmla="*/ 2147483647 w 1223"/>
              <a:gd name="T19" fmla="*/ 2147483647 h 1291"/>
              <a:gd name="T20" fmla="*/ 2147483647 w 1223"/>
              <a:gd name="T21" fmla="*/ 2147483647 h 1291"/>
              <a:gd name="T22" fmla="*/ 2147483647 w 1223"/>
              <a:gd name="T23" fmla="*/ 2147483647 h 1291"/>
              <a:gd name="T24" fmla="*/ 2147483647 w 1223"/>
              <a:gd name="T25" fmla="*/ 2147483647 h 1291"/>
              <a:gd name="T26" fmla="*/ 2147483647 w 1223"/>
              <a:gd name="T27" fmla="*/ 2147483647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9CE0FA"/>
          </a:solidFill>
          <a:ln>
            <a:noFill/>
          </a:ln>
        </p:spPr>
        <p:txBody>
          <a:bodyPr wrap="none" anchor="ctr"/>
          <a:lstStyle/>
          <a:p>
            <a:pPr defTabSz="685800" eaLnBrk="0" fontAlgn="base" hangingPunct="0">
              <a:spcBef>
                <a:spcPct val="0"/>
              </a:spcBef>
              <a:spcAft>
                <a:spcPct val="0"/>
              </a:spcAft>
              <a:defRPr/>
            </a:pPr>
            <a:endParaRPr lang="en-US" sz="135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75" name="Text Box 26">
            <a:extLst>
              <a:ext uri="{FF2B5EF4-FFF2-40B4-BE49-F238E27FC236}">
                <a16:creationId xmlns:a16="http://schemas.microsoft.com/office/drawing/2014/main" id="{52559523-8E51-E745-84E2-F95862F13314}"/>
              </a:ext>
            </a:extLst>
          </p:cNvPr>
          <p:cNvSpPr txBox="1">
            <a:spLocks noChangeArrowheads="1"/>
          </p:cNvSpPr>
          <p:nvPr/>
        </p:nvSpPr>
        <p:spPr bwMode="auto">
          <a:xfrm>
            <a:off x="7122911" y="1244076"/>
            <a:ext cx="6655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223.1.1.1</a:t>
            </a:r>
          </a:p>
        </p:txBody>
      </p:sp>
      <p:grpSp>
        <p:nvGrpSpPr>
          <p:cNvPr id="76" name="Group 27">
            <a:extLst>
              <a:ext uri="{FF2B5EF4-FFF2-40B4-BE49-F238E27FC236}">
                <a16:creationId xmlns:a16="http://schemas.microsoft.com/office/drawing/2014/main" id="{2A18DB91-39D9-E244-B5AB-473130FADF77}"/>
              </a:ext>
            </a:extLst>
          </p:cNvPr>
          <p:cNvGrpSpPr>
            <a:grpSpLocks/>
          </p:cNvGrpSpPr>
          <p:nvPr/>
        </p:nvGrpSpPr>
        <p:grpSpPr bwMode="auto">
          <a:xfrm>
            <a:off x="6572841" y="1964406"/>
            <a:ext cx="690563" cy="230981"/>
            <a:chOff x="3251" y="608"/>
            <a:chExt cx="580" cy="194"/>
          </a:xfrm>
        </p:grpSpPr>
        <p:sp>
          <p:nvSpPr>
            <p:cNvPr id="77" name="Rectangle 28">
              <a:extLst>
                <a:ext uri="{FF2B5EF4-FFF2-40B4-BE49-F238E27FC236}">
                  <a16:creationId xmlns:a16="http://schemas.microsoft.com/office/drawing/2014/main" id="{189CA005-145E-8943-BBD3-B29300620208}"/>
                </a:ext>
              </a:extLst>
            </p:cNvPr>
            <p:cNvSpPr>
              <a:spLocks noChangeArrowheads="1"/>
            </p:cNvSpPr>
            <p:nvPr/>
          </p:nvSpPr>
          <p:spPr bwMode="auto">
            <a:xfrm>
              <a:off x="3306" y="657"/>
              <a:ext cx="525" cy="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900" kern="0" dirty="0">
                <a:solidFill>
                  <a:srgbClr val="000000"/>
                </a:solidFill>
                <a:latin typeface="Avenir Book" panose="020B0503020203020204" pitchFamily="34" charset="-78"/>
                <a:cs typeface="Avenir Book" panose="020B0503020203020204" pitchFamily="34" charset="-78"/>
              </a:endParaRPr>
            </a:p>
          </p:txBody>
        </p:sp>
        <p:sp>
          <p:nvSpPr>
            <p:cNvPr id="78" name="Text Box 29">
              <a:extLst>
                <a:ext uri="{FF2B5EF4-FFF2-40B4-BE49-F238E27FC236}">
                  <a16:creationId xmlns:a16="http://schemas.microsoft.com/office/drawing/2014/main" id="{BA441ECA-99C1-8049-8D70-2692D3B32022}"/>
                </a:ext>
              </a:extLst>
            </p:cNvPr>
            <p:cNvSpPr txBox="1">
              <a:spLocks noChangeArrowheads="1"/>
            </p:cNvSpPr>
            <p:nvPr/>
          </p:nvSpPr>
          <p:spPr bwMode="auto">
            <a:xfrm>
              <a:off x="3251" y="608"/>
              <a:ext cx="55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223.1.1.2</a:t>
              </a:r>
            </a:p>
          </p:txBody>
        </p:sp>
      </p:grpSp>
      <p:sp>
        <p:nvSpPr>
          <p:cNvPr id="79" name="Text Box 30">
            <a:extLst>
              <a:ext uri="{FF2B5EF4-FFF2-40B4-BE49-F238E27FC236}">
                <a16:creationId xmlns:a16="http://schemas.microsoft.com/office/drawing/2014/main" id="{02D7B601-F8DE-844D-AD24-51A8D9C2A0F3}"/>
              </a:ext>
            </a:extLst>
          </p:cNvPr>
          <p:cNvSpPr txBox="1">
            <a:spLocks noChangeArrowheads="1"/>
          </p:cNvSpPr>
          <p:nvPr/>
        </p:nvSpPr>
        <p:spPr bwMode="auto">
          <a:xfrm>
            <a:off x="7201492" y="2710926"/>
            <a:ext cx="6655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223.1.1.3</a:t>
            </a:r>
          </a:p>
        </p:txBody>
      </p:sp>
      <p:sp>
        <p:nvSpPr>
          <p:cNvPr id="80" name="Text Box 31">
            <a:extLst>
              <a:ext uri="{FF2B5EF4-FFF2-40B4-BE49-F238E27FC236}">
                <a16:creationId xmlns:a16="http://schemas.microsoft.com/office/drawing/2014/main" id="{BCADDA8C-EA1C-904B-8DA4-6A72A1241FC1}"/>
              </a:ext>
            </a:extLst>
          </p:cNvPr>
          <p:cNvSpPr txBox="1">
            <a:spLocks noChangeArrowheads="1"/>
          </p:cNvSpPr>
          <p:nvPr/>
        </p:nvSpPr>
        <p:spPr bwMode="auto">
          <a:xfrm>
            <a:off x="7928624" y="2101326"/>
            <a:ext cx="6655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223.1.1.4</a:t>
            </a:r>
          </a:p>
        </p:txBody>
      </p:sp>
      <p:sp>
        <p:nvSpPr>
          <p:cNvPr id="82" name="Text Box 33">
            <a:extLst>
              <a:ext uri="{FF2B5EF4-FFF2-40B4-BE49-F238E27FC236}">
                <a16:creationId xmlns:a16="http://schemas.microsoft.com/office/drawing/2014/main" id="{AE31EC96-C105-D14D-8C04-3BD61FB4C664}"/>
              </a:ext>
            </a:extLst>
          </p:cNvPr>
          <p:cNvSpPr txBox="1">
            <a:spLocks noChangeArrowheads="1"/>
          </p:cNvSpPr>
          <p:nvPr/>
        </p:nvSpPr>
        <p:spPr bwMode="auto">
          <a:xfrm>
            <a:off x="8838431" y="2102345"/>
            <a:ext cx="6655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223.1.2.9</a:t>
            </a:r>
          </a:p>
        </p:txBody>
      </p:sp>
      <p:sp>
        <p:nvSpPr>
          <p:cNvPr id="86" name="Text Box 41">
            <a:extLst>
              <a:ext uri="{FF2B5EF4-FFF2-40B4-BE49-F238E27FC236}">
                <a16:creationId xmlns:a16="http://schemas.microsoft.com/office/drawing/2014/main" id="{145B44AE-DC22-5544-86B9-CB3075DF61E4}"/>
              </a:ext>
            </a:extLst>
          </p:cNvPr>
          <p:cNvSpPr txBox="1">
            <a:spLocks noChangeArrowheads="1"/>
          </p:cNvSpPr>
          <p:nvPr/>
        </p:nvSpPr>
        <p:spPr bwMode="auto">
          <a:xfrm>
            <a:off x="9265525" y="2809578"/>
            <a:ext cx="6655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223.1.2.2</a:t>
            </a:r>
          </a:p>
        </p:txBody>
      </p:sp>
      <p:sp>
        <p:nvSpPr>
          <p:cNvPr id="87" name="Text Box 44">
            <a:extLst>
              <a:ext uri="{FF2B5EF4-FFF2-40B4-BE49-F238E27FC236}">
                <a16:creationId xmlns:a16="http://schemas.microsoft.com/office/drawing/2014/main" id="{6AF41440-BFCD-7D40-8F46-791DB74E22B0}"/>
              </a:ext>
            </a:extLst>
          </p:cNvPr>
          <p:cNvSpPr txBox="1">
            <a:spLocks noChangeArrowheads="1"/>
          </p:cNvSpPr>
          <p:nvPr/>
        </p:nvSpPr>
        <p:spPr bwMode="auto">
          <a:xfrm>
            <a:off x="9235079" y="1672020"/>
            <a:ext cx="6655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223.1.2.1</a:t>
            </a:r>
          </a:p>
        </p:txBody>
      </p:sp>
      <p:sp>
        <p:nvSpPr>
          <p:cNvPr id="88" name="Line 45">
            <a:extLst>
              <a:ext uri="{FF2B5EF4-FFF2-40B4-BE49-F238E27FC236}">
                <a16:creationId xmlns:a16="http://schemas.microsoft.com/office/drawing/2014/main" id="{773ED556-22D0-4A49-A6DD-CE13868A640B}"/>
              </a:ext>
            </a:extLst>
          </p:cNvPr>
          <p:cNvSpPr>
            <a:spLocks noChangeShapeType="1"/>
          </p:cNvSpPr>
          <p:nvPr/>
        </p:nvSpPr>
        <p:spPr bwMode="auto">
          <a:xfrm>
            <a:off x="8674293" y="2445755"/>
            <a:ext cx="0" cy="65926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91" name="Text Box 53">
            <a:extLst>
              <a:ext uri="{FF2B5EF4-FFF2-40B4-BE49-F238E27FC236}">
                <a16:creationId xmlns:a16="http://schemas.microsoft.com/office/drawing/2014/main" id="{3808F6CD-9581-5747-8EAE-2804DA86442D}"/>
              </a:ext>
            </a:extLst>
          </p:cNvPr>
          <p:cNvSpPr txBox="1">
            <a:spLocks noChangeArrowheads="1"/>
          </p:cNvSpPr>
          <p:nvPr/>
        </p:nvSpPr>
        <p:spPr bwMode="auto">
          <a:xfrm>
            <a:off x="9120779" y="3540792"/>
            <a:ext cx="6655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223.1.3.2</a:t>
            </a:r>
          </a:p>
        </p:txBody>
      </p:sp>
      <p:sp>
        <p:nvSpPr>
          <p:cNvPr id="92" name="Text Box 56">
            <a:extLst>
              <a:ext uri="{FF2B5EF4-FFF2-40B4-BE49-F238E27FC236}">
                <a16:creationId xmlns:a16="http://schemas.microsoft.com/office/drawing/2014/main" id="{F622C914-8BCA-2845-A02E-216107E4994C}"/>
              </a:ext>
            </a:extLst>
          </p:cNvPr>
          <p:cNvSpPr txBox="1">
            <a:spLocks noChangeArrowheads="1"/>
          </p:cNvSpPr>
          <p:nvPr/>
        </p:nvSpPr>
        <p:spPr bwMode="auto">
          <a:xfrm>
            <a:off x="8188520" y="3544363"/>
            <a:ext cx="6655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223.1.3.1</a:t>
            </a:r>
          </a:p>
        </p:txBody>
      </p:sp>
      <p:grpSp>
        <p:nvGrpSpPr>
          <p:cNvPr id="93" name="Group 57">
            <a:extLst>
              <a:ext uri="{FF2B5EF4-FFF2-40B4-BE49-F238E27FC236}">
                <a16:creationId xmlns:a16="http://schemas.microsoft.com/office/drawing/2014/main" id="{D5377E55-C016-994A-953D-A9C5387C24E5}"/>
              </a:ext>
            </a:extLst>
          </p:cNvPr>
          <p:cNvGrpSpPr>
            <a:grpSpLocks/>
          </p:cNvGrpSpPr>
          <p:nvPr/>
        </p:nvGrpSpPr>
        <p:grpSpPr bwMode="auto">
          <a:xfrm>
            <a:off x="8318295" y="2641874"/>
            <a:ext cx="729853" cy="230982"/>
            <a:chOff x="4550" y="1257"/>
            <a:chExt cx="613" cy="194"/>
          </a:xfrm>
        </p:grpSpPr>
        <p:sp>
          <p:nvSpPr>
            <p:cNvPr id="94" name="Rectangle 58">
              <a:extLst>
                <a:ext uri="{FF2B5EF4-FFF2-40B4-BE49-F238E27FC236}">
                  <a16:creationId xmlns:a16="http://schemas.microsoft.com/office/drawing/2014/main" id="{670C8D72-BBFA-B140-9080-38230AA13996}"/>
                </a:ext>
              </a:extLst>
            </p:cNvPr>
            <p:cNvSpPr>
              <a:spLocks noChangeArrowheads="1"/>
            </p:cNvSpPr>
            <p:nvPr/>
          </p:nvSpPr>
          <p:spPr bwMode="auto">
            <a:xfrm>
              <a:off x="4587" y="1284"/>
              <a:ext cx="534" cy="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900" kern="0" dirty="0">
                <a:solidFill>
                  <a:srgbClr val="000000"/>
                </a:solidFill>
                <a:latin typeface="Avenir Book" panose="020B0503020203020204" pitchFamily="34" charset="-78"/>
                <a:cs typeface="Avenir Book" panose="020B0503020203020204" pitchFamily="34" charset="-78"/>
              </a:endParaRPr>
            </a:p>
          </p:txBody>
        </p:sp>
        <p:sp>
          <p:nvSpPr>
            <p:cNvPr id="95" name="Text Box 59">
              <a:extLst>
                <a:ext uri="{FF2B5EF4-FFF2-40B4-BE49-F238E27FC236}">
                  <a16:creationId xmlns:a16="http://schemas.microsoft.com/office/drawing/2014/main" id="{5713FF42-7904-ED48-91F6-585EA4E69AF8}"/>
                </a:ext>
              </a:extLst>
            </p:cNvPr>
            <p:cNvSpPr txBox="1">
              <a:spLocks noChangeArrowheads="1"/>
            </p:cNvSpPr>
            <p:nvPr/>
          </p:nvSpPr>
          <p:spPr bwMode="auto">
            <a:xfrm>
              <a:off x="4550" y="1257"/>
              <a:ext cx="61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223.1.3.27</a:t>
              </a:r>
            </a:p>
          </p:txBody>
        </p:sp>
      </p:grpSp>
      <p:grpSp>
        <p:nvGrpSpPr>
          <p:cNvPr id="105" name="Group 73">
            <a:extLst>
              <a:ext uri="{FF2B5EF4-FFF2-40B4-BE49-F238E27FC236}">
                <a16:creationId xmlns:a16="http://schemas.microsoft.com/office/drawing/2014/main" id="{BEA334FB-481B-E049-A8E8-9D0AC1C04FEA}"/>
              </a:ext>
            </a:extLst>
          </p:cNvPr>
          <p:cNvGrpSpPr>
            <a:grpSpLocks/>
          </p:cNvGrpSpPr>
          <p:nvPr/>
        </p:nvGrpSpPr>
        <p:grpSpPr bwMode="auto">
          <a:xfrm>
            <a:off x="6991941" y="1428623"/>
            <a:ext cx="481013" cy="419100"/>
            <a:chOff x="-44" y="1473"/>
            <a:chExt cx="981" cy="1105"/>
          </a:xfrm>
        </p:grpSpPr>
        <p:pic>
          <p:nvPicPr>
            <p:cNvPr id="106" name="Picture 74" descr="desktop_computer_stylized_medium">
              <a:extLst>
                <a:ext uri="{FF2B5EF4-FFF2-40B4-BE49-F238E27FC236}">
                  <a16:creationId xmlns:a16="http://schemas.microsoft.com/office/drawing/2014/main" id="{0FB216A8-4F98-AA46-B532-32518B83E6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 name="Freeform 75">
              <a:extLst>
                <a:ext uri="{FF2B5EF4-FFF2-40B4-BE49-F238E27FC236}">
                  <a16:creationId xmlns:a16="http://schemas.microsoft.com/office/drawing/2014/main" id="{871AC4D7-8642-7D44-9317-417B5F8F8597}"/>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08" name="Group 80">
            <a:extLst>
              <a:ext uri="{FF2B5EF4-FFF2-40B4-BE49-F238E27FC236}">
                <a16:creationId xmlns:a16="http://schemas.microsoft.com/office/drawing/2014/main" id="{0EF95EC3-C2D4-9E4C-9521-F92B5B88AB29}"/>
              </a:ext>
            </a:extLst>
          </p:cNvPr>
          <p:cNvGrpSpPr>
            <a:grpSpLocks/>
          </p:cNvGrpSpPr>
          <p:nvPr/>
        </p:nvGrpSpPr>
        <p:grpSpPr bwMode="auto">
          <a:xfrm>
            <a:off x="6988369" y="1877488"/>
            <a:ext cx="481013" cy="419100"/>
            <a:chOff x="-44" y="1473"/>
            <a:chExt cx="981" cy="1105"/>
          </a:xfrm>
        </p:grpSpPr>
        <p:pic>
          <p:nvPicPr>
            <p:cNvPr id="109" name="Picture 81" descr="desktop_computer_stylized_medium">
              <a:extLst>
                <a:ext uri="{FF2B5EF4-FFF2-40B4-BE49-F238E27FC236}">
                  <a16:creationId xmlns:a16="http://schemas.microsoft.com/office/drawing/2014/main" id="{BE8FC295-C7B7-C84A-9639-AAA684958A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 name="Freeform 82">
              <a:extLst>
                <a:ext uri="{FF2B5EF4-FFF2-40B4-BE49-F238E27FC236}">
                  <a16:creationId xmlns:a16="http://schemas.microsoft.com/office/drawing/2014/main" id="{31D155CD-E402-954B-8FA1-5955CB05859C}"/>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11" name="Group 83">
            <a:extLst>
              <a:ext uri="{FF2B5EF4-FFF2-40B4-BE49-F238E27FC236}">
                <a16:creationId xmlns:a16="http://schemas.microsoft.com/office/drawing/2014/main" id="{BF765BCF-419D-4F4C-A66F-45A7F9698141}"/>
              </a:ext>
            </a:extLst>
          </p:cNvPr>
          <p:cNvGrpSpPr>
            <a:grpSpLocks/>
          </p:cNvGrpSpPr>
          <p:nvPr/>
        </p:nvGrpSpPr>
        <p:grpSpPr bwMode="auto">
          <a:xfrm>
            <a:off x="7009800" y="2334688"/>
            <a:ext cx="481013" cy="419100"/>
            <a:chOff x="-44" y="1473"/>
            <a:chExt cx="981" cy="1105"/>
          </a:xfrm>
        </p:grpSpPr>
        <p:pic>
          <p:nvPicPr>
            <p:cNvPr id="112" name="Picture 84" descr="desktop_computer_stylized_medium">
              <a:extLst>
                <a:ext uri="{FF2B5EF4-FFF2-40B4-BE49-F238E27FC236}">
                  <a16:creationId xmlns:a16="http://schemas.microsoft.com/office/drawing/2014/main" id="{84119354-B347-3240-8A47-9B56540D78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 name="Freeform 85">
              <a:extLst>
                <a:ext uri="{FF2B5EF4-FFF2-40B4-BE49-F238E27FC236}">
                  <a16:creationId xmlns:a16="http://schemas.microsoft.com/office/drawing/2014/main" id="{8CC47AE7-EF7A-D54F-96D6-26C222D4F8DE}"/>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14" name="Group 87">
            <a:extLst>
              <a:ext uri="{FF2B5EF4-FFF2-40B4-BE49-F238E27FC236}">
                <a16:creationId xmlns:a16="http://schemas.microsoft.com/office/drawing/2014/main" id="{9C4422EF-C252-1145-92D8-74A11BEA28DA}"/>
              </a:ext>
            </a:extLst>
          </p:cNvPr>
          <p:cNvGrpSpPr>
            <a:grpSpLocks/>
          </p:cNvGrpSpPr>
          <p:nvPr/>
        </p:nvGrpSpPr>
        <p:grpSpPr bwMode="auto">
          <a:xfrm flipH="1">
            <a:off x="9754191" y="1546494"/>
            <a:ext cx="481013" cy="419100"/>
            <a:chOff x="-44" y="1473"/>
            <a:chExt cx="981" cy="1105"/>
          </a:xfrm>
        </p:grpSpPr>
        <p:pic>
          <p:nvPicPr>
            <p:cNvPr id="115" name="Picture 88" descr="desktop_computer_stylized_medium">
              <a:extLst>
                <a:ext uri="{FF2B5EF4-FFF2-40B4-BE49-F238E27FC236}">
                  <a16:creationId xmlns:a16="http://schemas.microsoft.com/office/drawing/2014/main" id="{3A21162C-4ABF-5B4D-B741-3AA5F44ADB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 name="Freeform 89">
              <a:extLst>
                <a:ext uri="{FF2B5EF4-FFF2-40B4-BE49-F238E27FC236}">
                  <a16:creationId xmlns:a16="http://schemas.microsoft.com/office/drawing/2014/main" id="{8790702D-4218-6844-AB6C-19506FCB0364}"/>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17" name="Group 90">
            <a:extLst>
              <a:ext uri="{FF2B5EF4-FFF2-40B4-BE49-F238E27FC236}">
                <a16:creationId xmlns:a16="http://schemas.microsoft.com/office/drawing/2014/main" id="{5150C92F-F48E-A84A-9BF4-E37FE6803536}"/>
              </a:ext>
            </a:extLst>
          </p:cNvPr>
          <p:cNvGrpSpPr>
            <a:grpSpLocks/>
          </p:cNvGrpSpPr>
          <p:nvPr/>
        </p:nvGrpSpPr>
        <p:grpSpPr bwMode="auto">
          <a:xfrm flipH="1">
            <a:off x="9764906" y="2506138"/>
            <a:ext cx="481013" cy="419100"/>
            <a:chOff x="-44" y="1473"/>
            <a:chExt cx="981" cy="1105"/>
          </a:xfrm>
        </p:grpSpPr>
        <p:pic>
          <p:nvPicPr>
            <p:cNvPr id="118" name="Picture 91" descr="desktop_computer_stylized_medium">
              <a:extLst>
                <a:ext uri="{FF2B5EF4-FFF2-40B4-BE49-F238E27FC236}">
                  <a16:creationId xmlns:a16="http://schemas.microsoft.com/office/drawing/2014/main" id="{EFC7BB82-D0BA-FF48-BCED-67929C19E4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 name="Freeform 92">
              <a:extLst>
                <a:ext uri="{FF2B5EF4-FFF2-40B4-BE49-F238E27FC236}">
                  <a16:creationId xmlns:a16="http://schemas.microsoft.com/office/drawing/2014/main" id="{812216D8-CF55-8E49-93DB-7771EC121C72}"/>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20" name="Group 93">
            <a:extLst>
              <a:ext uri="{FF2B5EF4-FFF2-40B4-BE49-F238E27FC236}">
                <a16:creationId xmlns:a16="http://schemas.microsoft.com/office/drawing/2014/main" id="{737C2567-35F0-FD42-AC57-E3D8F89E42E8}"/>
              </a:ext>
            </a:extLst>
          </p:cNvPr>
          <p:cNvGrpSpPr>
            <a:grpSpLocks/>
          </p:cNvGrpSpPr>
          <p:nvPr/>
        </p:nvGrpSpPr>
        <p:grpSpPr bwMode="auto">
          <a:xfrm flipH="1">
            <a:off x="8940994" y="3649138"/>
            <a:ext cx="481013" cy="419100"/>
            <a:chOff x="-44" y="1473"/>
            <a:chExt cx="981" cy="1105"/>
          </a:xfrm>
        </p:grpSpPr>
        <p:pic>
          <p:nvPicPr>
            <p:cNvPr id="121" name="Picture 94" descr="desktop_computer_stylized_medium">
              <a:extLst>
                <a:ext uri="{FF2B5EF4-FFF2-40B4-BE49-F238E27FC236}">
                  <a16:creationId xmlns:a16="http://schemas.microsoft.com/office/drawing/2014/main" id="{1C8D42B4-68A5-5A41-9961-FA7E0721D1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 name="Freeform 95">
              <a:extLst>
                <a:ext uri="{FF2B5EF4-FFF2-40B4-BE49-F238E27FC236}">
                  <a16:creationId xmlns:a16="http://schemas.microsoft.com/office/drawing/2014/main" id="{F4363C98-80EE-9645-8C79-355EF0EF3BE9}"/>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23" name="Group 96">
            <a:extLst>
              <a:ext uri="{FF2B5EF4-FFF2-40B4-BE49-F238E27FC236}">
                <a16:creationId xmlns:a16="http://schemas.microsoft.com/office/drawing/2014/main" id="{32AAD107-7119-2240-A3B7-72F4CCB7B2BB}"/>
              </a:ext>
            </a:extLst>
          </p:cNvPr>
          <p:cNvGrpSpPr>
            <a:grpSpLocks/>
          </p:cNvGrpSpPr>
          <p:nvPr/>
        </p:nvGrpSpPr>
        <p:grpSpPr bwMode="auto">
          <a:xfrm flipH="1">
            <a:off x="8068266" y="3680094"/>
            <a:ext cx="481013" cy="419100"/>
            <a:chOff x="-44" y="1473"/>
            <a:chExt cx="981" cy="1105"/>
          </a:xfrm>
        </p:grpSpPr>
        <p:pic>
          <p:nvPicPr>
            <p:cNvPr id="124" name="Picture 97" descr="desktop_computer_stylized_medium">
              <a:extLst>
                <a:ext uri="{FF2B5EF4-FFF2-40B4-BE49-F238E27FC236}">
                  <a16:creationId xmlns:a16="http://schemas.microsoft.com/office/drawing/2014/main" id="{FCC6FBDB-2C4D-F445-9734-8B3341F221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 name="Freeform 98">
              <a:extLst>
                <a:ext uri="{FF2B5EF4-FFF2-40B4-BE49-F238E27FC236}">
                  <a16:creationId xmlns:a16="http://schemas.microsoft.com/office/drawing/2014/main" id="{1A19AAE9-A155-8743-989B-46EA585FAA51}"/>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cxnSp>
        <p:nvCxnSpPr>
          <p:cNvPr id="139" name="Straight Connector 138">
            <a:extLst>
              <a:ext uri="{FF2B5EF4-FFF2-40B4-BE49-F238E27FC236}">
                <a16:creationId xmlns:a16="http://schemas.microsoft.com/office/drawing/2014/main" id="{DA0C9123-AD87-A346-AF7E-6DF9A3D0A7D6}"/>
              </a:ext>
            </a:extLst>
          </p:cNvPr>
          <p:cNvCxnSpPr/>
          <p:nvPr/>
        </p:nvCxnSpPr>
        <p:spPr>
          <a:xfrm>
            <a:off x="7427412" y="1733931"/>
            <a:ext cx="2571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647B10D1-844A-3F47-AF5F-3612AD0EAC49}"/>
              </a:ext>
            </a:extLst>
          </p:cNvPr>
          <p:cNvCxnSpPr/>
          <p:nvPr/>
        </p:nvCxnSpPr>
        <p:spPr>
          <a:xfrm>
            <a:off x="7428487" y="2183094"/>
            <a:ext cx="2571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BE275ECC-2545-5C4F-BE9E-6DF07FE50305}"/>
              </a:ext>
            </a:extLst>
          </p:cNvPr>
          <p:cNvCxnSpPr/>
          <p:nvPr/>
        </p:nvCxnSpPr>
        <p:spPr>
          <a:xfrm>
            <a:off x="7433853" y="2642973"/>
            <a:ext cx="2571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8B16B123-90E4-CC49-BAA4-2F46F7790CF4}"/>
              </a:ext>
            </a:extLst>
          </p:cNvPr>
          <p:cNvCxnSpPr>
            <a:cxnSpLocks/>
          </p:cNvCxnSpPr>
          <p:nvPr/>
        </p:nvCxnSpPr>
        <p:spPr>
          <a:xfrm>
            <a:off x="9626795" y="1851293"/>
            <a:ext cx="1958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CC116D14-B7A4-EB44-8E72-9EBE9B2F2631}"/>
              </a:ext>
            </a:extLst>
          </p:cNvPr>
          <p:cNvCxnSpPr>
            <a:cxnSpLocks/>
          </p:cNvCxnSpPr>
          <p:nvPr/>
        </p:nvCxnSpPr>
        <p:spPr>
          <a:xfrm>
            <a:off x="9627815" y="2810624"/>
            <a:ext cx="1958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9F4374DB-EDB7-BF47-BEE7-13F23178471B}"/>
              </a:ext>
            </a:extLst>
          </p:cNvPr>
          <p:cNvCxnSpPr/>
          <p:nvPr/>
        </p:nvCxnSpPr>
        <p:spPr>
          <a:xfrm>
            <a:off x="8210027" y="3530968"/>
            <a:ext cx="0" cy="17452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CE831BA1-71F0-6F41-9CC0-1AD07FE637CF}"/>
              </a:ext>
            </a:extLst>
          </p:cNvPr>
          <p:cNvCxnSpPr/>
          <p:nvPr/>
        </p:nvCxnSpPr>
        <p:spPr>
          <a:xfrm>
            <a:off x="9069120" y="3502701"/>
            <a:ext cx="0" cy="17452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2044763" y="1300172"/>
            <a:ext cx="4128619" cy="1661256"/>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6213" indent="-176213" defTabSz="685800">
              <a:spcBef>
                <a:spcPts val="750"/>
              </a:spcBef>
              <a:defRPr/>
            </a:pPr>
            <a:r>
              <a:rPr lang="en-US" altLang="en-US" sz="2400" dirty="0">
                <a:solidFill>
                  <a:srgbClr val="000099"/>
                </a:solidFill>
                <a:latin typeface="Avenir Book" panose="020B0503020203020204" pitchFamily="34" charset="-78"/>
                <a:ea typeface="ＭＳ Ｐゴシック" panose="020B0600070205080204" pitchFamily="34" charset="-128"/>
                <a:cs typeface="Avenir Book" panose="020B0503020203020204" pitchFamily="34" charset="-78"/>
              </a:rPr>
              <a:t>What’</a:t>
            </a:r>
            <a:r>
              <a:rPr lang="en-US" altLang="ja-JP" sz="2400" dirty="0">
                <a:solidFill>
                  <a:srgbClr val="000099"/>
                </a:solidFill>
                <a:latin typeface="Avenir Book" panose="020B0503020203020204" pitchFamily="34" charset="-78"/>
                <a:ea typeface="ＭＳ Ｐゴシック" panose="020B0600070205080204" pitchFamily="34" charset="-128"/>
                <a:cs typeface="Avenir Book" panose="020B0503020203020204" pitchFamily="34" charset="-78"/>
              </a:rPr>
              <a:t>s a subnet ?</a:t>
            </a:r>
          </a:p>
          <a:p>
            <a:pPr marL="436960" lvl="1" indent="-175022" defTabSz="685800">
              <a:spcBef>
                <a:spcPts val="375"/>
              </a:spcBef>
              <a:defRPr/>
            </a:pPr>
            <a:r>
              <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D</a:t>
            </a:r>
            <a:r>
              <a:rPr lang="en-US" altLang="en-US" sz="210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evice </a:t>
            </a:r>
            <a:r>
              <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interfaces that can physically reach each other </a:t>
            </a:r>
            <a:r>
              <a:rPr lang="en-US" altLang="en-US" sz="2100" dirty="0">
                <a:solidFill>
                  <a:srgbClr val="C00000"/>
                </a:solidFill>
                <a:latin typeface="Avenir Book" panose="020B0503020203020204" pitchFamily="34" charset="-78"/>
                <a:ea typeface="ＭＳ Ｐゴシック" panose="020B0600070205080204" pitchFamily="34" charset="-128"/>
                <a:cs typeface="Avenir Book" panose="020B0503020203020204" pitchFamily="34" charset="-78"/>
              </a:rPr>
              <a:t>without passing through an intervening router</a:t>
            </a:r>
            <a:endParaRPr lang="en-US" altLang="en-US" sz="2100" dirty="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endParaRPr>
          </a:p>
          <a:p>
            <a:pPr marL="436960" lvl="1" indent="-175022" defTabSz="685800">
              <a:spcBef>
                <a:spcPts val="375"/>
              </a:spcBef>
              <a:defRPr/>
            </a:pPr>
            <a:endParaRPr lang="en-US" altLang="en-US" sz="2100" dirty="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cxnSp>
        <p:nvCxnSpPr>
          <p:cNvPr id="165" name="Straight Connector 164">
            <a:extLst>
              <a:ext uri="{FF2B5EF4-FFF2-40B4-BE49-F238E27FC236}">
                <a16:creationId xmlns:a16="http://schemas.microsoft.com/office/drawing/2014/main" id="{8BF6DCAC-843D-3745-A7E3-15A8AB8BE438}"/>
              </a:ext>
            </a:extLst>
          </p:cNvPr>
          <p:cNvCxnSpPr>
            <a:cxnSpLocks/>
          </p:cNvCxnSpPr>
          <p:nvPr/>
        </p:nvCxnSpPr>
        <p:spPr>
          <a:xfrm>
            <a:off x="7927752" y="2328444"/>
            <a:ext cx="5956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CFED2BF4-CE70-1348-8E9F-782B4E45CDA9}"/>
              </a:ext>
            </a:extLst>
          </p:cNvPr>
          <p:cNvCxnSpPr>
            <a:cxnSpLocks/>
          </p:cNvCxnSpPr>
          <p:nvPr/>
        </p:nvCxnSpPr>
        <p:spPr>
          <a:xfrm>
            <a:off x="8815086" y="2332908"/>
            <a:ext cx="73160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5" name="Group 144">
            <a:extLst>
              <a:ext uri="{FF2B5EF4-FFF2-40B4-BE49-F238E27FC236}">
                <a16:creationId xmlns:a16="http://schemas.microsoft.com/office/drawing/2014/main" id="{47621971-34E0-CC48-A19B-037E3093111E}"/>
              </a:ext>
            </a:extLst>
          </p:cNvPr>
          <p:cNvGrpSpPr/>
          <p:nvPr/>
        </p:nvGrpSpPr>
        <p:grpSpPr>
          <a:xfrm>
            <a:off x="8444600" y="2223353"/>
            <a:ext cx="474743" cy="225704"/>
            <a:chOff x="7493876" y="2774731"/>
            <a:chExt cx="1481958" cy="894622"/>
          </a:xfrm>
        </p:grpSpPr>
        <p:sp>
          <p:nvSpPr>
            <p:cNvPr id="146" name="Freeform 145">
              <a:extLst>
                <a:ext uri="{FF2B5EF4-FFF2-40B4-BE49-F238E27FC236}">
                  <a16:creationId xmlns:a16="http://schemas.microsoft.com/office/drawing/2014/main" id="{6FB98C3C-BD15-1E4E-8161-5771358A56F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147" name="Oval 146">
              <a:extLst>
                <a:ext uri="{FF2B5EF4-FFF2-40B4-BE49-F238E27FC236}">
                  <a16:creationId xmlns:a16="http://schemas.microsoft.com/office/drawing/2014/main" id="{DCCEC270-4E3D-3340-AFF2-3620AE4874F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148" name="Group 147">
              <a:extLst>
                <a:ext uri="{FF2B5EF4-FFF2-40B4-BE49-F238E27FC236}">
                  <a16:creationId xmlns:a16="http://schemas.microsoft.com/office/drawing/2014/main" id="{6728EBC2-F374-244F-8DF6-ECD78FFF853B}"/>
                </a:ext>
              </a:extLst>
            </p:cNvPr>
            <p:cNvGrpSpPr/>
            <p:nvPr/>
          </p:nvGrpSpPr>
          <p:grpSpPr>
            <a:xfrm>
              <a:off x="7713663" y="2848339"/>
              <a:ext cx="1042107" cy="425543"/>
              <a:chOff x="7786941" y="2884917"/>
              <a:chExt cx="897649" cy="353919"/>
            </a:xfrm>
          </p:grpSpPr>
          <p:sp>
            <p:nvSpPr>
              <p:cNvPr id="149" name="Freeform 148">
                <a:extLst>
                  <a:ext uri="{FF2B5EF4-FFF2-40B4-BE49-F238E27FC236}">
                    <a16:creationId xmlns:a16="http://schemas.microsoft.com/office/drawing/2014/main" id="{7FC2F874-C457-C14E-83DC-0F8852485FD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50" name="Freeform 149">
                <a:extLst>
                  <a:ext uri="{FF2B5EF4-FFF2-40B4-BE49-F238E27FC236}">
                    <a16:creationId xmlns:a16="http://schemas.microsoft.com/office/drawing/2014/main" id="{8029F755-13C4-CD49-A357-AE486E655D3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51" name="Freeform 150">
                <a:extLst>
                  <a:ext uri="{FF2B5EF4-FFF2-40B4-BE49-F238E27FC236}">
                    <a16:creationId xmlns:a16="http://schemas.microsoft.com/office/drawing/2014/main" id="{3A5A8F28-09DA-664C-9D32-7EA01040A22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52" name="Freeform 151">
                <a:extLst>
                  <a:ext uri="{FF2B5EF4-FFF2-40B4-BE49-F238E27FC236}">
                    <a16:creationId xmlns:a16="http://schemas.microsoft.com/office/drawing/2014/main" id="{2ECA3380-F117-EF47-A645-2BCD02B473A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sp>
        <p:nvSpPr>
          <p:cNvPr id="96" name="Text Box 56">
            <a:extLst>
              <a:ext uri="{FF2B5EF4-FFF2-40B4-BE49-F238E27FC236}">
                <a16:creationId xmlns:a16="http://schemas.microsoft.com/office/drawing/2014/main" id="{B04BC199-4923-444E-942F-BE2C9E1E7311}"/>
              </a:ext>
            </a:extLst>
          </p:cNvPr>
          <p:cNvSpPr txBox="1">
            <a:spLocks noChangeArrowheads="1"/>
          </p:cNvSpPr>
          <p:nvPr/>
        </p:nvSpPr>
        <p:spPr bwMode="auto">
          <a:xfrm>
            <a:off x="7511933" y="4248805"/>
            <a:ext cx="2932213"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500" dirty="0">
                <a:solidFill>
                  <a:prstClr val="black"/>
                </a:solidFill>
                <a:latin typeface="Avenir Book" panose="020B0503020203020204" pitchFamily="34" charset="-78"/>
                <a:cs typeface="Avenir Book" panose="020B0503020203020204" pitchFamily="34" charset="-78"/>
              </a:rPr>
              <a:t>N</a:t>
            </a:r>
            <a:r>
              <a:rPr lang="en-US" altLang="en-US" sz="1500" dirty="0" smtClean="0">
                <a:solidFill>
                  <a:prstClr val="black"/>
                </a:solidFill>
                <a:latin typeface="Avenir Book" panose="020B0503020203020204" pitchFamily="34" charset="-78"/>
                <a:cs typeface="Avenir Book" panose="020B0503020203020204" pitchFamily="34" charset="-78"/>
              </a:rPr>
              <a:t>etwork </a:t>
            </a:r>
            <a:r>
              <a:rPr lang="en-US" altLang="en-US" sz="1500" dirty="0">
                <a:solidFill>
                  <a:prstClr val="black"/>
                </a:solidFill>
                <a:latin typeface="Avenir Book" panose="020B0503020203020204" pitchFamily="34" charset="-78"/>
                <a:cs typeface="Avenir Book" panose="020B0503020203020204" pitchFamily="34" charset="-78"/>
              </a:rPr>
              <a:t>consisting of 3 subnets</a:t>
            </a:r>
          </a:p>
        </p:txBody>
      </p:sp>
      <p:sp>
        <p:nvSpPr>
          <p:cNvPr id="62" name="Rectangle 3">
            <a:extLst>
              <a:ext uri="{FF2B5EF4-FFF2-40B4-BE49-F238E27FC236}">
                <a16:creationId xmlns:a16="http://schemas.microsoft.com/office/drawing/2014/main" id="{822ACC87-727D-F940-A3A4-2EF4866EA13E}"/>
              </a:ext>
            </a:extLst>
          </p:cNvPr>
          <p:cNvSpPr txBox="1">
            <a:spLocks noChangeArrowheads="1"/>
          </p:cNvSpPr>
          <p:nvPr/>
        </p:nvSpPr>
        <p:spPr>
          <a:xfrm>
            <a:off x="2216910" y="3155495"/>
            <a:ext cx="4537769" cy="2000282"/>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36960" lvl="1" indent="-175022" defTabSz="685800">
              <a:spcBef>
                <a:spcPts val="375"/>
              </a:spcBef>
              <a:defRPr/>
            </a:pPr>
            <a:endParaRPr lang="en-US" altLang="en-US" sz="2100" dirty="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Tree>
    <p:extLst>
      <p:ext uri="{BB962C8B-B14F-4D97-AF65-F5344CB8AC3E}">
        <p14:creationId xmlns:p14="http://schemas.microsoft.com/office/powerpoint/2010/main" val="277136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dissolve">
                                      <p:cBhvr>
                                        <p:cTn id="7" dur="500"/>
                                        <p:tgtEl>
                                          <p:spTgt spid="8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nodePh="1">
                                  <p:stCondLst>
                                    <p:cond delay="0"/>
                                  </p:stCondLst>
                                  <p:endCondLst>
                                    <p:cond evt="begin" delay="0">
                                      <p:tn val="10"/>
                                    </p:cond>
                                  </p:endCondLst>
                                  <p:childTnLst>
                                    <p:set>
                                      <p:cBhvr>
                                        <p:cTn id="11" dur="1" fill="hold">
                                          <p:stCondLst>
                                            <p:cond delay="0"/>
                                          </p:stCondLst>
                                        </p:cTn>
                                        <p:tgtEl>
                                          <p:spTgt spid="62"/>
                                        </p:tgtEl>
                                        <p:attrNameLst>
                                          <p:attrName>style.visibility</p:attrName>
                                        </p:attrNameLst>
                                      </p:cBhvr>
                                      <p:to>
                                        <p:strVal val="visible"/>
                                      </p:to>
                                    </p:set>
                                    <p:animEffect transition="in" filter="dissolve">
                                      <p:cBhvr>
                                        <p:cTn id="12"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6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2152650" y="350049"/>
            <a:ext cx="7886700" cy="670967"/>
          </a:xfrm>
        </p:spPr>
        <p:txBody>
          <a:bodyPr>
            <a:normAutofit fontScale="90000"/>
          </a:bodyPr>
          <a:lstStyle/>
          <a:p>
            <a:r>
              <a:rPr lang="en-US" altLang="en-US" dirty="0">
                <a:ea typeface="ＭＳ Ｐゴシック" panose="020B0600070205080204" pitchFamily="34" charset="-128"/>
              </a:rPr>
              <a:t>Subnets</a:t>
            </a:r>
            <a:endParaRPr lang="en-US" dirty="0"/>
          </a:p>
        </p:txBody>
      </p:sp>
      <p:sp>
        <p:nvSpPr>
          <p:cNvPr id="72" name="Freeform 140">
            <a:extLst>
              <a:ext uri="{FF2B5EF4-FFF2-40B4-BE49-F238E27FC236}">
                <a16:creationId xmlns:a16="http://schemas.microsoft.com/office/drawing/2014/main" id="{3A8F319D-9F74-944C-9EB6-024B82E69F2A}"/>
              </a:ext>
            </a:extLst>
          </p:cNvPr>
          <p:cNvSpPr>
            <a:spLocks/>
          </p:cNvSpPr>
          <p:nvPr/>
        </p:nvSpPr>
        <p:spPr bwMode="auto">
          <a:xfrm rot="16200000">
            <a:off x="8233768" y="2867827"/>
            <a:ext cx="634603" cy="1195388"/>
          </a:xfrm>
          <a:custGeom>
            <a:avLst/>
            <a:gdLst>
              <a:gd name="T0" fmla="*/ 2147483647 w 10315"/>
              <a:gd name="T1" fmla="*/ 2147483647 h 10000"/>
              <a:gd name="T2" fmla="*/ 2147483647 w 10315"/>
              <a:gd name="T3" fmla="*/ 2147483647 h 10000"/>
              <a:gd name="T4" fmla="*/ 2147483647 w 10315"/>
              <a:gd name="T5" fmla="*/ 2147483647 h 10000"/>
              <a:gd name="T6" fmla="*/ 2147483647 w 10315"/>
              <a:gd name="T7" fmla="*/ 2147483647 h 10000"/>
              <a:gd name="T8" fmla="*/ 2147483647 w 10315"/>
              <a:gd name="T9" fmla="*/ 2147483647 h 10000"/>
              <a:gd name="T10" fmla="*/ 2147483647 w 10315"/>
              <a:gd name="T11" fmla="*/ 2147483647 h 10000"/>
              <a:gd name="T12" fmla="*/ 2147483647 w 10315"/>
              <a:gd name="T13" fmla="*/ 2147483647 h 10000"/>
              <a:gd name="T14" fmla="*/ 2147483647 w 10315"/>
              <a:gd name="T15" fmla="*/ 2147483647 h 10000"/>
              <a:gd name="T16" fmla="*/ 2147483647 w 10315"/>
              <a:gd name="T17" fmla="*/ 2147483647 h 10000"/>
              <a:gd name="T18" fmla="*/ 2147483647 w 10315"/>
              <a:gd name="T19" fmla="*/ 2147483647 h 10000"/>
              <a:gd name="T20" fmla="*/ 2147483647 w 10315"/>
              <a:gd name="T21" fmla="*/ 2147483647 h 10000"/>
              <a:gd name="T22" fmla="*/ 2147483647 w 10315"/>
              <a:gd name="T23" fmla="*/ 2147483647 h 10000"/>
              <a:gd name="T24" fmla="*/ 2147483647 w 10315"/>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wrap="none" anchor="ctr"/>
          <a:lstStyle/>
          <a:p>
            <a:pPr defTabSz="685800" eaLnBrk="0" fontAlgn="base" hangingPunct="0">
              <a:spcBef>
                <a:spcPct val="0"/>
              </a:spcBef>
              <a:spcAft>
                <a:spcPct val="0"/>
              </a:spcAft>
              <a:defRPr/>
            </a:pPr>
            <a:endParaRPr lang="en-US" sz="135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73" name="Freeform 140">
            <a:extLst>
              <a:ext uri="{FF2B5EF4-FFF2-40B4-BE49-F238E27FC236}">
                <a16:creationId xmlns:a16="http://schemas.microsoft.com/office/drawing/2014/main" id="{624F0496-7420-2147-A497-D1252EA7020B}"/>
              </a:ext>
            </a:extLst>
          </p:cNvPr>
          <p:cNvSpPr>
            <a:spLocks/>
          </p:cNvSpPr>
          <p:nvPr/>
        </p:nvSpPr>
        <p:spPr bwMode="auto">
          <a:xfrm rot="10800000">
            <a:off x="8982075" y="1873060"/>
            <a:ext cx="634604" cy="1195388"/>
          </a:xfrm>
          <a:custGeom>
            <a:avLst/>
            <a:gdLst>
              <a:gd name="T0" fmla="*/ 2147483647 w 10315"/>
              <a:gd name="T1" fmla="*/ 2147483647 h 10000"/>
              <a:gd name="T2" fmla="*/ 2147483647 w 10315"/>
              <a:gd name="T3" fmla="*/ 2147483647 h 10000"/>
              <a:gd name="T4" fmla="*/ 2147483647 w 10315"/>
              <a:gd name="T5" fmla="*/ 2147483647 h 10000"/>
              <a:gd name="T6" fmla="*/ 2147483647 w 10315"/>
              <a:gd name="T7" fmla="*/ 2147483647 h 10000"/>
              <a:gd name="T8" fmla="*/ 2147483647 w 10315"/>
              <a:gd name="T9" fmla="*/ 2147483647 h 10000"/>
              <a:gd name="T10" fmla="*/ 2147483647 w 10315"/>
              <a:gd name="T11" fmla="*/ 2147483647 h 10000"/>
              <a:gd name="T12" fmla="*/ 2147483647 w 10315"/>
              <a:gd name="T13" fmla="*/ 2147483647 h 10000"/>
              <a:gd name="T14" fmla="*/ 2147483647 w 10315"/>
              <a:gd name="T15" fmla="*/ 2147483647 h 10000"/>
              <a:gd name="T16" fmla="*/ 2147483647 w 10315"/>
              <a:gd name="T17" fmla="*/ 2147483647 h 10000"/>
              <a:gd name="T18" fmla="*/ 2147483647 w 10315"/>
              <a:gd name="T19" fmla="*/ 2147483647 h 10000"/>
              <a:gd name="T20" fmla="*/ 2147483647 w 10315"/>
              <a:gd name="T21" fmla="*/ 2147483647 h 10000"/>
              <a:gd name="T22" fmla="*/ 2147483647 w 10315"/>
              <a:gd name="T23" fmla="*/ 2147483647 h 10000"/>
              <a:gd name="T24" fmla="*/ 2147483647 w 10315"/>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wrap="none" anchor="ctr"/>
          <a:lstStyle/>
          <a:p>
            <a:pPr defTabSz="685800" eaLnBrk="0" fontAlgn="base" hangingPunct="0">
              <a:spcBef>
                <a:spcPct val="0"/>
              </a:spcBef>
              <a:spcAft>
                <a:spcPct val="0"/>
              </a:spcAft>
              <a:defRPr/>
            </a:pPr>
            <a:endParaRPr lang="en-US" sz="135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74" name="Freeform 140">
            <a:extLst>
              <a:ext uri="{FF2B5EF4-FFF2-40B4-BE49-F238E27FC236}">
                <a16:creationId xmlns:a16="http://schemas.microsoft.com/office/drawing/2014/main" id="{F5A46523-A2FE-EB43-8849-332D81F5BCF4}"/>
              </a:ext>
            </a:extLst>
          </p:cNvPr>
          <p:cNvSpPr>
            <a:spLocks/>
          </p:cNvSpPr>
          <p:nvPr/>
        </p:nvSpPr>
        <p:spPr bwMode="auto">
          <a:xfrm>
            <a:off x="7455695" y="1559927"/>
            <a:ext cx="778669" cy="1445419"/>
          </a:xfrm>
          <a:custGeom>
            <a:avLst/>
            <a:gdLst>
              <a:gd name="T0" fmla="*/ 2147483647 w 1223"/>
              <a:gd name="T1" fmla="*/ 2147483647 h 1291"/>
              <a:gd name="T2" fmla="*/ 2147483647 w 1223"/>
              <a:gd name="T3" fmla="*/ 2147483647 h 1291"/>
              <a:gd name="T4" fmla="*/ 2147483647 w 1223"/>
              <a:gd name="T5" fmla="*/ 2147483647 h 1291"/>
              <a:gd name="T6" fmla="*/ 2147483647 w 1223"/>
              <a:gd name="T7" fmla="*/ 2147483647 h 1291"/>
              <a:gd name="T8" fmla="*/ 2147483647 w 1223"/>
              <a:gd name="T9" fmla="*/ 2147483647 h 1291"/>
              <a:gd name="T10" fmla="*/ 2147483647 w 1223"/>
              <a:gd name="T11" fmla="*/ 2147483647 h 1291"/>
              <a:gd name="T12" fmla="*/ 2147483647 w 1223"/>
              <a:gd name="T13" fmla="*/ 2147483647 h 1291"/>
              <a:gd name="T14" fmla="*/ 2147483647 w 1223"/>
              <a:gd name="T15" fmla="*/ 2147483647 h 1291"/>
              <a:gd name="T16" fmla="*/ 2147483647 w 1223"/>
              <a:gd name="T17" fmla="*/ 2147483647 h 1291"/>
              <a:gd name="T18" fmla="*/ 2147483647 w 1223"/>
              <a:gd name="T19" fmla="*/ 2147483647 h 1291"/>
              <a:gd name="T20" fmla="*/ 2147483647 w 1223"/>
              <a:gd name="T21" fmla="*/ 2147483647 h 1291"/>
              <a:gd name="T22" fmla="*/ 2147483647 w 1223"/>
              <a:gd name="T23" fmla="*/ 2147483647 h 1291"/>
              <a:gd name="T24" fmla="*/ 2147483647 w 1223"/>
              <a:gd name="T25" fmla="*/ 2147483647 h 1291"/>
              <a:gd name="T26" fmla="*/ 2147483647 w 1223"/>
              <a:gd name="T27" fmla="*/ 2147483647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9CE0FA"/>
          </a:solidFill>
          <a:ln>
            <a:noFill/>
          </a:ln>
        </p:spPr>
        <p:txBody>
          <a:bodyPr wrap="none" anchor="ctr"/>
          <a:lstStyle/>
          <a:p>
            <a:pPr defTabSz="685800" eaLnBrk="0" fontAlgn="base" hangingPunct="0">
              <a:spcBef>
                <a:spcPct val="0"/>
              </a:spcBef>
              <a:spcAft>
                <a:spcPct val="0"/>
              </a:spcAft>
              <a:defRPr/>
            </a:pPr>
            <a:endParaRPr lang="en-US" sz="135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75" name="Text Box 26">
            <a:extLst>
              <a:ext uri="{FF2B5EF4-FFF2-40B4-BE49-F238E27FC236}">
                <a16:creationId xmlns:a16="http://schemas.microsoft.com/office/drawing/2014/main" id="{52559523-8E51-E745-84E2-F95862F13314}"/>
              </a:ext>
            </a:extLst>
          </p:cNvPr>
          <p:cNvSpPr txBox="1">
            <a:spLocks noChangeArrowheads="1"/>
          </p:cNvSpPr>
          <p:nvPr/>
        </p:nvSpPr>
        <p:spPr bwMode="auto">
          <a:xfrm>
            <a:off x="6992543" y="1432529"/>
            <a:ext cx="6655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223.1.1.1</a:t>
            </a:r>
          </a:p>
        </p:txBody>
      </p:sp>
      <p:grpSp>
        <p:nvGrpSpPr>
          <p:cNvPr id="76" name="Group 27">
            <a:extLst>
              <a:ext uri="{FF2B5EF4-FFF2-40B4-BE49-F238E27FC236}">
                <a16:creationId xmlns:a16="http://schemas.microsoft.com/office/drawing/2014/main" id="{2A18DB91-39D9-E244-B5AB-473130FADF77}"/>
              </a:ext>
            </a:extLst>
          </p:cNvPr>
          <p:cNvGrpSpPr>
            <a:grpSpLocks/>
          </p:cNvGrpSpPr>
          <p:nvPr/>
        </p:nvGrpSpPr>
        <p:grpSpPr bwMode="auto">
          <a:xfrm>
            <a:off x="6442473" y="2152859"/>
            <a:ext cx="690563" cy="230981"/>
            <a:chOff x="3251" y="608"/>
            <a:chExt cx="580" cy="194"/>
          </a:xfrm>
        </p:grpSpPr>
        <p:sp>
          <p:nvSpPr>
            <p:cNvPr id="77" name="Rectangle 28">
              <a:extLst>
                <a:ext uri="{FF2B5EF4-FFF2-40B4-BE49-F238E27FC236}">
                  <a16:creationId xmlns:a16="http://schemas.microsoft.com/office/drawing/2014/main" id="{189CA005-145E-8943-BBD3-B29300620208}"/>
                </a:ext>
              </a:extLst>
            </p:cNvPr>
            <p:cNvSpPr>
              <a:spLocks noChangeArrowheads="1"/>
            </p:cNvSpPr>
            <p:nvPr/>
          </p:nvSpPr>
          <p:spPr bwMode="auto">
            <a:xfrm>
              <a:off x="3306" y="657"/>
              <a:ext cx="525" cy="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900" kern="0" dirty="0">
                <a:solidFill>
                  <a:srgbClr val="000000"/>
                </a:solidFill>
                <a:latin typeface="Avenir Book" panose="020B0503020203020204" pitchFamily="34" charset="-78"/>
                <a:cs typeface="Avenir Book" panose="020B0503020203020204" pitchFamily="34" charset="-78"/>
              </a:endParaRPr>
            </a:p>
          </p:txBody>
        </p:sp>
        <p:sp>
          <p:nvSpPr>
            <p:cNvPr id="78" name="Text Box 29">
              <a:extLst>
                <a:ext uri="{FF2B5EF4-FFF2-40B4-BE49-F238E27FC236}">
                  <a16:creationId xmlns:a16="http://schemas.microsoft.com/office/drawing/2014/main" id="{BA441ECA-99C1-8049-8D70-2692D3B32022}"/>
                </a:ext>
              </a:extLst>
            </p:cNvPr>
            <p:cNvSpPr txBox="1">
              <a:spLocks noChangeArrowheads="1"/>
            </p:cNvSpPr>
            <p:nvPr/>
          </p:nvSpPr>
          <p:spPr bwMode="auto">
            <a:xfrm>
              <a:off x="3251" y="608"/>
              <a:ext cx="55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223.1.1.2</a:t>
              </a:r>
            </a:p>
          </p:txBody>
        </p:sp>
      </p:grpSp>
      <p:sp>
        <p:nvSpPr>
          <p:cNvPr id="79" name="Text Box 30">
            <a:extLst>
              <a:ext uri="{FF2B5EF4-FFF2-40B4-BE49-F238E27FC236}">
                <a16:creationId xmlns:a16="http://schemas.microsoft.com/office/drawing/2014/main" id="{02D7B601-F8DE-844D-AD24-51A8D9C2A0F3}"/>
              </a:ext>
            </a:extLst>
          </p:cNvPr>
          <p:cNvSpPr txBox="1">
            <a:spLocks noChangeArrowheads="1"/>
          </p:cNvSpPr>
          <p:nvPr/>
        </p:nvSpPr>
        <p:spPr bwMode="auto">
          <a:xfrm>
            <a:off x="7071124" y="2899379"/>
            <a:ext cx="6655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223.1.1.3</a:t>
            </a:r>
          </a:p>
        </p:txBody>
      </p:sp>
      <p:sp>
        <p:nvSpPr>
          <p:cNvPr id="80" name="Text Box 31">
            <a:extLst>
              <a:ext uri="{FF2B5EF4-FFF2-40B4-BE49-F238E27FC236}">
                <a16:creationId xmlns:a16="http://schemas.microsoft.com/office/drawing/2014/main" id="{BCADDA8C-EA1C-904B-8DA4-6A72A1241FC1}"/>
              </a:ext>
            </a:extLst>
          </p:cNvPr>
          <p:cNvSpPr txBox="1">
            <a:spLocks noChangeArrowheads="1"/>
          </p:cNvSpPr>
          <p:nvPr/>
        </p:nvSpPr>
        <p:spPr bwMode="auto">
          <a:xfrm>
            <a:off x="7798256" y="2289779"/>
            <a:ext cx="6655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223.1.1.4</a:t>
            </a:r>
          </a:p>
        </p:txBody>
      </p:sp>
      <p:sp>
        <p:nvSpPr>
          <p:cNvPr id="82" name="Text Box 33">
            <a:extLst>
              <a:ext uri="{FF2B5EF4-FFF2-40B4-BE49-F238E27FC236}">
                <a16:creationId xmlns:a16="http://schemas.microsoft.com/office/drawing/2014/main" id="{AE31EC96-C105-D14D-8C04-3BD61FB4C664}"/>
              </a:ext>
            </a:extLst>
          </p:cNvPr>
          <p:cNvSpPr txBox="1">
            <a:spLocks noChangeArrowheads="1"/>
          </p:cNvSpPr>
          <p:nvPr/>
        </p:nvSpPr>
        <p:spPr bwMode="auto">
          <a:xfrm>
            <a:off x="8708063" y="2290798"/>
            <a:ext cx="6655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223.1.2.9</a:t>
            </a:r>
          </a:p>
        </p:txBody>
      </p:sp>
      <p:sp>
        <p:nvSpPr>
          <p:cNvPr id="86" name="Text Box 41">
            <a:extLst>
              <a:ext uri="{FF2B5EF4-FFF2-40B4-BE49-F238E27FC236}">
                <a16:creationId xmlns:a16="http://schemas.microsoft.com/office/drawing/2014/main" id="{145B44AE-DC22-5544-86B9-CB3075DF61E4}"/>
              </a:ext>
            </a:extLst>
          </p:cNvPr>
          <p:cNvSpPr txBox="1">
            <a:spLocks noChangeArrowheads="1"/>
          </p:cNvSpPr>
          <p:nvPr/>
        </p:nvSpPr>
        <p:spPr bwMode="auto">
          <a:xfrm>
            <a:off x="9135157" y="2998031"/>
            <a:ext cx="6655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223.1.2.2</a:t>
            </a:r>
          </a:p>
        </p:txBody>
      </p:sp>
      <p:sp>
        <p:nvSpPr>
          <p:cNvPr id="87" name="Text Box 44">
            <a:extLst>
              <a:ext uri="{FF2B5EF4-FFF2-40B4-BE49-F238E27FC236}">
                <a16:creationId xmlns:a16="http://schemas.microsoft.com/office/drawing/2014/main" id="{6AF41440-BFCD-7D40-8F46-791DB74E22B0}"/>
              </a:ext>
            </a:extLst>
          </p:cNvPr>
          <p:cNvSpPr txBox="1">
            <a:spLocks noChangeArrowheads="1"/>
          </p:cNvSpPr>
          <p:nvPr/>
        </p:nvSpPr>
        <p:spPr bwMode="auto">
          <a:xfrm>
            <a:off x="9104711" y="1860473"/>
            <a:ext cx="6655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223.1.2.1</a:t>
            </a:r>
          </a:p>
        </p:txBody>
      </p:sp>
      <p:sp>
        <p:nvSpPr>
          <p:cNvPr id="88" name="Line 45">
            <a:extLst>
              <a:ext uri="{FF2B5EF4-FFF2-40B4-BE49-F238E27FC236}">
                <a16:creationId xmlns:a16="http://schemas.microsoft.com/office/drawing/2014/main" id="{773ED556-22D0-4A49-A6DD-CE13868A640B}"/>
              </a:ext>
            </a:extLst>
          </p:cNvPr>
          <p:cNvSpPr>
            <a:spLocks noChangeShapeType="1"/>
          </p:cNvSpPr>
          <p:nvPr/>
        </p:nvSpPr>
        <p:spPr bwMode="auto">
          <a:xfrm>
            <a:off x="8543925" y="2634208"/>
            <a:ext cx="0" cy="65926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91" name="Text Box 53">
            <a:extLst>
              <a:ext uri="{FF2B5EF4-FFF2-40B4-BE49-F238E27FC236}">
                <a16:creationId xmlns:a16="http://schemas.microsoft.com/office/drawing/2014/main" id="{3808F6CD-9581-5747-8EAE-2804DA86442D}"/>
              </a:ext>
            </a:extLst>
          </p:cNvPr>
          <p:cNvSpPr txBox="1">
            <a:spLocks noChangeArrowheads="1"/>
          </p:cNvSpPr>
          <p:nvPr/>
        </p:nvSpPr>
        <p:spPr bwMode="auto">
          <a:xfrm>
            <a:off x="8990411" y="3729245"/>
            <a:ext cx="6655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223.1.3.2</a:t>
            </a:r>
          </a:p>
        </p:txBody>
      </p:sp>
      <p:sp>
        <p:nvSpPr>
          <p:cNvPr id="92" name="Text Box 56">
            <a:extLst>
              <a:ext uri="{FF2B5EF4-FFF2-40B4-BE49-F238E27FC236}">
                <a16:creationId xmlns:a16="http://schemas.microsoft.com/office/drawing/2014/main" id="{F622C914-8BCA-2845-A02E-216107E4994C}"/>
              </a:ext>
            </a:extLst>
          </p:cNvPr>
          <p:cNvSpPr txBox="1">
            <a:spLocks noChangeArrowheads="1"/>
          </p:cNvSpPr>
          <p:nvPr/>
        </p:nvSpPr>
        <p:spPr bwMode="auto">
          <a:xfrm>
            <a:off x="8058152" y="3732816"/>
            <a:ext cx="6655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223.1.3.1</a:t>
            </a:r>
          </a:p>
        </p:txBody>
      </p:sp>
      <p:grpSp>
        <p:nvGrpSpPr>
          <p:cNvPr id="93" name="Group 57">
            <a:extLst>
              <a:ext uri="{FF2B5EF4-FFF2-40B4-BE49-F238E27FC236}">
                <a16:creationId xmlns:a16="http://schemas.microsoft.com/office/drawing/2014/main" id="{D5377E55-C016-994A-953D-A9C5387C24E5}"/>
              </a:ext>
            </a:extLst>
          </p:cNvPr>
          <p:cNvGrpSpPr>
            <a:grpSpLocks/>
          </p:cNvGrpSpPr>
          <p:nvPr/>
        </p:nvGrpSpPr>
        <p:grpSpPr bwMode="auto">
          <a:xfrm>
            <a:off x="8187927" y="2830327"/>
            <a:ext cx="729853" cy="230982"/>
            <a:chOff x="4550" y="1257"/>
            <a:chExt cx="613" cy="194"/>
          </a:xfrm>
        </p:grpSpPr>
        <p:sp>
          <p:nvSpPr>
            <p:cNvPr id="94" name="Rectangle 58">
              <a:extLst>
                <a:ext uri="{FF2B5EF4-FFF2-40B4-BE49-F238E27FC236}">
                  <a16:creationId xmlns:a16="http://schemas.microsoft.com/office/drawing/2014/main" id="{670C8D72-BBFA-B140-9080-38230AA13996}"/>
                </a:ext>
              </a:extLst>
            </p:cNvPr>
            <p:cNvSpPr>
              <a:spLocks noChangeArrowheads="1"/>
            </p:cNvSpPr>
            <p:nvPr/>
          </p:nvSpPr>
          <p:spPr bwMode="auto">
            <a:xfrm>
              <a:off x="4587" y="1284"/>
              <a:ext cx="534" cy="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900" kern="0" dirty="0">
                <a:solidFill>
                  <a:srgbClr val="000000"/>
                </a:solidFill>
                <a:latin typeface="Avenir Book" panose="020B0503020203020204" pitchFamily="34" charset="-78"/>
                <a:cs typeface="Avenir Book" panose="020B0503020203020204" pitchFamily="34" charset="-78"/>
              </a:endParaRPr>
            </a:p>
          </p:txBody>
        </p:sp>
        <p:sp>
          <p:nvSpPr>
            <p:cNvPr id="95" name="Text Box 59">
              <a:extLst>
                <a:ext uri="{FF2B5EF4-FFF2-40B4-BE49-F238E27FC236}">
                  <a16:creationId xmlns:a16="http://schemas.microsoft.com/office/drawing/2014/main" id="{5713FF42-7904-ED48-91F6-585EA4E69AF8}"/>
                </a:ext>
              </a:extLst>
            </p:cNvPr>
            <p:cNvSpPr txBox="1">
              <a:spLocks noChangeArrowheads="1"/>
            </p:cNvSpPr>
            <p:nvPr/>
          </p:nvSpPr>
          <p:spPr bwMode="auto">
            <a:xfrm>
              <a:off x="4550" y="1257"/>
              <a:ext cx="61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223.1.3.27</a:t>
              </a:r>
            </a:p>
          </p:txBody>
        </p:sp>
      </p:grpSp>
      <p:cxnSp>
        <p:nvCxnSpPr>
          <p:cNvPr id="139" name="Straight Connector 138">
            <a:extLst>
              <a:ext uri="{FF2B5EF4-FFF2-40B4-BE49-F238E27FC236}">
                <a16:creationId xmlns:a16="http://schemas.microsoft.com/office/drawing/2014/main" id="{DA0C9123-AD87-A346-AF7E-6DF9A3D0A7D6}"/>
              </a:ext>
            </a:extLst>
          </p:cNvPr>
          <p:cNvCxnSpPr/>
          <p:nvPr/>
        </p:nvCxnSpPr>
        <p:spPr>
          <a:xfrm>
            <a:off x="7297044" y="1922384"/>
            <a:ext cx="2571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647B10D1-844A-3F47-AF5F-3612AD0EAC49}"/>
              </a:ext>
            </a:extLst>
          </p:cNvPr>
          <p:cNvCxnSpPr/>
          <p:nvPr/>
        </p:nvCxnSpPr>
        <p:spPr>
          <a:xfrm>
            <a:off x="7298119" y="2371547"/>
            <a:ext cx="2571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BE275ECC-2545-5C4F-BE9E-6DF07FE50305}"/>
              </a:ext>
            </a:extLst>
          </p:cNvPr>
          <p:cNvCxnSpPr/>
          <p:nvPr/>
        </p:nvCxnSpPr>
        <p:spPr>
          <a:xfrm>
            <a:off x="7303485" y="2831426"/>
            <a:ext cx="2571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8B16B123-90E4-CC49-BAA4-2F46F7790CF4}"/>
              </a:ext>
            </a:extLst>
          </p:cNvPr>
          <p:cNvCxnSpPr>
            <a:cxnSpLocks/>
          </p:cNvCxnSpPr>
          <p:nvPr/>
        </p:nvCxnSpPr>
        <p:spPr>
          <a:xfrm>
            <a:off x="9496427" y="2039746"/>
            <a:ext cx="1958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CC116D14-B7A4-EB44-8E72-9EBE9B2F2631}"/>
              </a:ext>
            </a:extLst>
          </p:cNvPr>
          <p:cNvCxnSpPr>
            <a:cxnSpLocks/>
          </p:cNvCxnSpPr>
          <p:nvPr/>
        </p:nvCxnSpPr>
        <p:spPr>
          <a:xfrm>
            <a:off x="9497447" y="2999077"/>
            <a:ext cx="1958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9F4374DB-EDB7-BF47-BEE7-13F23178471B}"/>
              </a:ext>
            </a:extLst>
          </p:cNvPr>
          <p:cNvCxnSpPr/>
          <p:nvPr/>
        </p:nvCxnSpPr>
        <p:spPr>
          <a:xfrm>
            <a:off x="8079659" y="3719421"/>
            <a:ext cx="0" cy="17452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CE831BA1-71F0-6F41-9CC0-1AD07FE637CF}"/>
              </a:ext>
            </a:extLst>
          </p:cNvPr>
          <p:cNvCxnSpPr/>
          <p:nvPr/>
        </p:nvCxnSpPr>
        <p:spPr>
          <a:xfrm>
            <a:off x="8938752" y="3691154"/>
            <a:ext cx="0" cy="17452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1634101" y="1291215"/>
            <a:ext cx="4128619" cy="3739616"/>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166688" defTabSz="685800">
              <a:spcBef>
                <a:spcPts val="750"/>
              </a:spcBef>
              <a:buNone/>
              <a:defRPr/>
            </a:pPr>
            <a:r>
              <a:rPr lang="en-US" sz="2400" dirty="0">
                <a:solidFill>
                  <a:srgbClr val="CC0000"/>
                </a:solidFill>
                <a:latin typeface="Avenir Book" panose="020B0503020203020204" pitchFamily="34" charset="-78"/>
                <a:cs typeface="Avenir Book" panose="020B0503020203020204" pitchFamily="34" charset="-78"/>
              </a:rPr>
              <a:t>Recipe for defining subnets:</a:t>
            </a:r>
          </a:p>
          <a:p>
            <a:pPr marL="264319" indent="-166688" defTabSz="685800">
              <a:spcBef>
                <a:spcPts val="750"/>
              </a:spcBef>
              <a:buFont typeface="Wingdings" charset="2"/>
              <a:buChar char="§"/>
              <a:defRPr/>
            </a:pPr>
            <a:r>
              <a:rPr lang="en-US" sz="2400" dirty="0">
                <a:solidFill>
                  <a:prstClr val="black"/>
                </a:solidFill>
                <a:latin typeface="Avenir Book" panose="020B0503020203020204" pitchFamily="34" charset="-78"/>
                <a:cs typeface="Avenir Book" panose="020B0503020203020204" pitchFamily="34" charset="-78"/>
              </a:rPr>
              <a:t>D</a:t>
            </a:r>
            <a:r>
              <a:rPr lang="en-US" sz="2400" dirty="0" smtClean="0">
                <a:solidFill>
                  <a:prstClr val="black"/>
                </a:solidFill>
                <a:latin typeface="Avenir Book" panose="020B0503020203020204" pitchFamily="34" charset="-78"/>
                <a:cs typeface="Avenir Book" panose="020B0503020203020204" pitchFamily="34" charset="-78"/>
              </a:rPr>
              <a:t>etach </a:t>
            </a:r>
            <a:r>
              <a:rPr lang="en-US" sz="2400" dirty="0">
                <a:solidFill>
                  <a:prstClr val="black"/>
                </a:solidFill>
                <a:latin typeface="Avenir Book" panose="020B0503020203020204" pitchFamily="34" charset="-78"/>
                <a:cs typeface="Avenir Book" panose="020B0503020203020204" pitchFamily="34" charset="-78"/>
              </a:rPr>
              <a:t>each interface from its host or router, creating “islands” of isolated networks</a:t>
            </a:r>
          </a:p>
          <a:p>
            <a:pPr marL="264319" indent="-166688" defTabSz="685800">
              <a:spcBef>
                <a:spcPts val="750"/>
              </a:spcBef>
              <a:buFont typeface="Wingdings" charset="2"/>
              <a:buChar char="§"/>
              <a:defRPr/>
            </a:pPr>
            <a:r>
              <a:rPr lang="en-US" sz="2400" dirty="0">
                <a:solidFill>
                  <a:prstClr val="black"/>
                </a:solidFill>
                <a:latin typeface="Avenir Book" panose="020B0503020203020204" pitchFamily="34" charset="-78"/>
                <a:cs typeface="Avenir Book" panose="020B0503020203020204" pitchFamily="34" charset="-78"/>
              </a:rPr>
              <a:t>E</a:t>
            </a:r>
            <a:r>
              <a:rPr lang="en-US" sz="2400" dirty="0" smtClean="0">
                <a:solidFill>
                  <a:prstClr val="black"/>
                </a:solidFill>
                <a:latin typeface="Avenir Book" panose="020B0503020203020204" pitchFamily="34" charset="-78"/>
                <a:cs typeface="Avenir Book" panose="020B0503020203020204" pitchFamily="34" charset="-78"/>
              </a:rPr>
              <a:t>ach </a:t>
            </a:r>
            <a:r>
              <a:rPr lang="en-US" sz="2400" dirty="0">
                <a:solidFill>
                  <a:prstClr val="black"/>
                </a:solidFill>
                <a:latin typeface="Avenir Book" panose="020B0503020203020204" pitchFamily="34" charset="-78"/>
                <a:cs typeface="Avenir Book" panose="020B0503020203020204" pitchFamily="34" charset="-78"/>
              </a:rPr>
              <a:t>isolated network is called a </a:t>
            </a:r>
            <a:r>
              <a:rPr lang="en-US" sz="2400" dirty="0">
                <a:solidFill>
                  <a:srgbClr val="CC0000"/>
                </a:solidFill>
                <a:latin typeface="Avenir Book" panose="020B0503020203020204" pitchFamily="34" charset="-78"/>
                <a:cs typeface="Avenir Book" panose="020B0503020203020204" pitchFamily="34" charset="-78"/>
              </a:rPr>
              <a:t>subnet</a:t>
            </a:r>
          </a:p>
          <a:p>
            <a:pPr marL="436960" lvl="1" indent="-175022" defTabSz="685800">
              <a:spcBef>
                <a:spcPts val="375"/>
              </a:spcBef>
              <a:defRPr/>
            </a:pPr>
            <a:endParaRPr lang="en-US" altLang="en-US" sz="2100" dirty="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cxnSp>
        <p:nvCxnSpPr>
          <p:cNvPr id="165" name="Straight Connector 164">
            <a:extLst>
              <a:ext uri="{FF2B5EF4-FFF2-40B4-BE49-F238E27FC236}">
                <a16:creationId xmlns:a16="http://schemas.microsoft.com/office/drawing/2014/main" id="{8BF6DCAC-843D-3745-A7E3-15A8AB8BE438}"/>
              </a:ext>
            </a:extLst>
          </p:cNvPr>
          <p:cNvCxnSpPr>
            <a:cxnSpLocks/>
          </p:cNvCxnSpPr>
          <p:nvPr/>
        </p:nvCxnSpPr>
        <p:spPr>
          <a:xfrm>
            <a:off x="7797384" y="2516897"/>
            <a:ext cx="5956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CFED2BF4-CE70-1348-8E9F-782B4E45CDA9}"/>
              </a:ext>
            </a:extLst>
          </p:cNvPr>
          <p:cNvCxnSpPr>
            <a:cxnSpLocks/>
          </p:cNvCxnSpPr>
          <p:nvPr/>
        </p:nvCxnSpPr>
        <p:spPr>
          <a:xfrm>
            <a:off x="8684718" y="2521361"/>
            <a:ext cx="73160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C83105E2-3EAE-884F-AE2D-429232EDEC1E}"/>
              </a:ext>
            </a:extLst>
          </p:cNvPr>
          <p:cNvGrpSpPr/>
          <p:nvPr/>
        </p:nvGrpSpPr>
        <p:grpSpPr>
          <a:xfrm>
            <a:off x="6858000" y="1617076"/>
            <a:ext cx="3257550" cy="2670572"/>
            <a:chOff x="7112000" y="1378861"/>
            <a:chExt cx="4343400" cy="3560762"/>
          </a:xfrm>
        </p:grpSpPr>
        <p:grpSp>
          <p:nvGrpSpPr>
            <p:cNvPr id="105" name="Group 73">
              <a:extLst>
                <a:ext uri="{FF2B5EF4-FFF2-40B4-BE49-F238E27FC236}">
                  <a16:creationId xmlns:a16="http://schemas.microsoft.com/office/drawing/2014/main" id="{BEA334FB-481B-E049-A8E8-9D0AC1C04FEA}"/>
                </a:ext>
              </a:extLst>
            </p:cNvPr>
            <p:cNvGrpSpPr>
              <a:grpSpLocks/>
            </p:cNvGrpSpPr>
            <p:nvPr/>
          </p:nvGrpSpPr>
          <p:grpSpPr bwMode="auto">
            <a:xfrm>
              <a:off x="7116763" y="1378861"/>
              <a:ext cx="641350" cy="558800"/>
              <a:chOff x="-44" y="1473"/>
              <a:chExt cx="981" cy="1105"/>
            </a:xfrm>
          </p:grpSpPr>
          <p:pic>
            <p:nvPicPr>
              <p:cNvPr id="106" name="Picture 74" descr="desktop_computer_stylized_medium">
                <a:extLst>
                  <a:ext uri="{FF2B5EF4-FFF2-40B4-BE49-F238E27FC236}">
                    <a16:creationId xmlns:a16="http://schemas.microsoft.com/office/drawing/2014/main" id="{0FB216A8-4F98-AA46-B532-32518B83E6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 name="Freeform 75">
                <a:extLst>
                  <a:ext uri="{FF2B5EF4-FFF2-40B4-BE49-F238E27FC236}">
                    <a16:creationId xmlns:a16="http://schemas.microsoft.com/office/drawing/2014/main" id="{871AC4D7-8642-7D44-9317-417B5F8F8597}"/>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08" name="Group 80">
              <a:extLst>
                <a:ext uri="{FF2B5EF4-FFF2-40B4-BE49-F238E27FC236}">
                  <a16:creationId xmlns:a16="http://schemas.microsoft.com/office/drawing/2014/main" id="{0EF95EC3-C2D4-9E4C-9521-F92B5B88AB29}"/>
                </a:ext>
              </a:extLst>
            </p:cNvPr>
            <p:cNvGrpSpPr>
              <a:grpSpLocks/>
            </p:cNvGrpSpPr>
            <p:nvPr/>
          </p:nvGrpSpPr>
          <p:grpSpPr bwMode="auto">
            <a:xfrm>
              <a:off x="7112000" y="1977348"/>
              <a:ext cx="641350" cy="558800"/>
              <a:chOff x="-44" y="1473"/>
              <a:chExt cx="981" cy="1105"/>
            </a:xfrm>
          </p:grpSpPr>
          <p:pic>
            <p:nvPicPr>
              <p:cNvPr id="109" name="Picture 81" descr="desktop_computer_stylized_medium">
                <a:extLst>
                  <a:ext uri="{FF2B5EF4-FFF2-40B4-BE49-F238E27FC236}">
                    <a16:creationId xmlns:a16="http://schemas.microsoft.com/office/drawing/2014/main" id="{BE8FC295-C7B7-C84A-9639-AAA684958A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 name="Freeform 82">
                <a:extLst>
                  <a:ext uri="{FF2B5EF4-FFF2-40B4-BE49-F238E27FC236}">
                    <a16:creationId xmlns:a16="http://schemas.microsoft.com/office/drawing/2014/main" id="{31D155CD-E402-954B-8FA1-5955CB05859C}"/>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11" name="Group 83">
              <a:extLst>
                <a:ext uri="{FF2B5EF4-FFF2-40B4-BE49-F238E27FC236}">
                  <a16:creationId xmlns:a16="http://schemas.microsoft.com/office/drawing/2014/main" id="{BF765BCF-419D-4F4C-A66F-45A7F9698141}"/>
                </a:ext>
              </a:extLst>
            </p:cNvPr>
            <p:cNvGrpSpPr>
              <a:grpSpLocks/>
            </p:cNvGrpSpPr>
            <p:nvPr/>
          </p:nvGrpSpPr>
          <p:grpSpPr bwMode="auto">
            <a:xfrm>
              <a:off x="7140575" y="2586948"/>
              <a:ext cx="641350" cy="558800"/>
              <a:chOff x="-44" y="1473"/>
              <a:chExt cx="981" cy="1105"/>
            </a:xfrm>
          </p:grpSpPr>
          <p:pic>
            <p:nvPicPr>
              <p:cNvPr id="112" name="Picture 84" descr="desktop_computer_stylized_medium">
                <a:extLst>
                  <a:ext uri="{FF2B5EF4-FFF2-40B4-BE49-F238E27FC236}">
                    <a16:creationId xmlns:a16="http://schemas.microsoft.com/office/drawing/2014/main" id="{84119354-B347-3240-8A47-9B56540D78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 name="Freeform 85">
                <a:extLst>
                  <a:ext uri="{FF2B5EF4-FFF2-40B4-BE49-F238E27FC236}">
                    <a16:creationId xmlns:a16="http://schemas.microsoft.com/office/drawing/2014/main" id="{8CC47AE7-EF7A-D54F-96D6-26C222D4F8DE}"/>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14" name="Group 87">
              <a:extLst>
                <a:ext uri="{FF2B5EF4-FFF2-40B4-BE49-F238E27FC236}">
                  <a16:creationId xmlns:a16="http://schemas.microsoft.com/office/drawing/2014/main" id="{9C4422EF-C252-1145-92D8-74A11BEA28DA}"/>
                </a:ext>
              </a:extLst>
            </p:cNvPr>
            <p:cNvGrpSpPr>
              <a:grpSpLocks/>
            </p:cNvGrpSpPr>
            <p:nvPr/>
          </p:nvGrpSpPr>
          <p:grpSpPr bwMode="auto">
            <a:xfrm flipH="1">
              <a:off x="10799763" y="1536023"/>
              <a:ext cx="641350" cy="558800"/>
              <a:chOff x="-44" y="1473"/>
              <a:chExt cx="981" cy="1105"/>
            </a:xfrm>
          </p:grpSpPr>
          <p:pic>
            <p:nvPicPr>
              <p:cNvPr id="115" name="Picture 88" descr="desktop_computer_stylized_medium">
                <a:extLst>
                  <a:ext uri="{FF2B5EF4-FFF2-40B4-BE49-F238E27FC236}">
                    <a16:creationId xmlns:a16="http://schemas.microsoft.com/office/drawing/2014/main" id="{3A21162C-4ABF-5B4D-B741-3AA5F44ADB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 name="Freeform 89">
                <a:extLst>
                  <a:ext uri="{FF2B5EF4-FFF2-40B4-BE49-F238E27FC236}">
                    <a16:creationId xmlns:a16="http://schemas.microsoft.com/office/drawing/2014/main" id="{8790702D-4218-6844-AB6C-19506FCB0364}"/>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17" name="Group 90">
              <a:extLst>
                <a:ext uri="{FF2B5EF4-FFF2-40B4-BE49-F238E27FC236}">
                  <a16:creationId xmlns:a16="http://schemas.microsoft.com/office/drawing/2014/main" id="{5150C92F-F48E-A84A-9BF4-E37FE6803536}"/>
                </a:ext>
              </a:extLst>
            </p:cNvPr>
            <p:cNvGrpSpPr>
              <a:grpSpLocks/>
            </p:cNvGrpSpPr>
            <p:nvPr/>
          </p:nvGrpSpPr>
          <p:grpSpPr bwMode="auto">
            <a:xfrm flipH="1">
              <a:off x="10814050" y="2815548"/>
              <a:ext cx="641350" cy="558800"/>
              <a:chOff x="-44" y="1473"/>
              <a:chExt cx="981" cy="1105"/>
            </a:xfrm>
          </p:grpSpPr>
          <p:pic>
            <p:nvPicPr>
              <p:cNvPr id="118" name="Picture 91" descr="desktop_computer_stylized_medium">
                <a:extLst>
                  <a:ext uri="{FF2B5EF4-FFF2-40B4-BE49-F238E27FC236}">
                    <a16:creationId xmlns:a16="http://schemas.microsoft.com/office/drawing/2014/main" id="{EFC7BB82-D0BA-FF48-BCED-67929C19E4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 name="Freeform 92">
                <a:extLst>
                  <a:ext uri="{FF2B5EF4-FFF2-40B4-BE49-F238E27FC236}">
                    <a16:creationId xmlns:a16="http://schemas.microsoft.com/office/drawing/2014/main" id="{812216D8-CF55-8E49-93DB-7771EC121C72}"/>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20" name="Group 93">
              <a:extLst>
                <a:ext uri="{FF2B5EF4-FFF2-40B4-BE49-F238E27FC236}">
                  <a16:creationId xmlns:a16="http://schemas.microsoft.com/office/drawing/2014/main" id="{737C2567-35F0-FD42-AC57-E3D8F89E42E8}"/>
                </a:ext>
              </a:extLst>
            </p:cNvPr>
            <p:cNvGrpSpPr>
              <a:grpSpLocks/>
            </p:cNvGrpSpPr>
            <p:nvPr/>
          </p:nvGrpSpPr>
          <p:grpSpPr bwMode="auto">
            <a:xfrm flipH="1">
              <a:off x="9715500" y="4339548"/>
              <a:ext cx="641350" cy="558800"/>
              <a:chOff x="-44" y="1473"/>
              <a:chExt cx="981" cy="1105"/>
            </a:xfrm>
          </p:grpSpPr>
          <p:pic>
            <p:nvPicPr>
              <p:cNvPr id="121" name="Picture 94" descr="desktop_computer_stylized_medium">
                <a:extLst>
                  <a:ext uri="{FF2B5EF4-FFF2-40B4-BE49-F238E27FC236}">
                    <a16:creationId xmlns:a16="http://schemas.microsoft.com/office/drawing/2014/main" id="{1C8D42B4-68A5-5A41-9961-FA7E0721D1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 name="Freeform 95">
                <a:extLst>
                  <a:ext uri="{FF2B5EF4-FFF2-40B4-BE49-F238E27FC236}">
                    <a16:creationId xmlns:a16="http://schemas.microsoft.com/office/drawing/2014/main" id="{F4363C98-80EE-9645-8C79-355EF0EF3BE9}"/>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23" name="Group 96">
              <a:extLst>
                <a:ext uri="{FF2B5EF4-FFF2-40B4-BE49-F238E27FC236}">
                  <a16:creationId xmlns:a16="http://schemas.microsoft.com/office/drawing/2014/main" id="{32AAD107-7119-2240-A3B7-72F4CCB7B2BB}"/>
                </a:ext>
              </a:extLst>
            </p:cNvPr>
            <p:cNvGrpSpPr>
              <a:grpSpLocks/>
            </p:cNvGrpSpPr>
            <p:nvPr/>
          </p:nvGrpSpPr>
          <p:grpSpPr bwMode="auto">
            <a:xfrm flipH="1">
              <a:off x="8551863" y="4380823"/>
              <a:ext cx="641350" cy="558800"/>
              <a:chOff x="-44" y="1473"/>
              <a:chExt cx="981" cy="1105"/>
            </a:xfrm>
          </p:grpSpPr>
          <p:pic>
            <p:nvPicPr>
              <p:cNvPr id="124" name="Picture 97" descr="desktop_computer_stylized_medium">
                <a:extLst>
                  <a:ext uri="{FF2B5EF4-FFF2-40B4-BE49-F238E27FC236}">
                    <a16:creationId xmlns:a16="http://schemas.microsoft.com/office/drawing/2014/main" id="{FCC6FBDB-2C4D-F445-9734-8B3341F221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 name="Freeform 98">
                <a:extLst>
                  <a:ext uri="{FF2B5EF4-FFF2-40B4-BE49-F238E27FC236}">
                    <a16:creationId xmlns:a16="http://schemas.microsoft.com/office/drawing/2014/main" id="{1A19AAE9-A155-8743-989B-46EA585FAA51}"/>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45" name="Group 144">
              <a:extLst>
                <a:ext uri="{FF2B5EF4-FFF2-40B4-BE49-F238E27FC236}">
                  <a16:creationId xmlns:a16="http://schemas.microsoft.com/office/drawing/2014/main" id="{47621971-34E0-CC48-A19B-037E3093111E}"/>
                </a:ext>
              </a:extLst>
            </p:cNvPr>
            <p:cNvGrpSpPr/>
            <p:nvPr/>
          </p:nvGrpSpPr>
          <p:grpSpPr>
            <a:xfrm>
              <a:off x="9053641" y="2438501"/>
              <a:ext cx="632991" cy="300938"/>
              <a:chOff x="7493876" y="2774731"/>
              <a:chExt cx="1481958" cy="894622"/>
            </a:xfrm>
          </p:grpSpPr>
          <p:sp>
            <p:nvSpPr>
              <p:cNvPr id="146" name="Freeform 145">
                <a:extLst>
                  <a:ext uri="{FF2B5EF4-FFF2-40B4-BE49-F238E27FC236}">
                    <a16:creationId xmlns:a16="http://schemas.microsoft.com/office/drawing/2014/main" id="{6FB98C3C-BD15-1E4E-8161-5771358A56F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147" name="Oval 146">
                <a:extLst>
                  <a:ext uri="{FF2B5EF4-FFF2-40B4-BE49-F238E27FC236}">
                    <a16:creationId xmlns:a16="http://schemas.microsoft.com/office/drawing/2014/main" id="{DCCEC270-4E3D-3340-AFF2-3620AE4874F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148" name="Group 147">
                <a:extLst>
                  <a:ext uri="{FF2B5EF4-FFF2-40B4-BE49-F238E27FC236}">
                    <a16:creationId xmlns:a16="http://schemas.microsoft.com/office/drawing/2014/main" id="{6728EBC2-F374-244F-8DF6-ECD78FFF853B}"/>
                  </a:ext>
                </a:extLst>
              </p:cNvPr>
              <p:cNvGrpSpPr/>
              <p:nvPr/>
            </p:nvGrpSpPr>
            <p:grpSpPr>
              <a:xfrm>
                <a:off x="7713663" y="2848339"/>
                <a:ext cx="1042107" cy="425543"/>
                <a:chOff x="7786941" y="2884917"/>
                <a:chExt cx="897649" cy="353919"/>
              </a:xfrm>
            </p:grpSpPr>
            <p:sp>
              <p:nvSpPr>
                <p:cNvPr id="149" name="Freeform 148">
                  <a:extLst>
                    <a:ext uri="{FF2B5EF4-FFF2-40B4-BE49-F238E27FC236}">
                      <a16:creationId xmlns:a16="http://schemas.microsoft.com/office/drawing/2014/main" id="{7FC2F874-C457-C14E-83DC-0F8852485FD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50" name="Freeform 149">
                  <a:extLst>
                    <a:ext uri="{FF2B5EF4-FFF2-40B4-BE49-F238E27FC236}">
                      <a16:creationId xmlns:a16="http://schemas.microsoft.com/office/drawing/2014/main" id="{8029F755-13C4-CD49-A357-AE486E655D3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51" name="Freeform 150">
                  <a:extLst>
                    <a:ext uri="{FF2B5EF4-FFF2-40B4-BE49-F238E27FC236}">
                      <a16:creationId xmlns:a16="http://schemas.microsoft.com/office/drawing/2014/main" id="{3A5A8F28-09DA-664C-9D32-7EA01040A22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52" name="Freeform 151">
                  <a:extLst>
                    <a:ext uri="{FF2B5EF4-FFF2-40B4-BE49-F238E27FC236}">
                      <a16:creationId xmlns:a16="http://schemas.microsoft.com/office/drawing/2014/main" id="{2ECA3380-F117-EF47-A645-2BCD02B473A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grpSp>
      <p:sp>
        <p:nvSpPr>
          <p:cNvPr id="62" name="Text Box 61">
            <a:extLst>
              <a:ext uri="{FF2B5EF4-FFF2-40B4-BE49-F238E27FC236}">
                <a16:creationId xmlns:a16="http://schemas.microsoft.com/office/drawing/2014/main" id="{7450CD71-0D9C-984C-A299-445FA3B3EAD1}"/>
              </a:ext>
            </a:extLst>
          </p:cNvPr>
          <p:cNvSpPr txBox="1">
            <a:spLocks noChangeArrowheads="1"/>
          </p:cNvSpPr>
          <p:nvPr/>
        </p:nvSpPr>
        <p:spPr bwMode="auto">
          <a:xfrm>
            <a:off x="6008806" y="4402027"/>
            <a:ext cx="48526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a:defRPr/>
            </a:pPr>
            <a:r>
              <a:rPr lang="en-US" altLang="en-US" sz="1800" dirty="0">
                <a:solidFill>
                  <a:prstClr val="black"/>
                </a:solidFill>
                <a:latin typeface="Avenir Book" panose="020B0503020203020204" pitchFamily="34" charset="-78"/>
                <a:cs typeface="Avenir Book" panose="020B0503020203020204" pitchFamily="34" charset="-78"/>
              </a:rPr>
              <a:t>subnet mask: /24</a:t>
            </a:r>
          </a:p>
          <a:p>
            <a:pPr algn="ctr" defTabSz="685800">
              <a:defRPr/>
            </a:pPr>
            <a:r>
              <a:rPr lang="en-US" altLang="en-US" sz="1800" dirty="0">
                <a:solidFill>
                  <a:prstClr val="black"/>
                </a:solidFill>
                <a:latin typeface="Avenir Book" panose="020B0503020203020204" pitchFamily="34" charset="-78"/>
                <a:cs typeface="Avenir Book" panose="020B0503020203020204" pitchFamily="34" charset="-78"/>
              </a:rPr>
              <a:t>(high-order 24 bits: subnet part of IP address)</a:t>
            </a:r>
          </a:p>
        </p:txBody>
      </p:sp>
      <p:grpSp>
        <p:nvGrpSpPr>
          <p:cNvPr id="6" name="Group 5">
            <a:extLst>
              <a:ext uri="{FF2B5EF4-FFF2-40B4-BE49-F238E27FC236}">
                <a16:creationId xmlns:a16="http://schemas.microsoft.com/office/drawing/2014/main" id="{EA6CE07F-517D-D649-BF67-8C5DA464C516}"/>
              </a:ext>
            </a:extLst>
          </p:cNvPr>
          <p:cNvGrpSpPr/>
          <p:nvPr/>
        </p:nvGrpSpPr>
        <p:grpSpPr>
          <a:xfrm>
            <a:off x="6136574" y="3477622"/>
            <a:ext cx="1998090" cy="553998"/>
            <a:chOff x="6150097" y="3859589"/>
            <a:chExt cx="2664120" cy="738663"/>
          </a:xfrm>
        </p:grpSpPr>
        <p:sp>
          <p:nvSpPr>
            <p:cNvPr id="64" name="Text Box 193">
              <a:extLst>
                <a:ext uri="{FF2B5EF4-FFF2-40B4-BE49-F238E27FC236}">
                  <a16:creationId xmlns:a16="http://schemas.microsoft.com/office/drawing/2014/main" id="{B341E022-809C-9E40-A0E3-3806FF4B1223}"/>
                </a:ext>
              </a:extLst>
            </p:cNvPr>
            <p:cNvSpPr txBox="1">
              <a:spLocks noChangeArrowheads="1"/>
            </p:cNvSpPr>
            <p:nvPr/>
          </p:nvSpPr>
          <p:spPr bwMode="auto">
            <a:xfrm>
              <a:off x="6150097" y="3859589"/>
              <a:ext cx="1697474" cy="73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defTabSz="685800">
                <a:defRPr/>
              </a:pPr>
              <a:r>
                <a:rPr lang="en-US" altLang="en-US" sz="1500" dirty="0">
                  <a:solidFill>
                    <a:srgbClr val="CC0000"/>
                  </a:solidFill>
                  <a:latin typeface="Avenir Book" panose="020B0503020203020204" pitchFamily="34" charset="-78"/>
                  <a:cs typeface="Avenir Book" panose="020B0503020203020204" pitchFamily="34" charset="-78"/>
                </a:rPr>
                <a:t>subnet</a:t>
              </a:r>
            </a:p>
            <a:p>
              <a:pPr algn="r" defTabSz="685800">
                <a:defRPr/>
              </a:pPr>
              <a:r>
                <a:rPr lang="en-US" altLang="en-US" sz="1500" dirty="0">
                  <a:solidFill>
                    <a:srgbClr val="CC0000"/>
                  </a:solidFill>
                  <a:latin typeface="Avenir Book" panose="020B0503020203020204" pitchFamily="34" charset="-78"/>
                  <a:cs typeface="Avenir Book" panose="020B0503020203020204" pitchFamily="34" charset="-78"/>
                </a:rPr>
                <a:t>223.1.3.0/24</a:t>
              </a:r>
            </a:p>
          </p:txBody>
        </p:sp>
        <p:cxnSp>
          <p:nvCxnSpPr>
            <p:cNvPr id="5" name="Straight Connector 4">
              <a:extLst>
                <a:ext uri="{FF2B5EF4-FFF2-40B4-BE49-F238E27FC236}">
                  <a16:creationId xmlns:a16="http://schemas.microsoft.com/office/drawing/2014/main" id="{B3EDDBC1-46EB-B24C-ABD2-2797AD0BA288}"/>
                </a:ext>
              </a:extLst>
            </p:cNvPr>
            <p:cNvCxnSpPr/>
            <p:nvPr/>
          </p:nvCxnSpPr>
          <p:spPr>
            <a:xfrm>
              <a:off x="7794885" y="4062334"/>
              <a:ext cx="1019332" cy="0"/>
            </a:xfrm>
            <a:prstGeom prst="line">
              <a:avLst/>
            </a:prstGeom>
            <a:ln w="15875">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224FCA67-63DE-A64A-89C3-5E342AE7599A}"/>
              </a:ext>
            </a:extLst>
          </p:cNvPr>
          <p:cNvGrpSpPr/>
          <p:nvPr/>
        </p:nvGrpSpPr>
        <p:grpSpPr>
          <a:xfrm>
            <a:off x="6965619" y="1038812"/>
            <a:ext cx="1911101" cy="1106843"/>
            <a:chOff x="7255489" y="607842"/>
            <a:chExt cx="2548135" cy="1475790"/>
          </a:xfrm>
        </p:grpSpPr>
        <p:sp>
          <p:nvSpPr>
            <p:cNvPr id="68" name="Text Box 191">
              <a:extLst>
                <a:ext uri="{FF2B5EF4-FFF2-40B4-BE49-F238E27FC236}">
                  <a16:creationId xmlns:a16="http://schemas.microsoft.com/office/drawing/2014/main" id="{C380DA30-290E-7D46-8D2C-61FF9FCC9FE0}"/>
                </a:ext>
              </a:extLst>
            </p:cNvPr>
            <p:cNvSpPr txBox="1">
              <a:spLocks noChangeArrowheads="1"/>
            </p:cNvSpPr>
            <p:nvPr/>
          </p:nvSpPr>
          <p:spPr bwMode="auto">
            <a:xfrm>
              <a:off x="7255489" y="607842"/>
              <a:ext cx="2548135" cy="430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500" dirty="0">
                  <a:solidFill>
                    <a:srgbClr val="CC0000"/>
                  </a:solidFill>
                  <a:latin typeface="Avenir Book" panose="020B0503020203020204" pitchFamily="34" charset="-78"/>
                  <a:cs typeface="Avenir Book" panose="020B0503020203020204" pitchFamily="34" charset="-78"/>
                </a:rPr>
                <a:t>subnet 223.1.1.0/24</a:t>
              </a:r>
            </a:p>
          </p:txBody>
        </p:sp>
        <p:cxnSp>
          <p:nvCxnSpPr>
            <p:cNvPr id="8" name="Straight Connector 7">
              <a:extLst>
                <a:ext uri="{FF2B5EF4-FFF2-40B4-BE49-F238E27FC236}">
                  <a16:creationId xmlns:a16="http://schemas.microsoft.com/office/drawing/2014/main" id="{86E8DEE4-EB84-5C43-B29D-2451810BCA99}"/>
                </a:ext>
              </a:extLst>
            </p:cNvPr>
            <p:cNvCxnSpPr/>
            <p:nvPr/>
          </p:nvCxnSpPr>
          <p:spPr>
            <a:xfrm>
              <a:off x="8289561" y="944379"/>
              <a:ext cx="0" cy="113925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EEDEA9F-4F4C-914B-B7D0-5AA93608D0D4}"/>
              </a:ext>
            </a:extLst>
          </p:cNvPr>
          <p:cNvGrpSpPr/>
          <p:nvPr/>
        </p:nvGrpSpPr>
        <p:grpSpPr>
          <a:xfrm>
            <a:off x="8672351" y="1333404"/>
            <a:ext cx="1911101" cy="1106432"/>
            <a:chOff x="9531133" y="1000631"/>
            <a:chExt cx="2548135" cy="1475243"/>
          </a:xfrm>
        </p:grpSpPr>
        <p:sp>
          <p:nvSpPr>
            <p:cNvPr id="63" name="Text Box 192">
              <a:extLst>
                <a:ext uri="{FF2B5EF4-FFF2-40B4-BE49-F238E27FC236}">
                  <a16:creationId xmlns:a16="http://schemas.microsoft.com/office/drawing/2014/main" id="{30FD6D85-B71D-B84A-94A4-AB27D89C2997}"/>
                </a:ext>
              </a:extLst>
            </p:cNvPr>
            <p:cNvSpPr txBox="1">
              <a:spLocks noChangeArrowheads="1"/>
            </p:cNvSpPr>
            <p:nvPr/>
          </p:nvSpPr>
          <p:spPr bwMode="auto">
            <a:xfrm>
              <a:off x="9531133" y="1000631"/>
              <a:ext cx="254813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500" dirty="0">
                  <a:solidFill>
                    <a:srgbClr val="CC0000"/>
                  </a:solidFill>
                  <a:latin typeface="Avenir Book" panose="020B0503020203020204" pitchFamily="34" charset="-78"/>
                  <a:cs typeface="Avenir Book" panose="020B0503020203020204" pitchFamily="34" charset="-78"/>
                </a:rPr>
                <a:t>subnet 223.1.2.0/24</a:t>
              </a:r>
            </a:p>
          </p:txBody>
        </p:sp>
        <p:cxnSp>
          <p:nvCxnSpPr>
            <p:cNvPr id="83" name="Straight Connector 82">
              <a:extLst>
                <a:ext uri="{FF2B5EF4-FFF2-40B4-BE49-F238E27FC236}">
                  <a16:creationId xmlns:a16="http://schemas.microsoft.com/office/drawing/2014/main" id="{1F2C7676-1B9E-6D42-9EC4-80E440D8B177}"/>
                </a:ext>
              </a:extLst>
            </p:cNvPr>
            <p:cNvCxnSpPr/>
            <p:nvPr/>
          </p:nvCxnSpPr>
          <p:spPr>
            <a:xfrm>
              <a:off x="10630525" y="1336621"/>
              <a:ext cx="0" cy="113925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59792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1">
                                            <p:txEl>
                                              <p:pRg st="1" end="1"/>
                                            </p:txEl>
                                          </p:spTgt>
                                        </p:tgtEl>
                                        <p:attrNameLst>
                                          <p:attrName>style.visibility</p:attrName>
                                        </p:attrNameLst>
                                      </p:cBhvr>
                                      <p:to>
                                        <p:strVal val="visible"/>
                                      </p:to>
                                    </p:set>
                                    <p:animEffect transition="in" filter="dissolve">
                                      <p:cBhvr>
                                        <p:cTn id="7" dur="500"/>
                                        <p:tgtEl>
                                          <p:spTgt spid="8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nodeType="clickEffect">
                                  <p:stCondLst>
                                    <p:cond delay="0"/>
                                  </p:stCondLst>
                                  <p:childTnLst>
                                    <p:animEffect transition="out" filter="dissolve">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1">
                                            <p:txEl>
                                              <p:pRg st="2" end="2"/>
                                            </p:txEl>
                                          </p:spTgt>
                                        </p:tgtEl>
                                        <p:attrNameLst>
                                          <p:attrName>style.visibility</p:attrName>
                                        </p:attrNameLst>
                                      </p:cBhvr>
                                      <p:to>
                                        <p:strVal val="visible"/>
                                      </p:to>
                                    </p:set>
                                    <p:animEffect transition="in" filter="dissolve">
                                      <p:cBhvr>
                                        <p:cTn id="17" dur="500"/>
                                        <p:tgtEl>
                                          <p:spTgt spid="8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ssolve">
                                      <p:cBhvr>
                                        <p:cTn id="22" dur="500"/>
                                        <p:tgtEl>
                                          <p:spTgt spid="6"/>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62"/>
                                        </p:tgtEl>
                                        <p:attrNameLst>
                                          <p:attrName>style.visibility</p:attrName>
                                        </p:attrNameLst>
                                      </p:cBhvr>
                                      <p:to>
                                        <p:strVal val="visible"/>
                                      </p:to>
                                    </p:set>
                                    <p:animEffect transition="in" filter="dissolve">
                                      <p:cBhvr>
                                        <p:cTn id="25" dur="500"/>
                                        <p:tgtEl>
                                          <p:spTgt spid="62"/>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dissolve">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dissolve">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2152651" y="394614"/>
            <a:ext cx="2732894" cy="670967"/>
          </a:xfrm>
        </p:spPr>
        <p:txBody>
          <a:bodyPr>
            <a:normAutofit fontScale="90000"/>
          </a:bodyPr>
          <a:lstStyle/>
          <a:p>
            <a:r>
              <a:rPr lang="en-US" altLang="en-US" dirty="0">
                <a:ea typeface="ＭＳ Ｐゴシック" panose="020B0600070205080204" pitchFamily="34" charset="-128"/>
              </a:rPr>
              <a:t>Subnets</a:t>
            </a:r>
            <a:endParaRPr lang="en-US" dirty="0"/>
          </a:p>
        </p:txBody>
      </p:sp>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1961805" y="1275406"/>
            <a:ext cx="2568552" cy="2120261"/>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4806" indent="-257175" defTabSz="685800">
              <a:spcBef>
                <a:spcPts val="750"/>
              </a:spcBef>
              <a:defRPr/>
            </a:pPr>
            <a:r>
              <a:rPr lang="en-US" sz="2400" dirty="0">
                <a:solidFill>
                  <a:prstClr val="black"/>
                </a:solidFill>
                <a:latin typeface="Avenir Book" panose="020B0503020203020204" pitchFamily="34" charset="-78"/>
                <a:cs typeface="Avenir Book" panose="020B0503020203020204" pitchFamily="34" charset="-78"/>
              </a:rPr>
              <a:t>W</a:t>
            </a:r>
            <a:r>
              <a:rPr lang="en-US" sz="2400" dirty="0" smtClean="0">
                <a:solidFill>
                  <a:prstClr val="black"/>
                </a:solidFill>
                <a:latin typeface="Avenir Book" panose="020B0503020203020204" pitchFamily="34" charset="-78"/>
                <a:cs typeface="Avenir Book" panose="020B0503020203020204" pitchFamily="34" charset="-78"/>
              </a:rPr>
              <a:t>here </a:t>
            </a:r>
            <a:r>
              <a:rPr lang="en-US" sz="2400" dirty="0">
                <a:solidFill>
                  <a:prstClr val="black"/>
                </a:solidFill>
                <a:latin typeface="Avenir Book" panose="020B0503020203020204" pitchFamily="34" charset="-78"/>
                <a:cs typeface="Avenir Book" panose="020B0503020203020204" pitchFamily="34" charset="-78"/>
              </a:rPr>
              <a:t>are the subnets?</a:t>
            </a:r>
          </a:p>
          <a:p>
            <a:pPr marL="354806" indent="-257175" defTabSz="685800">
              <a:spcBef>
                <a:spcPts val="750"/>
              </a:spcBef>
              <a:defRPr/>
            </a:pPr>
            <a:r>
              <a:rPr lang="en-US" sz="2400" dirty="0">
                <a:solidFill>
                  <a:prstClr val="black"/>
                </a:solidFill>
                <a:latin typeface="Avenir Book" panose="020B0503020203020204" pitchFamily="34" charset="-78"/>
                <a:cs typeface="Avenir Book" panose="020B0503020203020204" pitchFamily="34" charset="-78"/>
              </a:rPr>
              <a:t>W</a:t>
            </a:r>
            <a:r>
              <a:rPr lang="en-US" sz="2400" dirty="0" smtClean="0">
                <a:solidFill>
                  <a:prstClr val="black"/>
                </a:solidFill>
                <a:latin typeface="Avenir Book" panose="020B0503020203020204" pitchFamily="34" charset="-78"/>
                <a:cs typeface="Avenir Book" panose="020B0503020203020204" pitchFamily="34" charset="-78"/>
              </a:rPr>
              <a:t>hat </a:t>
            </a:r>
            <a:r>
              <a:rPr lang="en-US" sz="2400" dirty="0">
                <a:solidFill>
                  <a:prstClr val="black"/>
                </a:solidFill>
                <a:latin typeface="Avenir Book" panose="020B0503020203020204" pitchFamily="34" charset="-78"/>
                <a:cs typeface="Avenir Book" panose="020B0503020203020204" pitchFamily="34" charset="-78"/>
              </a:rPr>
              <a:t>are the /24 subnet addresses?</a:t>
            </a:r>
          </a:p>
          <a:p>
            <a:pPr marL="436960" lvl="1" indent="-175022" defTabSz="685800">
              <a:spcBef>
                <a:spcPts val="375"/>
              </a:spcBef>
              <a:defRPr/>
            </a:pPr>
            <a:endParaRPr lang="en-US" altLang="en-US" sz="2100" dirty="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71" name="Freeform 2">
            <a:extLst>
              <a:ext uri="{FF2B5EF4-FFF2-40B4-BE49-F238E27FC236}">
                <a16:creationId xmlns:a16="http://schemas.microsoft.com/office/drawing/2014/main" id="{AAAD98F7-32F1-BF4B-98CB-45DEB61CE5A7}"/>
              </a:ext>
            </a:extLst>
          </p:cNvPr>
          <p:cNvSpPr>
            <a:spLocks/>
          </p:cNvSpPr>
          <p:nvPr/>
        </p:nvSpPr>
        <p:spPr bwMode="auto">
          <a:xfrm>
            <a:off x="7447590" y="2400237"/>
            <a:ext cx="951310" cy="1097756"/>
          </a:xfrm>
          <a:custGeom>
            <a:avLst/>
            <a:gdLst>
              <a:gd name="T0" fmla="*/ 2147483647 w 799"/>
              <a:gd name="T1" fmla="*/ 2147483647 h 922"/>
              <a:gd name="T2" fmla="*/ 2147483647 w 799"/>
              <a:gd name="T3" fmla="*/ 2147483647 h 922"/>
              <a:gd name="T4" fmla="*/ 2147483647 w 799"/>
              <a:gd name="T5" fmla="*/ 2147483647 h 922"/>
              <a:gd name="T6" fmla="*/ 2147483647 w 799"/>
              <a:gd name="T7" fmla="*/ 2147483647 h 922"/>
              <a:gd name="T8" fmla="*/ 2147483647 w 799"/>
              <a:gd name="T9" fmla="*/ 2147483647 h 922"/>
              <a:gd name="T10" fmla="*/ 2147483647 w 799"/>
              <a:gd name="T11" fmla="*/ 0 h 922"/>
              <a:gd name="T12" fmla="*/ 2147483647 w 799"/>
              <a:gd name="T13" fmla="*/ 2147483647 h 922"/>
              <a:gd name="T14" fmla="*/ 0 60000 65536"/>
              <a:gd name="T15" fmla="*/ 0 60000 65536"/>
              <a:gd name="T16" fmla="*/ 0 60000 65536"/>
              <a:gd name="T17" fmla="*/ 0 60000 65536"/>
              <a:gd name="T18" fmla="*/ 0 60000 65536"/>
              <a:gd name="T19" fmla="*/ 0 60000 65536"/>
              <a:gd name="T20" fmla="*/ 0 60000 65536"/>
              <a:gd name="T21" fmla="*/ 0 w 799"/>
              <a:gd name="T22" fmla="*/ 0 h 922"/>
              <a:gd name="T23" fmla="*/ 799 w 799"/>
              <a:gd name="T24" fmla="*/ 922 h 9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99" h="922">
                <a:moveTo>
                  <a:pt x="6" y="66"/>
                </a:moveTo>
                <a:cubicBezTo>
                  <a:pt x="13" y="117"/>
                  <a:pt x="234" y="314"/>
                  <a:pt x="341" y="446"/>
                </a:cubicBezTo>
                <a:cubicBezTo>
                  <a:pt x="448" y="578"/>
                  <a:pt x="577" y="794"/>
                  <a:pt x="648" y="858"/>
                </a:cubicBezTo>
                <a:cubicBezTo>
                  <a:pt x="719" y="922"/>
                  <a:pt x="799" y="912"/>
                  <a:pt x="768" y="828"/>
                </a:cubicBezTo>
                <a:cubicBezTo>
                  <a:pt x="737" y="744"/>
                  <a:pt x="581" y="492"/>
                  <a:pt x="463" y="354"/>
                </a:cubicBezTo>
                <a:cubicBezTo>
                  <a:pt x="345" y="216"/>
                  <a:pt x="136" y="48"/>
                  <a:pt x="60" y="0"/>
                </a:cubicBezTo>
                <a:cubicBezTo>
                  <a:pt x="25" y="47"/>
                  <a:pt x="0" y="15"/>
                  <a:pt x="6" y="66"/>
                </a:cubicBezTo>
                <a:close/>
              </a:path>
            </a:pathLst>
          </a:custGeom>
          <a:solidFill>
            <a:srgbClr val="9CE0FA"/>
          </a:solidFill>
          <a:ln>
            <a:noFill/>
          </a:ln>
        </p:spPr>
        <p:txBody>
          <a:bodyPr wrap="none" anchor="ct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84" name="Freeform 3">
            <a:extLst>
              <a:ext uri="{FF2B5EF4-FFF2-40B4-BE49-F238E27FC236}">
                <a16:creationId xmlns:a16="http://schemas.microsoft.com/office/drawing/2014/main" id="{6488F527-6BB3-D24E-8C51-EEDC124AD307}"/>
              </a:ext>
            </a:extLst>
          </p:cNvPr>
          <p:cNvSpPr>
            <a:spLocks/>
          </p:cNvSpPr>
          <p:nvPr/>
        </p:nvSpPr>
        <p:spPr bwMode="auto">
          <a:xfrm>
            <a:off x="6548883" y="3533712"/>
            <a:ext cx="1573967" cy="270916"/>
          </a:xfrm>
          <a:custGeom>
            <a:avLst/>
            <a:gdLst>
              <a:gd name="T0" fmla="*/ 2147483647 w 1422"/>
              <a:gd name="T1" fmla="*/ 2147483647 h 206"/>
              <a:gd name="T2" fmla="*/ 2147483647 w 1422"/>
              <a:gd name="T3" fmla="*/ 2147483647 h 206"/>
              <a:gd name="T4" fmla="*/ 2147483647 w 1422"/>
              <a:gd name="T5" fmla="*/ 2147483647 h 206"/>
              <a:gd name="T6" fmla="*/ 2147483647 w 1422"/>
              <a:gd name="T7" fmla="*/ 2147483647 h 206"/>
              <a:gd name="T8" fmla="*/ 2147483647 w 1422"/>
              <a:gd name="T9" fmla="*/ 2147483647 h 206"/>
              <a:gd name="T10" fmla="*/ 2147483647 w 1422"/>
              <a:gd name="T11" fmla="*/ 2147483647 h 206"/>
              <a:gd name="T12" fmla="*/ 2147483647 w 1422"/>
              <a:gd name="T13" fmla="*/ 2147483647 h 206"/>
              <a:gd name="T14" fmla="*/ 0 60000 65536"/>
              <a:gd name="T15" fmla="*/ 0 60000 65536"/>
              <a:gd name="T16" fmla="*/ 0 60000 65536"/>
              <a:gd name="T17" fmla="*/ 0 60000 65536"/>
              <a:gd name="T18" fmla="*/ 0 60000 65536"/>
              <a:gd name="T19" fmla="*/ 0 60000 65536"/>
              <a:gd name="T20" fmla="*/ 0 60000 65536"/>
              <a:gd name="T21" fmla="*/ 0 w 1422"/>
              <a:gd name="T22" fmla="*/ 0 h 206"/>
              <a:gd name="T23" fmla="*/ 1422 w 1422"/>
              <a:gd name="T24" fmla="*/ 206 h 2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2" h="206">
                <a:moveTo>
                  <a:pt x="42" y="176"/>
                </a:moveTo>
                <a:cubicBezTo>
                  <a:pt x="84" y="206"/>
                  <a:pt x="437" y="167"/>
                  <a:pt x="641" y="166"/>
                </a:cubicBezTo>
                <a:cubicBezTo>
                  <a:pt x="845" y="165"/>
                  <a:pt x="1153" y="192"/>
                  <a:pt x="1266" y="170"/>
                </a:cubicBezTo>
                <a:cubicBezTo>
                  <a:pt x="1379" y="148"/>
                  <a:pt x="1422" y="58"/>
                  <a:pt x="1320" y="32"/>
                </a:cubicBezTo>
                <a:cubicBezTo>
                  <a:pt x="1218" y="6"/>
                  <a:pt x="869" y="15"/>
                  <a:pt x="657" y="14"/>
                </a:cubicBezTo>
                <a:cubicBezTo>
                  <a:pt x="445" y="13"/>
                  <a:pt x="147" y="0"/>
                  <a:pt x="45" y="27"/>
                </a:cubicBezTo>
                <a:cubicBezTo>
                  <a:pt x="56" y="84"/>
                  <a:pt x="0" y="146"/>
                  <a:pt x="42" y="176"/>
                </a:cubicBezTo>
                <a:close/>
              </a:path>
            </a:pathLst>
          </a:custGeom>
          <a:solidFill>
            <a:srgbClr val="9CE0FA"/>
          </a:solidFill>
          <a:ln>
            <a:noFill/>
          </a:ln>
        </p:spPr>
        <p:txBody>
          <a:bodyPr wrap="none" anchor="ct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85" name="Freeform 4">
            <a:extLst>
              <a:ext uri="{FF2B5EF4-FFF2-40B4-BE49-F238E27FC236}">
                <a16:creationId xmlns:a16="http://schemas.microsoft.com/office/drawing/2014/main" id="{BB5B858F-E6BD-CD40-8B14-32C4CBF3D8BB}"/>
              </a:ext>
            </a:extLst>
          </p:cNvPr>
          <p:cNvSpPr>
            <a:spLocks/>
          </p:cNvSpPr>
          <p:nvPr/>
        </p:nvSpPr>
        <p:spPr bwMode="auto">
          <a:xfrm>
            <a:off x="6283159" y="2343087"/>
            <a:ext cx="869156" cy="1160860"/>
          </a:xfrm>
          <a:custGeom>
            <a:avLst/>
            <a:gdLst>
              <a:gd name="T0" fmla="*/ 2147483647 w 730"/>
              <a:gd name="T1" fmla="*/ 2147483647 h 975"/>
              <a:gd name="T2" fmla="*/ 2147483647 w 730"/>
              <a:gd name="T3" fmla="*/ 2147483647 h 975"/>
              <a:gd name="T4" fmla="*/ 2147483647 w 730"/>
              <a:gd name="T5" fmla="*/ 2147483647 h 975"/>
              <a:gd name="T6" fmla="*/ 2147483647 w 730"/>
              <a:gd name="T7" fmla="*/ 2147483647 h 975"/>
              <a:gd name="T8" fmla="*/ 2147483647 w 730"/>
              <a:gd name="T9" fmla="*/ 2147483647 h 975"/>
              <a:gd name="T10" fmla="*/ 0 w 730"/>
              <a:gd name="T11" fmla="*/ 2147483647 h 975"/>
              <a:gd name="T12" fmla="*/ 2147483647 w 730"/>
              <a:gd name="T13" fmla="*/ 2147483647 h 975"/>
              <a:gd name="T14" fmla="*/ 0 60000 65536"/>
              <a:gd name="T15" fmla="*/ 0 60000 65536"/>
              <a:gd name="T16" fmla="*/ 0 60000 65536"/>
              <a:gd name="T17" fmla="*/ 0 60000 65536"/>
              <a:gd name="T18" fmla="*/ 0 60000 65536"/>
              <a:gd name="T19" fmla="*/ 0 60000 65536"/>
              <a:gd name="T20" fmla="*/ 0 60000 65536"/>
              <a:gd name="T21" fmla="*/ 0 w 730"/>
              <a:gd name="T22" fmla="*/ 0 h 975"/>
              <a:gd name="T23" fmla="*/ 730 w 730"/>
              <a:gd name="T24" fmla="*/ 975 h 9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30" h="975">
                <a:moveTo>
                  <a:pt x="157" y="952"/>
                </a:moveTo>
                <a:cubicBezTo>
                  <a:pt x="272" y="930"/>
                  <a:pt x="357" y="644"/>
                  <a:pt x="462" y="498"/>
                </a:cubicBezTo>
                <a:cubicBezTo>
                  <a:pt x="554" y="363"/>
                  <a:pt x="686" y="220"/>
                  <a:pt x="708" y="144"/>
                </a:cubicBezTo>
                <a:cubicBezTo>
                  <a:pt x="730" y="68"/>
                  <a:pt x="654" y="0"/>
                  <a:pt x="594" y="42"/>
                </a:cubicBezTo>
                <a:cubicBezTo>
                  <a:pt x="534" y="84"/>
                  <a:pt x="447" y="253"/>
                  <a:pt x="348" y="396"/>
                </a:cubicBezTo>
                <a:cubicBezTo>
                  <a:pt x="249" y="539"/>
                  <a:pt x="32" y="807"/>
                  <a:pt x="0" y="900"/>
                </a:cubicBezTo>
                <a:cubicBezTo>
                  <a:pt x="53" y="924"/>
                  <a:pt x="43" y="975"/>
                  <a:pt x="157" y="952"/>
                </a:cubicBezTo>
                <a:close/>
              </a:path>
            </a:pathLst>
          </a:custGeom>
          <a:solidFill>
            <a:srgbClr val="9CE0FA"/>
          </a:solidFill>
          <a:ln>
            <a:noFill/>
          </a:ln>
        </p:spPr>
        <p:txBody>
          <a:bodyPr wrap="none" anchor="ct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89" name="Freeform 5">
            <a:extLst>
              <a:ext uri="{FF2B5EF4-FFF2-40B4-BE49-F238E27FC236}">
                <a16:creationId xmlns:a16="http://schemas.microsoft.com/office/drawing/2014/main" id="{75589C7B-69B2-8940-9517-2C5A1E5A6E79}"/>
              </a:ext>
            </a:extLst>
          </p:cNvPr>
          <p:cNvSpPr>
            <a:spLocks/>
          </p:cNvSpPr>
          <p:nvPr/>
        </p:nvSpPr>
        <p:spPr bwMode="auto">
          <a:xfrm rot="5265760">
            <a:off x="7025114" y="810760"/>
            <a:ext cx="808679" cy="1621631"/>
          </a:xfrm>
          <a:custGeom>
            <a:avLst/>
            <a:gdLst>
              <a:gd name="T0" fmla="*/ 2147483647 w 1223"/>
              <a:gd name="T1" fmla="*/ 2147483647 h 1291"/>
              <a:gd name="T2" fmla="*/ 2147483647 w 1223"/>
              <a:gd name="T3" fmla="*/ 2147483647 h 1291"/>
              <a:gd name="T4" fmla="*/ 2147483647 w 1223"/>
              <a:gd name="T5" fmla="*/ 2147483647 h 1291"/>
              <a:gd name="T6" fmla="*/ 2147483647 w 1223"/>
              <a:gd name="T7" fmla="*/ 2147483647 h 1291"/>
              <a:gd name="T8" fmla="*/ 2147483647 w 1223"/>
              <a:gd name="T9" fmla="*/ 2147483647 h 1291"/>
              <a:gd name="T10" fmla="*/ 2147483647 w 1223"/>
              <a:gd name="T11" fmla="*/ 2147483647 h 1291"/>
              <a:gd name="T12" fmla="*/ 2147483647 w 1223"/>
              <a:gd name="T13" fmla="*/ 2147483647 h 1291"/>
              <a:gd name="T14" fmla="*/ 2147483647 w 1223"/>
              <a:gd name="T15" fmla="*/ 2147483647 h 1291"/>
              <a:gd name="T16" fmla="*/ 2147483647 w 1223"/>
              <a:gd name="T17" fmla="*/ 2147483647 h 1291"/>
              <a:gd name="T18" fmla="*/ 2147483647 w 1223"/>
              <a:gd name="T19" fmla="*/ 2147483647 h 1291"/>
              <a:gd name="T20" fmla="*/ 2147483647 w 1223"/>
              <a:gd name="T21" fmla="*/ 2147483647 h 1291"/>
              <a:gd name="T22" fmla="*/ 2147483647 w 1223"/>
              <a:gd name="T23" fmla="*/ 2147483647 h 1291"/>
              <a:gd name="T24" fmla="*/ 2147483647 w 1223"/>
              <a:gd name="T25" fmla="*/ 2147483647 h 1291"/>
              <a:gd name="T26" fmla="*/ 2147483647 w 1223"/>
              <a:gd name="T27" fmla="*/ 2147483647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9CE0FA"/>
          </a:solidFill>
          <a:ln>
            <a:noFill/>
          </a:ln>
        </p:spPr>
        <p:txBody>
          <a:bodyPr wrap="none" anchor="ct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97" name="Line 14">
            <a:extLst>
              <a:ext uri="{FF2B5EF4-FFF2-40B4-BE49-F238E27FC236}">
                <a16:creationId xmlns:a16="http://schemas.microsoft.com/office/drawing/2014/main" id="{A27AACF9-29AB-1F42-A979-89DBCB8DCBAB}"/>
              </a:ext>
            </a:extLst>
          </p:cNvPr>
          <p:cNvSpPr>
            <a:spLocks noChangeShapeType="1"/>
          </p:cNvSpPr>
          <p:nvPr/>
        </p:nvSpPr>
        <p:spPr bwMode="auto">
          <a:xfrm flipH="1">
            <a:off x="7253519" y="1628712"/>
            <a:ext cx="2381" cy="44410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98" name="Text Box 15">
            <a:extLst>
              <a:ext uri="{FF2B5EF4-FFF2-40B4-BE49-F238E27FC236}">
                <a16:creationId xmlns:a16="http://schemas.microsoft.com/office/drawing/2014/main" id="{86ABE5DC-F743-3B4F-90D0-2B2BE524A3D1}"/>
              </a:ext>
            </a:extLst>
          </p:cNvPr>
          <p:cNvSpPr txBox="1">
            <a:spLocks noChangeArrowheads="1"/>
          </p:cNvSpPr>
          <p:nvPr/>
        </p:nvSpPr>
        <p:spPr bwMode="auto">
          <a:xfrm>
            <a:off x="6098593" y="1214179"/>
            <a:ext cx="8242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dirty="0">
                <a:solidFill>
                  <a:prstClr val="black"/>
                </a:solidFill>
                <a:latin typeface="Avenir Book" panose="020B0503020203020204" pitchFamily="34" charset="-78"/>
                <a:cs typeface="Avenir Book" panose="020B0503020203020204" pitchFamily="34" charset="-78"/>
              </a:rPr>
              <a:t>223.1.1.1</a:t>
            </a:r>
            <a:endParaRPr lang="en-US" altLang="en-US" sz="1350" dirty="0">
              <a:solidFill>
                <a:prstClr val="black"/>
              </a:solidFill>
              <a:latin typeface="Avenir Book" panose="020B0503020203020204" pitchFamily="34" charset="-78"/>
              <a:cs typeface="Avenir Book" panose="020B0503020203020204" pitchFamily="34" charset="-78"/>
            </a:endParaRPr>
          </a:p>
        </p:txBody>
      </p:sp>
      <p:sp>
        <p:nvSpPr>
          <p:cNvPr id="99" name="Rectangle 16">
            <a:extLst>
              <a:ext uri="{FF2B5EF4-FFF2-40B4-BE49-F238E27FC236}">
                <a16:creationId xmlns:a16="http://schemas.microsoft.com/office/drawing/2014/main" id="{8DA80CA3-4BFA-544E-B250-26C540FFA16B}"/>
              </a:ext>
            </a:extLst>
          </p:cNvPr>
          <p:cNvSpPr>
            <a:spLocks noChangeArrowheads="1"/>
          </p:cNvSpPr>
          <p:nvPr/>
        </p:nvSpPr>
        <p:spPr bwMode="auto">
          <a:xfrm>
            <a:off x="7129929" y="1825167"/>
            <a:ext cx="232172" cy="135731"/>
          </a:xfrm>
          <a:prstGeom prst="rect">
            <a:avLst/>
          </a:prstGeom>
          <a:solidFill>
            <a:srgbClr val="9CE0FA"/>
          </a:solidFill>
          <a:ln>
            <a:noFill/>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dirty="0">
              <a:solidFill>
                <a:prstClr val="black"/>
              </a:solidFill>
              <a:latin typeface="Avenir Book" panose="020B0503020203020204" pitchFamily="34" charset="-78"/>
              <a:cs typeface="Avenir Book" panose="020B0503020203020204" pitchFamily="34" charset="-78"/>
            </a:endParaRPr>
          </a:p>
        </p:txBody>
      </p:sp>
      <p:sp>
        <p:nvSpPr>
          <p:cNvPr id="100" name="Text Box 17">
            <a:extLst>
              <a:ext uri="{FF2B5EF4-FFF2-40B4-BE49-F238E27FC236}">
                <a16:creationId xmlns:a16="http://schemas.microsoft.com/office/drawing/2014/main" id="{BE68A712-57FB-6F4C-A3FB-152525A06D14}"/>
              </a:ext>
            </a:extLst>
          </p:cNvPr>
          <p:cNvSpPr txBox="1">
            <a:spLocks noChangeArrowheads="1"/>
          </p:cNvSpPr>
          <p:nvPr/>
        </p:nvSpPr>
        <p:spPr bwMode="auto">
          <a:xfrm>
            <a:off x="6932886" y="1757016"/>
            <a:ext cx="8242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dirty="0">
                <a:solidFill>
                  <a:prstClr val="black"/>
                </a:solidFill>
                <a:latin typeface="Avenir Book" panose="020B0503020203020204" pitchFamily="34" charset="-78"/>
                <a:cs typeface="Avenir Book" panose="020B0503020203020204" pitchFamily="34" charset="-78"/>
              </a:rPr>
              <a:t>223.1.1.3</a:t>
            </a:r>
            <a:endParaRPr lang="en-US" altLang="en-US" sz="1350" dirty="0">
              <a:solidFill>
                <a:prstClr val="black"/>
              </a:solidFill>
              <a:latin typeface="Avenir Book" panose="020B0503020203020204" pitchFamily="34" charset="-78"/>
              <a:cs typeface="Avenir Book" panose="020B0503020203020204" pitchFamily="34" charset="-78"/>
            </a:endParaRPr>
          </a:p>
        </p:txBody>
      </p:sp>
      <p:sp>
        <p:nvSpPr>
          <p:cNvPr id="101" name="Text Box 18">
            <a:extLst>
              <a:ext uri="{FF2B5EF4-FFF2-40B4-BE49-F238E27FC236}">
                <a16:creationId xmlns:a16="http://schemas.microsoft.com/office/drawing/2014/main" id="{9676552A-43A0-714A-AEA1-0C4E2D4CA023}"/>
              </a:ext>
            </a:extLst>
          </p:cNvPr>
          <p:cNvSpPr txBox="1">
            <a:spLocks noChangeArrowheads="1"/>
          </p:cNvSpPr>
          <p:nvPr/>
        </p:nvSpPr>
        <p:spPr bwMode="auto">
          <a:xfrm>
            <a:off x="7889195" y="1297101"/>
            <a:ext cx="8242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dirty="0">
                <a:solidFill>
                  <a:prstClr val="black"/>
                </a:solidFill>
                <a:latin typeface="Avenir Book" panose="020B0503020203020204" pitchFamily="34" charset="-78"/>
                <a:cs typeface="Avenir Book" panose="020B0503020203020204" pitchFamily="34" charset="-78"/>
              </a:rPr>
              <a:t>223.1.1.4</a:t>
            </a:r>
            <a:endParaRPr lang="en-US" altLang="en-US" sz="1350" dirty="0">
              <a:solidFill>
                <a:prstClr val="black"/>
              </a:solidFill>
              <a:latin typeface="Avenir Book" panose="020B0503020203020204" pitchFamily="34" charset="-78"/>
              <a:cs typeface="Avenir Book" panose="020B0503020203020204" pitchFamily="34" charset="-78"/>
            </a:endParaRPr>
          </a:p>
        </p:txBody>
      </p:sp>
      <p:sp>
        <p:nvSpPr>
          <p:cNvPr id="102" name="Freeform 19">
            <a:extLst>
              <a:ext uri="{FF2B5EF4-FFF2-40B4-BE49-F238E27FC236}">
                <a16:creationId xmlns:a16="http://schemas.microsoft.com/office/drawing/2014/main" id="{CCFF2B55-E38D-3247-9770-7C4658805194}"/>
              </a:ext>
            </a:extLst>
          </p:cNvPr>
          <p:cNvSpPr>
            <a:spLocks/>
          </p:cNvSpPr>
          <p:nvPr/>
        </p:nvSpPr>
        <p:spPr bwMode="auto">
          <a:xfrm>
            <a:off x="5578309" y="3796963"/>
            <a:ext cx="1154906" cy="802699"/>
          </a:xfrm>
          <a:custGeom>
            <a:avLst/>
            <a:gdLst>
              <a:gd name="T0" fmla="*/ 2147483647 w 970"/>
              <a:gd name="T1" fmla="*/ 2147483647 h 939"/>
              <a:gd name="T2" fmla="*/ 2147483647 w 970"/>
              <a:gd name="T3" fmla="*/ 2147483647 h 939"/>
              <a:gd name="T4" fmla="*/ 2147483647 w 970"/>
              <a:gd name="T5" fmla="*/ 2147483647 h 939"/>
              <a:gd name="T6" fmla="*/ 2147483647 w 970"/>
              <a:gd name="T7" fmla="*/ 2147483647 h 939"/>
              <a:gd name="T8" fmla="*/ 2147483647 w 970"/>
              <a:gd name="T9" fmla="*/ 2147483647 h 939"/>
              <a:gd name="T10" fmla="*/ 2147483647 w 970"/>
              <a:gd name="T11" fmla="*/ 2147483647 h 939"/>
              <a:gd name="T12" fmla="*/ 2147483647 w 970"/>
              <a:gd name="T13" fmla="*/ 2147483647 h 939"/>
              <a:gd name="T14" fmla="*/ 2147483647 w 970"/>
              <a:gd name="T15" fmla="*/ 2147483647 h 939"/>
              <a:gd name="T16" fmla="*/ 2147483647 w 970"/>
              <a:gd name="T17" fmla="*/ 2147483647 h 939"/>
              <a:gd name="T18" fmla="*/ 2147483647 w 970"/>
              <a:gd name="T19" fmla="*/ 2147483647 h 939"/>
              <a:gd name="T20" fmla="*/ 2147483647 w 970"/>
              <a:gd name="T21" fmla="*/ 2147483647 h 939"/>
              <a:gd name="T22" fmla="*/ 2147483647 w 970"/>
              <a:gd name="T23" fmla="*/ 2147483647 h 939"/>
              <a:gd name="T24" fmla="*/ 2147483647 w 970"/>
              <a:gd name="T25" fmla="*/ 2147483647 h 9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70"/>
              <a:gd name="T40" fmla="*/ 0 h 939"/>
              <a:gd name="T41" fmla="*/ 970 w 970"/>
              <a:gd name="T42" fmla="*/ 939 h 9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70" h="939">
                <a:moveTo>
                  <a:pt x="451" y="41"/>
                </a:moveTo>
                <a:cubicBezTo>
                  <a:pt x="415" y="47"/>
                  <a:pt x="452" y="358"/>
                  <a:pt x="388" y="431"/>
                </a:cubicBezTo>
                <a:cubicBezTo>
                  <a:pt x="324" y="504"/>
                  <a:pt x="128" y="419"/>
                  <a:pt x="64" y="479"/>
                </a:cubicBezTo>
                <a:cubicBezTo>
                  <a:pt x="0" y="539"/>
                  <a:pt x="1" y="718"/>
                  <a:pt x="7" y="791"/>
                </a:cubicBezTo>
                <a:cubicBezTo>
                  <a:pt x="13" y="864"/>
                  <a:pt x="31" y="901"/>
                  <a:pt x="100" y="920"/>
                </a:cubicBezTo>
                <a:cubicBezTo>
                  <a:pt x="169" y="939"/>
                  <a:pt x="329" y="908"/>
                  <a:pt x="421" y="905"/>
                </a:cubicBezTo>
                <a:cubicBezTo>
                  <a:pt x="513" y="902"/>
                  <a:pt x="572" y="913"/>
                  <a:pt x="652" y="905"/>
                </a:cubicBezTo>
                <a:cubicBezTo>
                  <a:pt x="732" y="897"/>
                  <a:pt x="860" y="929"/>
                  <a:pt x="904" y="857"/>
                </a:cubicBezTo>
                <a:cubicBezTo>
                  <a:pt x="948" y="785"/>
                  <a:pt x="970" y="542"/>
                  <a:pt x="916" y="473"/>
                </a:cubicBezTo>
                <a:cubicBezTo>
                  <a:pt x="862" y="404"/>
                  <a:pt x="645" y="511"/>
                  <a:pt x="580" y="443"/>
                </a:cubicBezTo>
                <a:cubicBezTo>
                  <a:pt x="515" y="375"/>
                  <a:pt x="534" y="130"/>
                  <a:pt x="526" y="65"/>
                </a:cubicBezTo>
                <a:cubicBezTo>
                  <a:pt x="518" y="0"/>
                  <a:pt x="542" y="57"/>
                  <a:pt x="529" y="53"/>
                </a:cubicBezTo>
                <a:cubicBezTo>
                  <a:pt x="520" y="26"/>
                  <a:pt x="487" y="35"/>
                  <a:pt x="451" y="41"/>
                </a:cubicBezTo>
                <a:close/>
              </a:path>
            </a:pathLst>
          </a:custGeom>
          <a:solidFill>
            <a:srgbClr val="9CE0FA"/>
          </a:solidFill>
          <a:ln>
            <a:noFill/>
          </a:ln>
        </p:spPr>
        <p:txBody>
          <a:bodyPr wrap="none" anchor="ct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103" name="Line 34">
            <a:extLst>
              <a:ext uri="{FF2B5EF4-FFF2-40B4-BE49-F238E27FC236}">
                <a16:creationId xmlns:a16="http://schemas.microsoft.com/office/drawing/2014/main" id="{5BEBE0C0-602D-CA47-91CB-81EACE7498F7}"/>
              </a:ext>
            </a:extLst>
          </p:cNvPr>
          <p:cNvSpPr>
            <a:spLocks noChangeShapeType="1"/>
          </p:cNvSpPr>
          <p:nvPr/>
        </p:nvSpPr>
        <p:spPr bwMode="auto">
          <a:xfrm>
            <a:off x="6145045" y="3786126"/>
            <a:ext cx="5954" cy="42148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127" name="Text Box 40">
            <a:extLst>
              <a:ext uri="{FF2B5EF4-FFF2-40B4-BE49-F238E27FC236}">
                <a16:creationId xmlns:a16="http://schemas.microsoft.com/office/drawing/2014/main" id="{EFBEBACC-6C23-394B-9616-85081FAC0AC6}"/>
              </a:ext>
            </a:extLst>
          </p:cNvPr>
          <p:cNvSpPr txBox="1">
            <a:spLocks noChangeArrowheads="1"/>
          </p:cNvSpPr>
          <p:nvPr/>
        </p:nvSpPr>
        <p:spPr bwMode="auto">
          <a:xfrm>
            <a:off x="6416726" y="4332731"/>
            <a:ext cx="8242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dirty="0">
                <a:solidFill>
                  <a:prstClr val="black"/>
                </a:solidFill>
                <a:latin typeface="Avenir Book" panose="020B0503020203020204" pitchFamily="34" charset="-78"/>
                <a:cs typeface="Avenir Book" panose="020B0503020203020204" pitchFamily="34" charset="-78"/>
              </a:rPr>
              <a:t>223.1.2.2</a:t>
            </a:r>
            <a:endParaRPr lang="en-US" altLang="en-US" sz="1350" dirty="0">
              <a:solidFill>
                <a:prstClr val="black"/>
              </a:solidFill>
              <a:latin typeface="Avenir Book" panose="020B0503020203020204" pitchFamily="34" charset="-78"/>
              <a:cs typeface="Avenir Book" panose="020B0503020203020204" pitchFamily="34" charset="-78"/>
            </a:endParaRPr>
          </a:p>
        </p:txBody>
      </p:sp>
      <p:sp>
        <p:nvSpPr>
          <p:cNvPr id="128" name="Rectangle 42">
            <a:extLst>
              <a:ext uri="{FF2B5EF4-FFF2-40B4-BE49-F238E27FC236}">
                <a16:creationId xmlns:a16="http://schemas.microsoft.com/office/drawing/2014/main" id="{4463C3B6-3442-A848-96F8-45BDEAD65EC7}"/>
              </a:ext>
            </a:extLst>
          </p:cNvPr>
          <p:cNvSpPr>
            <a:spLocks noChangeArrowheads="1"/>
          </p:cNvSpPr>
          <p:nvPr/>
        </p:nvSpPr>
        <p:spPr bwMode="auto">
          <a:xfrm>
            <a:off x="6106436" y="3880186"/>
            <a:ext cx="96440" cy="135731"/>
          </a:xfrm>
          <a:prstGeom prst="rect">
            <a:avLst/>
          </a:prstGeom>
          <a:solidFill>
            <a:srgbClr val="9CE0FA"/>
          </a:solidFill>
          <a:ln>
            <a:noFill/>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dirty="0">
              <a:solidFill>
                <a:prstClr val="black"/>
              </a:solidFill>
              <a:latin typeface="Avenir Book" panose="020B0503020203020204" pitchFamily="34" charset="-78"/>
              <a:cs typeface="Avenir Book" panose="020B0503020203020204" pitchFamily="34" charset="-78"/>
            </a:endParaRPr>
          </a:p>
        </p:txBody>
      </p:sp>
      <p:sp>
        <p:nvSpPr>
          <p:cNvPr id="129" name="Text Box 43">
            <a:extLst>
              <a:ext uri="{FF2B5EF4-FFF2-40B4-BE49-F238E27FC236}">
                <a16:creationId xmlns:a16="http://schemas.microsoft.com/office/drawing/2014/main" id="{0DD50976-05F4-7849-BC93-4C4F6CC58AA1}"/>
              </a:ext>
            </a:extLst>
          </p:cNvPr>
          <p:cNvSpPr txBox="1">
            <a:spLocks noChangeArrowheads="1"/>
          </p:cNvSpPr>
          <p:nvPr/>
        </p:nvSpPr>
        <p:spPr bwMode="auto">
          <a:xfrm>
            <a:off x="5706959" y="3818242"/>
            <a:ext cx="8242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dirty="0">
                <a:solidFill>
                  <a:prstClr val="black"/>
                </a:solidFill>
                <a:latin typeface="Avenir Book" panose="020B0503020203020204" pitchFamily="34" charset="-78"/>
                <a:cs typeface="Avenir Book" panose="020B0503020203020204" pitchFamily="34" charset="-78"/>
              </a:rPr>
              <a:t>223.1.2.6</a:t>
            </a:r>
            <a:endParaRPr lang="en-US" altLang="en-US" sz="1350" dirty="0">
              <a:solidFill>
                <a:prstClr val="black"/>
              </a:solidFill>
              <a:latin typeface="Avenir Book" panose="020B0503020203020204" pitchFamily="34" charset="-78"/>
              <a:cs typeface="Avenir Book" panose="020B0503020203020204" pitchFamily="34" charset="-78"/>
            </a:endParaRPr>
          </a:p>
        </p:txBody>
      </p:sp>
      <p:sp>
        <p:nvSpPr>
          <p:cNvPr id="130" name="Freeform 45">
            <a:extLst>
              <a:ext uri="{FF2B5EF4-FFF2-40B4-BE49-F238E27FC236}">
                <a16:creationId xmlns:a16="http://schemas.microsoft.com/office/drawing/2014/main" id="{2242FC36-42F5-C242-B9D7-9C37B5FAD3AB}"/>
              </a:ext>
            </a:extLst>
          </p:cNvPr>
          <p:cNvSpPr>
            <a:spLocks/>
          </p:cNvSpPr>
          <p:nvPr/>
        </p:nvSpPr>
        <p:spPr bwMode="auto">
          <a:xfrm>
            <a:off x="7841687" y="3805464"/>
            <a:ext cx="1154906" cy="847333"/>
          </a:xfrm>
          <a:custGeom>
            <a:avLst/>
            <a:gdLst>
              <a:gd name="T0" fmla="*/ 2147483647 w 970"/>
              <a:gd name="T1" fmla="*/ 2147483647 h 939"/>
              <a:gd name="T2" fmla="*/ 2147483647 w 970"/>
              <a:gd name="T3" fmla="*/ 2147483647 h 939"/>
              <a:gd name="T4" fmla="*/ 2147483647 w 970"/>
              <a:gd name="T5" fmla="*/ 2147483647 h 939"/>
              <a:gd name="T6" fmla="*/ 2147483647 w 970"/>
              <a:gd name="T7" fmla="*/ 2147483647 h 939"/>
              <a:gd name="T8" fmla="*/ 2147483647 w 970"/>
              <a:gd name="T9" fmla="*/ 2147483647 h 939"/>
              <a:gd name="T10" fmla="*/ 2147483647 w 970"/>
              <a:gd name="T11" fmla="*/ 2147483647 h 939"/>
              <a:gd name="T12" fmla="*/ 2147483647 w 970"/>
              <a:gd name="T13" fmla="*/ 2147483647 h 939"/>
              <a:gd name="T14" fmla="*/ 2147483647 w 970"/>
              <a:gd name="T15" fmla="*/ 2147483647 h 939"/>
              <a:gd name="T16" fmla="*/ 2147483647 w 970"/>
              <a:gd name="T17" fmla="*/ 2147483647 h 939"/>
              <a:gd name="T18" fmla="*/ 2147483647 w 970"/>
              <a:gd name="T19" fmla="*/ 2147483647 h 939"/>
              <a:gd name="T20" fmla="*/ 2147483647 w 970"/>
              <a:gd name="T21" fmla="*/ 2147483647 h 939"/>
              <a:gd name="T22" fmla="*/ 2147483647 w 970"/>
              <a:gd name="T23" fmla="*/ 2147483647 h 939"/>
              <a:gd name="T24" fmla="*/ 2147483647 w 970"/>
              <a:gd name="T25" fmla="*/ 2147483647 h 9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70"/>
              <a:gd name="T40" fmla="*/ 0 h 939"/>
              <a:gd name="T41" fmla="*/ 970 w 970"/>
              <a:gd name="T42" fmla="*/ 939 h 9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70" h="939">
                <a:moveTo>
                  <a:pt x="451" y="41"/>
                </a:moveTo>
                <a:cubicBezTo>
                  <a:pt x="415" y="47"/>
                  <a:pt x="452" y="358"/>
                  <a:pt x="388" y="431"/>
                </a:cubicBezTo>
                <a:cubicBezTo>
                  <a:pt x="324" y="504"/>
                  <a:pt x="128" y="419"/>
                  <a:pt x="64" y="479"/>
                </a:cubicBezTo>
                <a:cubicBezTo>
                  <a:pt x="0" y="539"/>
                  <a:pt x="1" y="718"/>
                  <a:pt x="7" y="791"/>
                </a:cubicBezTo>
                <a:cubicBezTo>
                  <a:pt x="13" y="864"/>
                  <a:pt x="31" y="901"/>
                  <a:pt x="100" y="920"/>
                </a:cubicBezTo>
                <a:cubicBezTo>
                  <a:pt x="169" y="939"/>
                  <a:pt x="329" y="908"/>
                  <a:pt x="421" y="905"/>
                </a:cubicBezTo>
                <a:cubicBezTo>
                  <a:pt x="513" y="902"/>
                  <a:pt x="572" y="913"/>
                  <a:pt x="652" y="905"/>
                </a:cubicBezTo>
                <a:cubicBezTo>
                  <a:pt x="732" y="897"/>
                  <a:pt x="860" y="929"/>
                  <a:pt x="904" y="857"/>
                </a:cubicBezTo>
                <a:cubicBezTo>
                  <a:pt x="948" y="785"/>
                  <a:pt x="970" y="542"/>
                  <a:pt x="916" y="473"/>
                </a:cubicBezTo>
                <a:cubicBezTo>
                  <a:pt x="862" y="404"/>
                  <a:pt x="645" y="511"/>
                  <a:pt x="580" y="443"/>
                </a:cubicBezTo>
                <a:cubicBezTo>
                  <a:pt x="515" y="375"/>
                  <a:pt x="534" y="130"/>
                  <a:pt x="526" y="65"/>
                </a:cubicBezTo>
                <a:cubicBezTo>
                  <a:pt x="518" y="0"/>
                  <a:pt x="542" y="57"/>
                  <a:pt x="529" y="53"/>
                </a:cubicBezTo>
                <a:cubicBezTo>
                  <a:pt x="520" y="26"/>
                  <a:pt x="487" y="35"/>
                  <a:pt x="451" y="41"/>
                </a:cubicBezTo>
                <a:close/>
              </a:path>
            </a:pathLst>
          </a:custGeom>
          <a:solidFill>
            <a:srgbClr val="9CE0FA"/>
          </a:solidFill>
          <a:ln>
            <a:noFill/>
          </a:ln>
        </p:spPr>
        <p:txBody>
          <a:bodyPr wrap="none" anchor="ct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131" name="Line 60">
            <a:extLst>
              <a:ext uri="{FF2B5EF4-FFF2-40B4-BE49-F238E27FC236}">
                <a16:creationId xmlns:a16="http://schemas.microsoft.com/office/drawing/2014/main" id="{6B24106E-72F9-F24A-B2D8-8555ACB90C47}"/>
              </a:ext>
            </a:extLst>
          </p:cNvPr>
          <p:cNvSpPr>
            <a:spLocks noChangeShapeType="1"/>
          </p:cNvSpPr>
          <p:nvPr/>
        </p:nvSpPr>
        <p:spPr bwMode="auto">
          <a:xfrm>
            <a:off x="8416759" y="3800413"/>
            <a:ext cx="1191" cy="3905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134" name="Text Box 66">
            <a:extLst>
              <a:ext uri="{FF2B5EF4-FFF2-40B4-BE49-F238E27FC236}">
                <a16:creationId xmlns:a16="http://schemas.microsoft.com/office/drawing/2014/main" id="{23AF778F-58D8-8A4E-9DBF-1A23C3456324}"/>
              </a:ext>
            </a:extLst>
          </p:cNvPr>
          <p:cNvSpPr txBox="1">
            <a:spLocks noChangeArrowheads="1"/>
          </p:cNvSpPr>
          <p:nvPr/>
        </p:nvSpPr>
        <p:spPr bwMode="auto">
          <a:xfrm>
            <a:off x="8805336" y="4479502"/>
            <a:ext cx="8242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dirty="0">
                <a:solidFill>
                  <a:prstClr val="black"/>
                </a:solidFill>
                <a:latin typeface="Avenir Book" panose="020B0503020203020204" pitchFamily="34" charset="-78"/>
                <a:cs typeface="Avenir Book" panose="020B0503020203020204" pitchFamily="34" charset="-78"/>
              </a:rPr>
              <a:t>223.1.3.2</a:t>
            </a:r>
            <a:endParaRPr lang="en-US" altLang="en-US" sz="1350" dirty="0">
              <a:solidFill>
                <a:prstClr val="black"/>
              </a:solidFill>
              <a:latin typeface="Avenir Book" panose="020B0503020203020204" pitchFamily="34" charset="-78"/>
              <a:cs typeface="Avenir Book" panose="020B0503020203020204" pitchFamily="34" charset="-78"/>
            </a:endParaRPr>
          </a:p>
        </p:txBody>
      </p:sp>
      <p:sp>
        <p:nvSpPr>
          <p:cNvPr id="135" name="Text Box 67">
            <a:extLst>
              <a:ext uri="{FF2B5EF4-FFF2-40B4-BE49-F238E27FC236}">
                <a16:creationId xmlns:a16="http://schemas.microsoft.com/office/drawing/2014/main" id="{C3593735-4F8F-8145-8D53-54EE001CC0EA}"/>
              </a:ext>
            </a:extLst>
          </p:cNvPr>
          <p:cNvSpPr txBox="1">
            <a:spLocks noChangeArrowheads="1"/>
          </p:cNvSpPr>
          <p:nvPr/>
        </p:nvSpPr>
        <p:spPr bwMode="auto">
          <a:xfrm>
            <a:off x="7477248" y="4405792"/>
            <a:ext cx="8242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dirty="0">
                <a:solidFill>
                  <a:prstClr val="black"/>
                </a:solidFill>
                <a:latin typeface="Avenir Book" panose="020B0503020203020204" pitchFamily="34" charset="-78"/>
                <a:cs typeface="Avenir Book" panose="020B0503020203020204" pitchFamily="34" charset="-78"/>
              </a:rPr>
              <a:t>223.1.3.1</a:t>
            </a:r>
            <a:endParaRPr lang="en-US" altLang="en-US" sz="1350" dirty="0">
              <a:solidFill>
                <a:prstClr val="black"/>
              </a:solidFill>
              <a:latin typeface="Avenir Book" panose="020B0503020203020204" pitchFamily="34" charset="-78"/>
              <a:cs typeface="Avenir Book" panose="020B0503020203020204" pitchFamily="34" charset="-78"/>
            </a:endParaRPr>
          </a:p>
        </p:txBody>
      </p:sp>
      <p:sp>
        <p:nvSpPr>
          <p:cNvPr id="136" name="Rectangle 68">
            <a:extLst>
              <a:ext uri="{FF2B5EF4-FFF2-40B4-BE49-F238E27FC236}">
                <a16:creationId xmlns:a16="http://schemas.microsoft.com/office/drawing/2014/main" id="{307F4518-61FD-6F49-B353-C72065084030}"/>
              </a:ext>
            </a:extLst>
          </p:cNvPr>
          <p:cNvSpPr>
            <a:spLocks noChangeArrowheads="1"/>
          </p:cNvSpPr>
          <p:nvPr/>
        </p:nvSpPr>
        <p:spPr bwMode="auto">
          <a:xfrm>
            <a:off x="8372706" y="3875423"/>
            <a:ext cx="96440" cy="135731"/>
          </a:xfrm>
          <a:prstGeom prst="rect">
            <a:avLst/>
          </a:prstGeom>
          <a:solidFill>
            <a:srgbClr val="9CE0FA"/>
          </a:solidFill>
          <a:ln>
            <a:noFill/>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dirty="0">
              <a:solidFill>
                <a:prstClr val="black"/>
              </a:solidFill>
              <a:latin typeface="Avenir Book" panose="020B0503020203020204" pitchFamily="34" charset="-78"/>
              <a:cs typeface="Avenir Book" panose="020B0503020203020204" pitchFamily="34" charset="-78"/>
            </a:endParaRPr>
          </a:p>
        </p:txBody>
      </p:sp>
      <p:sp>
        <p:nvSpPr>
          <p:cNvPr id="137" name="Text Box 69">
            <a:extLst>
              <a:ext uri="{FF2B5EF4-FFF2-40B4-BE49-F238E27FC236}">
                <a16:creationId xmlns:a16="http://schemas.microsoft.com/office/drawing/2014/main" id="{886AD721-E620-3744-9A4F-14D911065EF9}"/>
              </a:ext>
            </a:extLst>
          </p:cNvPr>
          <p:cNvSpPr txBox="1">
            <a:spLocks noChangeArrowheads="1"/>
          </p:cNvSpPr>
          <p:nvPr/>
        </p:nvSpPr>
        <p:spPr bwMode="auto">
          <a:xfrm>
            <a:off x="7990417" y="3809555"/>
            <a:ext cx="90922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dirty="0">
                <a:solidFill>
                  <a:prstClr val="black"/>
                </a:solidFill>
                <a:latin typeface="Avenir Book" panose="020B0503020203020204" pitchFamily="34" charset="-78"/>
                <a:cs typeface="Avenir Book" panose="020B0503020203020204" pitchFamily="34" charset="-78"/>
              </a:rPr>
              <a:t>223.1.3.27</a:t>
            </a:r>
            <a:endParaRPr lang="en-US" altLang="en-US" sz="1350" dirty="0">
              <a:solidFill>
                <a:prstClr val="black"/>
              </a:solidFill>
              <a:latin typeface="Avenir Book" panose="020B0503020203020204" pitchFamily="34" charset="-78"/>
              <a:cs typeface="Avenir Book" panose="020B0503020203020204" pitchFamily="34" charset="-78"/>
            </a:endParaRPr>
          </a:p>
        </p:txBody>
      </p:sp>
      <p:sp>
        <p:nvSpPr>
          <p:cNvPr id="142" name="Text Box 86">
            <a:extLst>
              <a:ext uri="{FF2B5EF4-FFF2-40B4-BE49-F238E27FC236}">
                <a16:creationId xmlns:a16="http://schemas.microsoft.com/office/drawing/2014/main" id="{3F0DAD26-C5A6-A649-906B-10FDCAFAA6CE}"/>
              </a:ext>
            </a:extLst>
          </p:cNvPr>
          <p:cNvSpPr txBox="1">
            <a:spLocks noChangeArrowheads="1"/>
          </p:cNvSpPr>
          <p:nvPr/>
        </p:nvSpPr>
        <p:spPr bwMode="auto">
          <a:xfrm>
            <a:off x="7074925" y="579931"/>
            <a:ext cx="8242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dirty="0">
                <a:solidFill>
                  <a:prstClr val="black"/>
                </a:solidFill>
                <a:latin typeface="Avenir Book" panose="020B0503020203020204" pitchFamily="34" charset="-78"/>
                <a:cs typeface="Avenir Book" panose="020B0503020203020204" pitchFamily="34" charset="-78"/>
              </a:rPr>
              <a:t>223.1.1.2</a:t>
            </a:r>
          </a:p>
        </p:txBody>
      </p:sp>
      <p:sp>
        <p:nvSpPr>
          <p:cNvPr id="143" name="Line 87">
            <a:extLst>
              <a:ext uri="{FF2B5EF4-FFF2-40B4-BE49-F238E27FC236}">
                <a16:creationId xmlns:a16="http://schemas.microsoft.com/office/drawing/2014/main" id="{F47550F3-7907-044F-86DE-F56147AC606E}"/>
              </a:ext>
            </a:extLst>
          </p:cNvPr>
          <p:cNvSpPr>
            <a:spLocks noChangeShapeType="1"/>
          </p:cNvSpPr>
          <p:nvPr/>
        </p:nvSpPr>
        <p:spPr bwMode="auto">
          <a:xfrm flipV="1">
            <a:off x="6304591" y="2357374"/>
            <a:ext cx="835819" cy="1157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144" name="Line 88">
            <a:extLst>
              <a:ext uri="{FF2B5EF4-FFF2-40B4-BE49-F238E27FC236}">
                <a16:creationId xmlns:a16="http://schemas.microsoft.com/office/drawing/2014/main" id="{EE6A5D44-6552-2043-ACBE-3134891144FA}"/>
              </a:ext>
            </a:extLst>
          </p:cNvPr>
          <p:cNvSpPr>
            <a:spLocks noChangeShapeType="1"/>
          </p:cNvSpPr>
          <p:nvPr/>
        </p:nvSpPr>
        <p:spPr bwMode="auto">
          <a:xfrm flipH="1" flipV="1">
            <a:off x="7440446" y="2343087"/>
            <a:ext cx="957263" cy="1157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154" name="Line 89">
            <a:extLst>
              <a:ext uri="{FF2B5EF4-FFF2-40B4-BE49-F238E27FC236}">
                <a16:creationId xmlns:a16="http://schemas.microsoft.com/office/drawing/2014/main" id="{CBC592C5-3F61-4843-8C7F-5AE59C480813}"/>
              </a:ext>
            </a:extLst>
          </p:cNvPr>
          <p:cNvSpPr>
            <a:spLocks noChangeShapeType="1"/>
          </p:cNvSpPr>
          <p:nvPr/>
        </p:nvSpPr>
        <p:spPr bwMode="auto">
          <a:xfrm flipH="1" flipV="1">
            <a:off x="6447464" y="3664681"/>
            <a:ext cx="1728788" cy="7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156" name="Text Box 90">
            <a:extLst>
              <a:ext uri="{FF2B5EF4-FFF2-40B4-BE49-F238E27FC236}">
                <a16:creationId xmlns:a16="http://schemas.microsoft.com/office/drawing/2014/main" id="{CFD1C51D-A458-6443-B0F5-946E54EC123E}"/>
              </a:ext>
            </a:extLst>
          </p:cNvPr>
          <p:cNvSpPr txBox="1">
            <a:spLocks noChangeArrowheads="1"/>
          </p:cNvSpPr>
          <p:nvPr/>
        </p:nvSpPr>
        <p:spPr bwMode="auto">
          <a:xfrm>
            <a:off x="7499978" y="2277604"/>
            <a:ext cx="8242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dirty="0">
                <a:solidFill>
                  <a:prstClr val="black"/>
                </a:solidFill>
                <a:latin typeface="Avenir Book" panose="020B0503020203020204" pitchFamily="34" charset="-78"/>
                <a:cs typeface="Avenir Book" panose="020B0503020203020204" pitchFamily="34" charset="-78"/>
              </a:rPr>
              <a:t>223.1.7.0</a:t>
            </a:r>
            <a:endParaRPr lang="en-US" altLang="en-US" sz="1350" dirty="0">
              <a:solidFill>
                <a:prstClr val="black"/>
              </a:solidFill>
              <a:latin typeface="Avenir Book" panose="020B0503020203020204" pitchFamily="34" charset="-78"/>
              <a:cs typeface="Avenir Book" panose="020B0503020203020204" pitchFamily="34" charset="-78"/>
            </a:endParaRPr>
          </a:p>
        </p:txBody>
      </p:sp>
      <p:sp>
        <p:nvSpPr>
          <p:cNvPr id="159" name="Text Box 91">
            <a:extLst>
              <a:ext uri="{FF2B5EF4-FFF2-40B4-BE49-F238E27FC236}">
                <a16:creationId xmlns:a16="http://schemas.microsoft.com/office/drawing/2014/main" id="{F8EF7741-B8E7-0B4C-A5A4-FDEF5DDBCF42}"/>
              </a:ext>
            </a:extLst>
          </p:cNvPr>
          <p:cNvSpPr txBox="1">
            <a:spLocks noChangeArrowheads="1"/>
          </p:cNvSpPr>
          <p:nvPr/>
        </p:nvSpPr>
        <p:spPr bwMode="auto">
          <a:xfrm>
            <a:off x="8307222" y="3242011"/>
            <a:ext cx="8242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dirty="0">
                <a:solidFill>
                  <a:prstClr val="black"/>
                </a:solidFill>
                <a:latin typeface="Avenir Book" panose="020B0503020203020204" pitchFamily="34" charset="-78"/>
                <a:cs typeface="Avenir Book" panose="020B0503020203020204" pitchFamily="34" charset="-78"/>
              </a:rPr>
              <a:t>223.1.7.1</a:t>
            </a:r>
            <a:endParaRPr lang="en-US" altLang="en-US" sz="1350" dirty="0">
              <a:solidFill>
                <a:prstClr val="black"/>
              </a:solidFill>
              <a:latin typeface="Avenir Book" panose="020B0503020203020204" pitchFamily="34" charset="-78"/>
              <a:cs typeface="Avenir Book" panose="020B0503020203020204" pitchFamily="34" charset="-78"/>
            </a:endParaRPr>
          </a:p>
        </p:txBody>
      </p:sp>
      <p:sp>
        <p:nvSpPr>
          <p:cNvPr id="160" name="Text Box 92">
            <a:extLst>
              <a:ext uri="{FF2B5EF4-FFF2-40B4-BE49-F238E27FC236}">
                <a16:creationId xmlns:a16="http://schemas.microsoft.com/office/drawing/2014/main" id="{F359ED7A-71A8-044C-9CEA-745EBF3D29A7}"/>
              </a:ext>
            </a:extLst>
          </p:cNvPr>
          <p:cNvSpPr txBox="1">
            <a:spLocks noChangeArrowheads="1"/>
          </p:cNvSpPr>
          <p:nvPr/>
        </p:nvSpPr>
        <p:spPr bwMode="auto">
          <a:xfrm>
            <a:off x="7378534" y="3434892"/>
            <a:ext cx="8242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dirty="0">
                <a:solidFill>
                  <a:prstClr val="black"/>
                </a:solidFill>
                <a:latin typeface="Avenir Book" panose="020B0503020203020204" pitchFamily="34" charset="-78"/>
                <a:cs typeface="Avenir Book" panose="020B0503020203020204" pitchFamily="34" charset="-78"/>
              </a:rPr>
              <a:t>223.1.8.0</a:t>
            </a:r>
            <a:endParaRPr lang="en-US" altLang="en-US" sz="1350" dirty="0">
              <a:solidFill>
                <a:prstClr val="black"/>
              </a:solidFill>
              <a:latin typeface="Avenir Book" panose="020B0503020203020204" pitchFamily="34" charset="-78"/>
              <a:cs typeface="Avenir Book" panose="020B0503020203020204" pitchFamily="34" charset="-78"/>
            </a:endParaRPr>
          </a:p>
        </p:txBody>
      </p:sp>
      <p:sp>
        <p:nvSpPr>
          <p:cNvPr id="161" name="Text Box 93">
            <a:extLst>
              <a:ext uri="{FF2B5EF4-FFF2-40B4-BE49-F238E27FC236}">
                <a16:creationId xmlns:a16="http://schemas.microsoft.com/office/drawing/2014/main" id="{DF8BBCE7-EB2F-F445-91D0-25BC1FEF2755}"/>
              </a:ext>
            </a:extLst>
          </p:cNvPr>
          <p:cNvSpPr txBox="1">
            <a:spLocks noChangeArrowheads="1"/>
          </p:cNvSpPr>
          <p:nvPr/>
        </p:nvSpPr>
        <p:spPr bwMode="auto">
          <a:xfrm>
            <a:off x="6442703" y="3434892"/>
            <a:ext cx="8242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dirty="0">
                <a:solidFill>
                  <a:prstClr val="black"/>
                </a:solidFill>
                <a:latin typeface="Avenir Book" panose="020B0503020203020204" pitchFamily="34" charset="-78"/>
                <a:cs typeface="Avenir Book" panose="020B0503020203020204" pitchFamily="34" charset="-78"/>
              </a:rPr>
              <a:t>223.1.8.1</a:t>
            </a:r>
            <a:endParaRPr lang="en-US" altLang="en-US" sz="1350" dirty="0">
              <a:solidFill>
                <a:prstClr val="black"/>
              </a:solidFill>
              <a:latin typeface="Avenir Book" panose="020B0503020203020204" pitchFamily="34" charset="-78"/>
              <a:cs typeface="Avenir Book" panose="020B0503020203020204" pitchFamily="34" charset="-78"/>
            </a:endParaRPr>
          </a:p>
        </p:txBody>
      </p:sp>
      <p:sp>
        <p:nvSpPr>
          <p:cNvPr id="162" name="Text Box 94">
            <a:extLst>
              <a:ext uri="{FF2B5EF4-FFF2-40B4-BE49-F238E27FC236}">
                <a16:creationId xmlns:a16="http://schemas.microsoft.com/office/drawing/2014/main" id="{BB95AD39-A2CC-3846-8811-C2F30E9624FC}"/>
              </a:ext>
            </a:extLst>
          </p:cNvPr>
          <p:cNvSpPr txBox="1">
            <a:spLocks noChangeArrowheads="1"/>
          </p:cNvSpPr>
          <p:nvPr/>
        </p:nvSpPr>
        <p:spPr bwMode="auto">
          <a:xfrm>
            <a:off x="5635459" y="3213436"/>
            <a:ext cx="8242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dirty="0">
                <a:solidFill>
                  <a:prstClr val="black"/>
                </a:solidFill>
                <a:latin typeface="Avenir Book" panose="020B0503020203020204" pitchFamily="34" charset="-78"/>
                <a:cs typeface="Avenir Book" panose="020B0503020203020204" pitchFamily="34" charset="-78"/>
              </a:rPr>
              <a:t>223.1.9.1</a:t>
            </a:r>
            <a:endParaRPr lang="en-US" altLang="en-US" sz="1350" dirty="0">
              <a:solidFill>
                <a:prstClr val="black"/>
              </a:solidFill>
              <a:latin typeface="Avenir Book" panose="020B0503020203020204" pitchFamily="34" charset="-78"/>
              <a:cs typeface="Avenir Book" panose="020B0503020203020204" pitchFamily="34" charset="-78"/>
            </a:endParaRPr>
          </a:p>
        </p:txBody>
      </p:sp>
      <p:sp>
        <p:nvSpPr>
          <p:cNvPr id="163" name="Text Box 95">
            <a:extLst>
              <a:ext uri="{FF2B5EF4-FFF2-40B4-BE49-F238E27FC236}">
                <a16:creationId xmlns:a16="http://schemas.microsoft.com/office/drawing/2014/main" id="{B3DB2C6D-56D0-A34E-9FEE-77AC692B732D}"/>
              </a:ext>
            </a:extLst>
          </p:cNvPr>
          <p:cNvSpPr txBox="1">
            <a:spLocks noChangeArrowheads="1"/>
          </p:cNvSpPr>
          <p:nvPr/>
        </p:nvSpPr>
        <p:spPr bwMode="auto">
          <a:xfrm>
            <a:off x="6285541" y="2284748"/>
            <a:ext cx="8242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dirty="0">
                <a:solidFill>
                  <a:prstClr val="black"/>
                </a:solidFill>
                <a:latin typeface="Avenir Book" panose="020B0503020203020204" pitchFamily="34" charset="-78"/>
                <a:cs typeface="Avenir Book" panose="020B0503020203020204" pitchFamily="34" charset="-78"/>
              </a:rPr>
              <a:t>223.1.9.2</a:t>
            </a:r>
            <a:endParaRPr lang="en-US" altLang="en-US" sz="1350" dirty="0">
              <a:solidFill>
                <a:prstClr val="black"/>
              </a:solidFill>
              <a:latin typeface="Avenir Book" panose="020B0503020203020204" pitchFamily="34" charset="-78"/>
              <a:cs typeface="Avenir Book" panose="020B0503020203020204" pitchFamily="34" charset="-78"/>
            </a:endParaRPr>
          </a:p>
        </p:txBody>
      </p:sp>
      <p:cxnSp>
        <p:nvCxnSpPr>
          <p:cNvPr id="7" name="Straight Connector 6">
            <a:extLst>
              <a:ext uri="{FF2B5EF4-FFF2-40B4-BE49-F238E27FC236}">
                <a16:creationId xmlns:a16="http://schemas.microsoft.com/office/drawing/2014/main" id="{522A0FD3-CBB5-2343-99A4-E0BB72F75639}"/>
              </a:ext>
            </a:extLst>
          </p:cNvPr>
          <p:cNvCxnSpPr>
            <a:cxnSpLocks/>
          </p:cNvCxnSpPr>
          <p:nvPr/>
        </p:nvCxnSpPr>
        <p:spPr>
          <a:xfrm>
            <a:off x="7454795" y="1161450"/>
            <a:ext cx="0" cy="167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3DAEE092-30DA-494C-AE90-7728B58690D0}"/>
              </a:ext>
            </a:extLst>
          </p:cNvPr>
          <p:cNvCxnSpPr>
            <a:cxnSpLocks/>
          </p:cNvCxnSpPr>
          <p:nvPr/>
        </p:nvCxnSpPr>
        <p:spPr>
          <a:xfrm>
            <a:off x="6832286" y="1204903"/>
            <a:ext cx="0" cy="167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D086C16F-8606-3B4A-BB18-E0F253FB3149}"/>
              </a:ext>
            </a:extLst>
          </p:cNvPr>
          <p:cNvCxnSpPr>
            <a:cxnSpLocks/>
          </p:cNvCxnSpPr>
          <p:nvPr/>
        </p:nvCxnSpPr>
        <p:spPr>
          <a:xfrm>
            <a:off x="8084863" y="1173730"/>
            <a:ext cx="0" cy="167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60106E0D-D297-8345-A153-BA8DF38B54B6}"/>
              </a:ext>
            </a:extLst>
          </p:cNvPr>
          <p:cNvCxnSpPr>
            <a:cxnSpLocks/>
          </p:cNvCxnSpPr>
          <p:nvPr/>
        </p:nvCxnSpPr>
        <p:spPr>
          <a:xfrm>
            <a:off x="8814824" y="4545580"/>
            <a:ext cx="0" cy="167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DBA2B390-640A-BF4F-B0C4-F7EEFDFF4607}"/>
              </a:ext>
            </a:extLst>
          </p:cNvPr>
          <p:cNvCxnSpPr>
            <a:cxnSpLocks/>
          </p:cNvCxnSpPr>
          <p:nvPr/>
        </p:nvCxnSpPr>
        <p:spPr>
          <a:xfrm>
            <a:off x="8165393" y="4535189"/>
            <a:ext cx="0" cy="167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52E8D2E3-F3B0-7C43-AED8-9F54D363C86C}"/>
              </a:ext>
            </a:extLst>
          </p:cNvPr>
          <p:cNvCxnSpPr>
            <a:cxnSpLocks/>
          </p:cNvCxnSpPr>
          <p:nvPr/>
        </p:nvCxnSpPr>
        <p:spPr>
          <a:xfrm>
            <a:off x="6419720" y="4449464"/>
            <a:ext cx="0" cy="167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291D6F8F-07FB-A848-ACDB-E5F5A82CB4D5}"/>
              </a:ext>
            </a:extLst>
          </p:cNvPr>
          <p:cNvCxnSpPr>
            <a:cxnSpLocks/>
          </p:cNvCxnSpPr>
          <p:nvPr/>
        </p:nvCxnSpPr>
        <p:spPr>
          <a:xfrm>
            <a:off x="5824840" y="4478039"/>
            <a:ext cx="0" cy="167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064022FF-D8F0-934B-89EC-002E67A42DFB}"/>
              </a:ext>
            </a:extLst>
          </p:cNvPr>
          <p:cNvGrpSpPr/>
          <p:nvPr/>
        </p:nvGrpSpPr>
        <p:grpSpPr>
          <a:xfrm>
            <a:off x="5476457" y="784836"/>
            <a:ext cx="3428812" cy="4310279"/>
            <a:chOff x="3921589" y="800442"/>
            <a:chExt cx="4571749" cy="5747039"/>
          </a:xfrm>
        </p:grpSpPr>
        <p:grpSp>
          <p:nvGrpSpPr>
            <p:cNvPr id="193" name="Group 127">
              <a:extLst>
                <a:ext uri="{FF2B5EF4-FFF2-40B4-BE49-F238E27FC236}">
                  <a16:creationId xmlns:a16="http://schemas.microsoft.com/office/drawing/2014/main" id="{3F21DB98-90D0-2949-9B59-D897E6BF5357}"/>
                </a:ext>
              </a:extLst>
            </p:cNvPr>
            <p:cNvGrpSpPr>
              <a:grpSpLocks/>
            </p:cNvGrpSpPr>
            <p:nvPr/>
          </p:nvGrpSpPr>
          <p:grpSpPr bwMode="auto">
            <a:xfrm>
              <a:off x="6912267" y="813299"/>
              <a:ext cx="641350" cy="558800"/>
              <a:chOff x="-44" y="1473"/>
              <a:chExt cx="981" cy="1105"/>
            </a:xfrm>
          </p:grpSpPr>
          <p:pic>
            <p:nvPicPr>
              <p:cNvPr id="194" name="Picture 128" descr="desktop_computer_stylized_medium">
                <a:extLst>
                  <a:ext uri="{FF2B5EF4-FFF2-40B4-BE49-F238E27FC236}">
                    <a16:creationId xmlns:a16="http://schemas.microsoft.com/office/drawing/2014/main" id="{5FC686D7-8C0E-E148-B8A9-29C753654C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5" name="Freeform 129">
                <a:extLst>
                  <a:ext uri="{FF2B5EF4-FFF2-40B4-BE49-F238E27FC236}">
                    <a16:creationId xmlns:a16="http://schemas.microsoft.com/office/drawing/2014/main" id="{8C375592-43C5-A94A-A657-F109708E2BB5}"/>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grpSp>
          <p:nvGrpSpPr>
            <p:cNvPr id="196" name="Group 130">
              <a:extLst>
                <a:ext uri="{FF2B5EF4-FFF2-40B4-BE49-F238E27FC236}">
                  <a16:creationId xmlns:a16="http://schemas.microsoft.com/office/drawing/2014/main" id="{8531BDB7-6357-AB47-9D9A-95D2848E84D4}"/>
                </a:ext>
              </a:extLst>
            </p:cNvPr>
            <p:cNvGrpSpPr>
              <a:grpSpLocks/>
            </p:cNvGrpSpPr>
            <p:nvPr/>
          </p:nvGrpSpPr>
          <p:grpSpPr bwMode="auto">
            <a:xfrm>
              <a:off x="5243214" y="845876"/>
              <a:ext cx="641350" cy="558800"/>
              <a:chOff x="-44" y="1473"/>
              <a:chExt cx="981" cy="1105"/>
            </a:xfrm>
          </p:grpSpPr>
          <p:pic>
            <p:nvPicPr>
              <p:cNvPr id="197" name="Picture 131" descr="desktop_computer_stylized_medium">
                <a:extLst>
                  <a:ext uri="{FF2B5EF4-FFF2-40B4-BE49-F238E27FC236}">
                    <a16:creationId xmlns:a16="http://schemas.microsoft.com/office/drawing/2014/main" id="{9B95FBC6-FBA8-4B49-811F-87393B875A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8" name="Freeform 132">
                <a:extLst>
                  <a:ext uri="{FF2B5EF4-FFF2-40B4-BE49-F238E27FC236}">
                    <a16:creationId xmlns:a16="http://schemas.microsoft.com/office/drawing/2014/main" id="{76B731D4-AA0B-D349-9CC0-BDB7D625F4C2}"/>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grpSp>
          <p:nvGrpSpPr>
            <p:cNvPr id="199" name="Group 133">
              <a:extLst>
                <a:ext uri="{FF2B5EF4-FFF2-40B4-BE49-F238E27FC236}">
                  <a16:creationId xmlns:a16="http://schemas.microsoft.com/office/drawing/2014/main" id="{F1B2FB1F-1C2C-044F-AA04-C080F7D6B0EA}"/>
                </a:ext>
              </a:extLst>
            </p:cNvPr>
            <p:cNvGrpSpPr>
              <a:grpSpLocks/>
            </p:cNvGrpSpPr>
            <p:nvPr/>
          </p:nvGrpSpPr>
          <p:grpSpPr bwMode="auto">
            <a:xfrm>
              <a:off x="6075064" y="800442"/>
              <a:ext cx="641350" cy="558800"/>
              <a:chOff x="-44" y="1473"/>
              <a:chExt cx="981" cy="1105"/>
            </a:xfrm>
          </p:grpSpPr>
          <p:pic>
            <p:nvPicPr>
              <p:cNvPr id="200" name="Picture 134" descr="desktop_computer_stylized_medium">
                <a:extLst>
                  <a:ext uri="{FF2B5EF4-FFF2-40B4-BE49-F238E27FC236}">
                    <a16:creationId xmlns:a16="http://schemas.microsoft.com/office/drawing/2014/main" id="{02F3D829-91D0-0E4F-B7E3-C0BC51D9C0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1" name="Freeform 135">
                <a:extLst>
                  <a:ext uri="{FF2B5EF4-FFF2-40B4-BE49-F238E27FC236}">
                    <a16:creationId xmlns:a16="http://schemas.microsoft.com/office/drawing/2014/main" id="{6B0B3BAE-D159-F84A-8165-7BFC85DC5F78}"/>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grpSp>
          <p:nvGrpSpPr>
            <p:cNvPr id="214" name="Group 213">
              <a:extLst>
                <a:ext uri="{FF2B5EF4-FFF2-40B4-BE49-F238E27FC236}">
                  <a16:creationId xmlns:a16="http://schemas.microsoft.com/office/drawing/2014/main" id="{86EF1E37-3B49-0D40-87DC-F9FA89AFA2EF}"/>
                </a:ext>
              </a:extLst>
            </p:cNvPr>
            <p:cNvGrpSpPr/>
            <p:nvPr/>
          </p:nvGrpSpPr>
          <p:grpSpPr>
            <a:xfrm>
              <a:off x="5951096" y="2488367"/>
              <a:ext cx="764498" cy="449705"/>
              <a:chOff x="7493876" y="2774731"/>
              <a:chExt cx="1481958" cy="894622"/>
            </a:xfrm>
          </p:grpSpPr>
          <p:sp>
            <p:nvSpPr>
              <p:cNvPr id="215" name="Freeform 214">
                <a:extLst>
                  <a:ext uri="{FF2B5EF4-FFF2-40B4-BE49-F238E27FC236}">
                    <a16:creationId xmlns:a16="http://schemas.microsoft.com/office/drawing/2014/main" id="{40376F28-4749-CC48-A0CB-8B2AD034925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216" name="Oval 215">
                <a:extLst>
                  <a:ext uri="{FF2B5EF4-FFF2-40B4-BE49-F238E27FC236}">
                    <a16:creationId xmlns:a16="http://schemas.microsoft.com/office/drawing/2014/main" id="{256D0A85-CDF4-AC42-AF4B-37B50E409C6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217" name="Group 216">
                <a:extLst>
                  <a:ext uri="{FF2B5EF4-FFF2-40B4-BE49-F238E27FC236}">
                    <a16:creationId xmlns:a16="http://schemas.microsoft.com/office/drawing/2014/main" id="{683CD1C1-F412-7448-A299-0E99E8221D1A}"/>
                  </a:ext>
                </a:extLst>
              </p:cNvPr>
              <p:cNvGrpSpPr/>
              <p:nvPr/>
            </p:nvGrpSpPr>
            <p:grpSpPr>
              <a:xfrm>
                <a:off x="7713663" y="2848339"/>
                <a:ext cx="1042107" cy="425543"/>
                <a:chOff x="7786941" y="2884917"/>
                <a:chExt cx="897649" cy="353919"/>
              </a:xfrm>
            </p:grpSpPr>
            <p:sp>
              <p:nvSpPr>
                <p:cNvPr id="218" name="Freeform 217">
                  <a:extLst>
                    <a:ext uri="{FF2B5EF4-FFF2-40B4-BE49-F238E27FC236}">
                      <a16:creationId xmlns:a16="http://schemas.microsoft.com/office/drawing/2014/main" id="{80DC24D7-3D47-1D41-B777-C81C9EB9FCE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19" name="Freeform 218">
                  <a:extLst>
                    <a:ext uri="{FF2B5EF4-FFF2-40B4-BE49-F238E27FC236}">
                      <a16:creationId xmlns:a16="http://schemas.microsoft.com/office/drawing/2014/main" id="{B43B84E6-BB86-984B-B3B6-D9EB953A85B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20" name="Freeform 219">
                  <a:extLst>
                    <a:ext uri="{FF2B5EF4-FFF2-40B4-BE49-F238E27FC236}">
                      <a16:creationId xmlns:a16="http://schemas.microsoft.com/office/drawing/2014/main" id="{9C11C97D-F662-DC4F-BD97-5429CFC9C89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21" name="Freeform 220">
                  <a:extLst>
                    <a:ext uri="{FF2B5EF4-FFF2-40B4-BE49-F238E27FC236}">
                      <a16:creationId xmlns:a16="http://schemas.microsoft.com/office/drawing/2014/main" id="{0311A4A8-E188-654A-8B89-EAB3405BA60F}"/>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grpSp>
          <p:nvGrpSpPr>
            <p:cNvPr id="222" name="Group 221">
              <a:extLst>
                <a:ext uri="{FF2B5EF4-FFF2-40B4-BE49-F238E27FC236}">
                  <a16:creationId xmlns:a16="http://schemas.microsoft.com/office/drawing/2014/main" id="{81584F37-BE6C-EA4B-971E-1912AA12BB25}"/>
                </a:ext>
              </a:extLst>
            </p:cNvPr>
            <p:cNvGrpSpPr/>
            <p:nvPr/>
          </p:nvGrpSpPr>
          <p:grpSpPr>
            <a:xfrm>
              <a:off x="7452610" y="4364636"/>
              <a:ext cx="764498" cy="449705"/>
              <a:chOff x="7493876" y="2774731"/>
              <a:chExt cx="1481958" cy="894622"/>
            </a:xfrm>
          </p:grpSpPr>
          <p:sp>
            <p:nvSpPr>
              <p:cNvPr id="223" name="Freeform 222">
                <a:extLst>
                  <a:ext uri="{FF2B5EF4-FFF2-40B4-BE49-F238E27FC236}">
                    <a16:creationId xmlns:a16="http://schemas.microsoft.com/office/drawing/2014/main" id="{31012971-DEA3-6845-AC13-A255CEA02407}"/>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224" name="Oval 223">
                <a:extLst>
                  <a:ext uri="{FF2B5EF4-FFF2-40B4-BE49-F238E27FC236}">
                    <a16:creationId xmlns:a16="http://schemas.microsoft.com/office/drawing/2014/main" id="{32543A2D-22B6-0649-AEEC-F06F4021DD31}"/>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225" name="Group 224">
                <a:extLst>
                  <a:ext uri="{FF2B5EF4-FFF2-40B4-BE49-F238E27FC236}">
                    <a16:creationId xmlns:a16="http://schemas.microsoft.com/office/drawing/2014/main" id="{7BEFF53D-0E6A-8646-ACAC-71283F133B87}"/>
                  </a:ext>
                </a:extLst>
              </p:cNvPr>
              <p:cNvGrpSpPr/>
              <p:nvPr/>
            </p:nvGrpSpPr>
            <p:grpSpPr>
              <a:xfrm>
                <a:off x="7713663" y="2848339"/>
                <a:ext cx="1042107" cy="425543"/>
                <a:chOff x="7786941" y="2884917"/>
                <a:chExt cx="897649" cy="353919"/>
              </a:xfrm>
            </p:grpSpPr>
            <p:sp>
              <p:nvSpPr>
                <p:cNvPr id="226" name="Freeform 225">
                  <a:extLst>
                    <a:ext uri="{FF2B5EF4-FFF2-40B4-BE49-F238E27FC236}">
                      <a16:creationId xmlns:a16="http://schemas.microsoft.com/office/drawing/2014/main" id="{04DABA4E-DEC2-D946-A0D0-F5C45FA6DC9D}"/>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27" name="Freeform 226">
                  <a:extLst>
                    <a:ext uri="{FF2B5EF4-FFF2-40B4-BE49-F238E27FC236}">
                      <a16:creationId xmlns:a16="http://schemas.microsoft.com/office/drawing/2014/main" id="{47344229-14F7-4C43-8414-5F5AF377468F}"/>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28" name="Freeform 227">
                  <a:extLst>
                    <a:ext uri="{FF2B5EF4-FFF2-40B4-BE49-F238E27FC236}">
                      <a16:creationId xmlns:a16="http://schemas.microsoft.com/office/drawing/2014/main" id="{87FA5A08-7A6B-CF46-930C-602D8BDBC5CF}"/>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29" name="Freeform 228">
                  <a:extLst>
                    <a:ext uri="{FF2B5EF4-FFF2-40B4-BE49-F238E27FC236}">
                      <a16:creationId xmlns:a16="http://schemas.microsoft.com/office/drawing/2014/main" id="{E499445B-0DB0-3142-B183-CA66C970877D}"/>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grpSp>
          <p:nvGrpSpPr>
            <p:cNvPr id="230" name="Group 229">
              <a:extLst>
                <a:ext uri="{FF2B5EF4-FFF2-40B4-BE49-F238E27FC236}">
                  <a16:creationId xmlns:a16="http://schemas.microsoft.com/office/drawing/2014/main" id="{F91C53FA-ABA6-6D43-BB65-60DBBCFEC5C7}"/>
                </a:ext>
              </a:extLst>
            </p:cNvPr>
            <p:cNvGrpSpPr/>
            <p:nvPr/>
          </p:nvGrpSpPr>
          <p:grpSpPr>
            <a:xfrm>
              <a:off x="4517036" y="4382125"/>
              <a:ext cx="764498" cy="449705"/>
              <a:chOff x="7493876" y="2774731"/>
              <a:chExt cx="1481958" cy="894622"/>
            </a:xfrm>
          </p:grpSpPr>
          <p:sp>
            <p:nvSpPr>
              <p:cNvPr id="231" name="Freeform 230">
                <a:extLst>
                  <a:ext uri="{FF2B5EF4-FFF2-40B4-BE49-F238E27FC236}">
                    <a16:creationId xmlns:a16="http://schemas.microsoft.com/office/drawing/2014/main" id="{3294910F-4CB9-CF45-8646-26DE97A22ED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232" name="Oval 231">
                <a:extLst>
                  <a:ext uri="{FF2B5EF4-FFF2-40B4-BE49-F238E27FC236}">
                    <a16:creationId xmlns:a16="http://schemas.microsoft.com/office/drawing/2014/main" id="{1316DC44-6A92-9B4B-9028-475050085E4D}"/>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233" name="Group 232">
                <a:extLst>
                  <a:ext uri="{FF2B5EF4-FFF2-40B4-BE49-F238E27FC236}">
                    <a16:creationId xmlns:a16="http://schemas.microsoft.com/office/drawing/2014/main" id="{E4E7CEA9-1D4F-E545-90CA-F59A8B96693D}"/>
                  </a:ext>
                </a:extLst>
              </p:cNvPr>
              <p:cNvGrpSpPr/>
              <p:nvPr/>
            </p:nvGrpSpPr>
            <p:grpSpPr>
              <a:xfrm>
                <a:off x="7713663" y="2848339"/>
                <a:ext cx="1042107" cy="425543"/>
                <a:chOff x="7786941" y="2884917"/>
                <a:chExt cx="897649" cy="353919"/>
              </a:xfrm>
            </p:grpSpPr>
            <p:sp>
              <p:nvSpPr>
                <p:cNvPr id="234" name="Freeform 233">
                  <a:extLst>
                    <a:ext uri="{FF2B5EF4-FFF2-40B4-BE49-F238E27FC236}">
                      <a16:creationId xmlns:a16="http://schemas.microsoft.com/office/drawing/2014/main" id="{2B22DAA2-94E0-8D40-9ACC-D24ABE49BB2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35" name="Freeform 234">
                  <a:extLst>
                    <a:ext uri="{FF2B5EF4-FFF2-40B4-BE49-F238E27FC236}">
                      <a16:creationId xmlns:a16="http://schemas.microsoft.com/office/drawing/2014/main" id="{5BC674BD-4F28-8848-B1EE-7DEA5110F994}"/>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36" name="Freeform 235">
                  <a:extLst>
                    <a:ext uri="{FF2B5EF4-FFF2-40B4-BE49-F238E27FC236}">
                      <a16:creationId xmlns:a16="http://schemas.microsoft.com/office/drawing/2014/main" id="{D4EE57CB-32BD-2B45-8492-05F066B59A9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37" name="Freeform 236">
                  <a:extLst>
                    <a:ext uri="{FF2B5EF4-FFF2-40B4-BE49-F238E27FC236}">
                      <a16:creationId xmlns:a16="http://schemas.microsoft.com/office/drawing/2014/main" id="{A0F9C46B-BB97-4648-AFE1-934417BB3F9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grpSp>
          <p:nvGrpSpPr>
            <p:cNvPr id="202" name="Group 136">
              <a:extLst>
                <a:ext uri="{FF2B5EF4-FFF2-40B4-BE49-F238E27FC236}">
                  <a16:creationId xmlns:a16="http://schemas.microsoft.com/office/drawing/2014/main" id="{A46FE443-1481-3F46-AEC2-DE1A89401879}"/>
                </a:ext>
              </a:extLst>
            </p:cNvPr>
            <p:cNvGrpSpPr>
              <a:grpSpLocks/>
            </p:cNvGrpSpPr>
            <p:nvPr/>
          </p:nvGrpSpPr>
          <p:grpSpPr bwMode="auto">
            <a:xfrm>
              <a:off x="7851988" y="5988681"/>
              <a:ext cx="641350" cy="558800"/>
              <a:chOff x="-44" y="1473"/>
              <a:chExt cx="981" cy="1105"/>
            </a:xfrm>
          </p:grpSpPr>
          <p:pic>
            <p:nvPicPr>
              <p:cNvPr id="203" name="Picture 137" descr="desktop_computer_stylized_medium">
                <a:extLst>
                  <a:ext uri="{FF2B5EF4-FFF2-40B4-BE49-F238E27FC236}">
                    <a16:creationId xmlns:a16="http://schemas.microsoft.com/office/drawing/2014/main" id="{552CE2C0-13B7-9545-9F73-E88A13A25D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 name="Freeform 138">
                <a:extLst>
                  <a:ext uri="{FF2B5EF4-FFF2-40B4-BE49-F238E27FC236}">
                    <a16:creationId xmlns:a16="http://schemas.microsoft.com/office/drawing/2014/main" id="{EBDCE7D2-BE4A-B14C-92D1-68B5D3FE3971}"/>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grpSp>
          <p:nvGrpSpPr>
            <p:cNvPr id="205" name="Group 139">
              <a:extLst>
                <a:ext uri="{FF2B5EF4-FFF2-40B4-BE49-F238E27FC236}">
                  <a16:creationId xmlns:a16="http://schemas.microsoft.com/office/drawing/2014/main" id="{AAAA10F5-D477-E34B-B7B6-A846542864AE}"/>
                </a:ext>
              </a:extLst>
            </p:cNvPr>
            <p:cNvGrpSpPr>
              <a:grpSpLocks/>
            </p:cNvGrpSpPr>
            <p:nvPr/>
          </p:nvGrpSpPr>
          <p:grpSpPr bwMode="auto">
            <a:xfrm>
              <a:off x="6916190" y="5955947"/>
              <a:ext cx="641350" cy="558800"/>
              <a:chOff x="-44" y="1473"/>
              <a:chExt cx="981" cy="1105"/>
            </a:xfrm>
          </p:grpSpPr>
          <p:pic>
            <p:nvPicPr>
              <p:cNvPr id="206" name="Picture 140" descr="desktop_computer_stylized_medium">
                <a:extLst>
                  <a:ext uri="{FF2B5EF4-FFF2-40B4-BE49-F238E27FC236}">
                    <a16:creationId xmlns:a16="http://schemas.microsoft.com/office/drawing/2014/main" id="{ADD02C07-8622-9147-8C7E-716D0CC059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 name="Freeform 141">
                <a:extLst>
                  <a:ext uri="{FF2B5EF4-FFF2-40B4-BE49-F238E27FC236}">
                    <a16:creationId xmlns:a16="http://schemas.microsoft.com/office/drawing/2014/main" id="{0A2F9078-621E-234E-A8BD-CBD1C8FFD972}"/>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grpSp>
          <p:nvGrpSpPr>
            <p:cNvPr id="208" name="Group 142">
              <a:extLst>
                <a:ext uri="{FF2B5EF4-FFF2-40B4-BE49-F238E27FC236}">
                  <a16:creationId xmlns:a16="http://schemas.microsoft.com/office/drawing/2014/main" id="{0790C796-AECD-6C43-9AC1-A6A320775222}"/>
                </a:ext>
              </a:extLst>
            </p:cNvPr>
            <p:cNvGrpSpPr>
              <a:grpSpLocks/>
            </p:cNvGrpSpPr>
            <p:nvPr/>
          </p:nvGrpSpPr>
          <p:grpSpPr bwMode="auto">
            <a:xfrm>
              <a:off x="3921589" y="5865644"/>
              <a:ext cx="641350" cy="558800"/>
              <a:chOff x="-44" y="1473"/>
              <a:chExt cx="981" cy="1105"/>
            </a:xfrm>
          </p:grpSpPr>
          <p:pic>
            <p:nvPicPr>
              <p:cNvPr id="209" name="Picture 143" descr="desktop_computer_stylized_medium">
                <a:extLst>
                  <a:ext uri="{FF2B5EF4-FFF2-40B4-BE49-F238E27FC236}">
                    <a16:creationId xmlns:a16="http://schemas.microsoft.com/office/drawing/2014/main" id="{EC7F2E78-D630-0742-B3E6-A2B2A451C7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0" name="Freeform 144">
                <a:extLst>
                  <a:ext uri="{FF2B5EF4-FFF2-40B4-BE49-F238E27FC236}">
                    <a16:creationId xmlns:a16="http://schemas.microsoft.com/office/drawing/2014/main" id="{137BFC0D-B6D7-614D-8B13-BEC91ACB8C4F}"/>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grpSp>
          <p:nvGrpSpPr>
            <p:cNvPr id="211" name="Group 145">
              <a:extLst>
                <a:ext uri="{FF2B5EF4-FFF2-40B4-BE49-F238E27FC236}">
                  <a16:creationId xmlns:a16="http://schemas.microsoft.com/office/drawing/2014/main" id="{B7E1F2F7-7CD4-4E49-A5F4-F3F7ABB05BBC}"/>
                </a:ext>
              </a:extLst>
            </p:cNvPr>
            <p:cNvGrpSpPr>
              <a:grpSpLocks/>
            </p:cNvGrpSpPr>
            <p:nvPr/>
          </p:nvGrpSpPr>
          <p:grpSpPr bwMode="auto">
            <a:xfrm>
              <a:off x="4833534" y="5813400"/>
              <a:ext cx="641350" cy="558800"/>
              <a:chOff x="-44" y="1473"/>
              <a:chExt cx="981" cy="1105"/>
            </a:xfrm>
          </p:grpSpPr>
          <p:pic>
            <p:nvPicPr>
              <p:cNvPr id="212" name="Picture 146" descr="desktop_computer_stylized_medium">
                <a:extLst>
                  <a:ext uri="{FF2B5EF4-FFF2-40B4-BE49-F238E27FC236}">
                    <a16:creationId xmlns:a16="http://schemas.microsoft.com/office/drawing/2014/main" id="{33328068-9D28-A94E-854E-AA55BDA92A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3" name="Freeform 147">
                <a:extLst>
                  <a:ext uri="{FF2B5EF4-FFF2-40B4-BE49-F238E27FC236}">
                    <a16:creationId xmlns:a16="http://schemas.microsoft.com/office/drawing/2014/main" id="{E60C7BD3-8A82-504B-B81D-2FDDD4220B28}"/>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grpSp>
      <p:sp>
        <p:nvSpPr>
          <p:cNvPr id="244" name="Text Box 41">
            <a:extLst>
              <a:ext uri="{FF2B5EF4-FFF2-40B4-BE49-F238E27FC236}">
                <a16:creationId xmlns:a16="http://schemas.microsoft.com/office/drawing/2014/main" id="{5DBB1AC4-8014-5E49-A935-8490AAA2EF64}"/>
              </a:ext>
            </a:extLst>
          </p:cNvPr>
          <p:cNvSpPr txBox="1">
            <a:spLocks noChangeArrowheads="1"/>
          </p:cNvSpPr>
          <p:nvPr/>
        </p:nvSpPr>
        <p:spPr bwMode="auto">
          <a:xfrm>
            <a:off x="5116744" y="4317917"/>
            <a:ext cx="8242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dirty="0">
                <a:solidFill>
                  <a:prstClr val="black"/>
                </a:solidFill>
                <a:latin typeface="Avenir Book" panose="020B0503020203020204" pitchFamily="34" charset="-78"/>
                <a:cs typeface="Avenir Book" panose="020B0503020203020204" pitchFamily="34" charset="-78"/>
              </a:rPr>
              <a:t>223.1.2.1</a:t>
            </a:r>
            <a:endParaRPr lang="en-US" altLang="en-US" sz="1350" dirty="0">
              <a:solidFill>
                <a:prstClr val="black"/>
              </a:solidFill>
              <a:latin typeface="Avenir Book" panose="020B0503020203020204" pitchFamily="34" charset="-78"/>
              <a:cs typeface="Avenir Book" panose="020B0503020203020204" pitchFamily="34" charset="-78"/>
            </a:endParaRPr>
          </a:p>
        </p:txBody>
      </p:sp>
      <p:grpSp>
        <p:nvGrpSpPr>
          <p:cNvPr id="16" name="Group 15">
            <a:extLst>
              <a:ext uri="{FF2B5EF4-FFF2-40B4-BE49-F238E27FC236}">
                <a16:creationId xmlns:a16="http://schemas.microsoft.com/office/drawing/2014/main" id="{658D420B-2797-1F49-A046-DBAA7356C19E}"/>
              </a:ext>
            </a:extLst>
          </p:cNvPr>
          <p:cNvGrpSpPr/>
          <p:nvPr/>
        </p:nvGrpSpPr>
        <p:grpSpPr>
          <a:xfrm>
            <a:off x="3751654" y="861236"/>
            <a:ext cx="6983417" cy="3527183"/>
            <a:chOff x="2970204" y="933306"/>
            <a:chExt cx="9311221" cy="4702911"/>
          </a:xfrm>
        </p:grpSpPr>
        <p:grpSp>
          <p:nvGrpSpPr>
            <p:cNvPr id="90" name="Group 89">
              <a:extLst>
                <a:ext uri="{FF2B5EF4-FFF2-40B4-BE49-F238E27FC236}">
                  <a16:creationId xmlns:a16="http://schemas.microsoft.com/office/drawing/2014/main" id="{480E4E41-341B-D44C-A65D-69A7E0B7DF8F}"/>
                </a:ext>
              </a:extLst>
            </p:cNvPr>
            <p:cNvGrpSpPr/>
            <p:nvPr/>
          </p:nvGrpSpPr>
          <p:grpSpPr>
            <a:xfrm>
              <a:off x="8152109" y="933306"/>
              <a:ext cx="3499055" cy="864497"/>
              <a:chOff x="6090834" y="607842"/>
              <a:chExt cx="3499055" cy="864497"/>
            </a:xfrm>
          </p:grpSpPr>
          <p:sp>
            <p:nvSpPr>
              <p:cNvPr id="91" name="Text Box 191">
                <a:extLst>
                  <a:ext uri="{FF2B5EF4-FFF2-40B4-BE49-F238E27FC236}">
                    <a16:creationId xmlns:a16="http://schemas.microsoft.com/office/drawing/2014/main" id="{D376C8BF-4E91-414E-99B4-9EDBBFFB07B7}"/>
                  </a:ext>
                </a:extLst>
              </p:cNvPr>
              <p:cNvSpPr txBox="1">
                <a:spLocks noChangeArrowheads="1"/>
              </p:cNvSpPr>
              <p:nvPr/>
            </p:nvSpPr>
            <p:spPr bwMode="auto">
              <a:xfrm>
                <a:off x="7255489" y="607842"/>
                <a:ext cx="2334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500" dirty="0">
                    <a:solidFill>
                      <a:srgbClr val="CC0000"/>
                    </a:solidFill>
                    <a:latin typeface="Avenir Book" panose="020B0503020203020204" pitchFamily="34" charset="-78"/>
                    <a:cs typeface="Avenir Book" panose="020B0503020203020204" pitchFamily="34" charset="-78"/>
                  </a:rPr>
                  <a:t>subnet 223.1.1/24</a:t>
                </a:r>
              </a:p>
            </p:txBody>
          </p:sp>
          <p:cxnSp>
            <p:nvCxnSpPr>
              <p:cNvPr id="92" name="Straight Connector 91">
                <a:extLst>
                  <a:ext uri="{FF2B5EF4-FFF2-40B4-BE49-F238E27FC236}">
                    <a16:creationId xmlns:a16="http://schemas.microsoft.com/office/drawing/2014/main" id="{A7F1EA1B-3CBF-2647-8FEC-4A2697C6D18C}"/>
                  </a:ext>
                </a:extLst>
              </p:cNvPr>
              <p:cNvCxnSpPr>
                <a:cxnSpLocks/>
              </p:cNvCxnSpPr>
              <p:nvPr/>
            </p:nvCxnSpPr>
            <p:spPr>
              <a:xfrm flipH="1">
                <a:off x="6090834" y="866887"/>
                <a:ext cx="1222333" cy="605452"/>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95" name="Group 94">
              <a:extLst>
                <a:ext uri="{FF2B5EF4-FFF2-40B4-BE49-F238E27FC236}">
                  <a16:creationId xmlns:a16="http://schemas.microsoft.com/office/drawing/2014/main" id="{9318547F-F742-104D-9A1E-83C75E127CFF}"/>
                </a:ext>
              </a:extLst>
            </p:cNvPr>
            <p:cNvGrpSpPr/>
            <p:nvPr/>
          </p:nvGrpSpPr>
          <p:grpSpPr>
            <a:xfrm>
              <a:off x="8567981" y="2945502"/>
              <a:ext cx="2972108" cy="632023"/>
              <a:chOff x="6090835" y="840316"/>
              <a:chExt cx="2972108" cy="632023"/>
            </a:xfrm>
          </p:grpSpPr>
          <p:sp>
            <p:nvSpPr>
              <p:cNvPr id="96" name="Text Box 191">
                <a:extLst>
                  <a:ext uri="{FF2B5EF4-FFF2-40B4-BE49-F238E27FC236}">
                    <a16:creationId xmlns:a16="http://schemas.microsoft.com/office/drawing/2014/main" id="{BE0B33C0-E823-DF4A-9CD8-63EAD005BCBB}"/>
                  </a:ext>
                </a:extLst>
              </p:cNvPr>
              <p:cNvSpPr txBox="1">
                <a:spLocks noChangeArrowheads="1"/>
              </p:cNvSpPr>
              <p:nvPr/>
            </p:nvSpPr>
            <p:spPr bwMode="auto">
              <a:xfrm>
                <a:off x="6728544" y="840316"/>
                <a:ext cx="233439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500" dirty="0">
                    <a:solidFill>
                      <a:srgbClr val="CC0000"/>
                    </a:solidFill>
                    <a:latin typeface="Avenir Book" panose="020B0503020203020204" pitchFamily="34" charset="-78"/>
                    <a:cs typeface="Avenir Book" panose="020B0503020203020204" pitchFamily="34" charset="-78"/>
                  </a:rPr>
                  <a:t>subnet 223.1.7/24</a:t>
                </a:r>
              </a:p>
            </p:txBody>
          </p:sp>
          <p:cxnSp>
            <p:nvCxnSpPr>
              <p:cNvPr id="104" name="Straight Connector 103">
                <a:extLst>
                  <a:ext uri="{FF2B5EF4-FFF2-40B4-BE49-F238E27FC236}">
                    <a16:creationId xmlns:a16="http://schemas.microsoft.com/office/drawing/2014/main" id="{02A0B626-F390-4D4A-AF51-431DE14568C2}"/>
                  </a:ext>
                </a:extLst>
              </p:cNvPr>
              <p:cNvCxnSpPr>
                <a:cxnSpLocks/>
              </p:cNvCxnSpPr>
              <p:nvPr/>
            </p:nvCxnSpPr>
            <p:spPr>
              <a:xfrm flipH="1">
                <a:off x="6090835" y="1102963"/>
                <a:ext cx="700005" cy="36937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05" name="Group 104">
              <a:extLst>
                <a:ext uri="{FF2B5EF4-FFF2-40B4-BE49-F238E27FC236}">
                  <a16:creationId xmlns:a16="http://schemas.microsoft.com/office/drawing/2014/main" id="{18F4AFDD-E3C5-ED41-B6AB-FAA4C0538DA6}"/>
                </a:ext>
              </a:extLst>
            </p:cNvPr>
            <p:cNvGrpSpPr/>
            <p:nvPr/>
          </p:nvGrpSpPr>
          <p:grpSpPr>
            <a:xfrm>
              <a:off x="9262822" y="5019691"/>
              <a:ext cx="3018603" cy="616526"/>
              <a:chOff x="6090835" y="855813"/>
              <a:chExt cx="3018603" cy="616526"/>
            </a:xfrm>
          </p:grpSpPr>
          <p:sp>
            <p:nvSpPr>
              <p:cNvPr id="106" name="Text Box 191">
                <a:extLst>
                  <a:ext uri="{FF2B5EF4-FFF2-40B4-BE49-F238E27FC236}">
                    <a16:creationId xmlns:a16="http://schemas.microsoft.com/office/drawing/2014/main" id="{01FD5240-2EA2-0547-9E5A-DDECB3B6EBFE}"/>
                  </a:ext>
                </a:extLst>
              </p:cNvPr>
              <p:cNvSpPr txBox="1">
                <a:spLocks noChangeArrowheads="1"/>
              </p:cNvSpPr>
              <p:nvPr/>
            </p:nvSpPr>
            <p:spPr bwMode="auto">
              <a:xfrm>
                <a:off x="6775038" y="855813"/>
                <a:ext cx="2334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500" dirty="0">
                    <a:solidFill>
                      <a:srgbClr val="CC0000"/>
                    </a:solidFill>
                    <a:latin typeface="Avenir Book" panose="020B0503020203020204" pitchFamily="34" charset="-78"/>
                    <a:cs typeface="Avenir Book" panose="020B0503020203020204" pitchFamily="34" charset="-78"/>
                  </a:rPr>
                  <a:t>subnet 223.1.3/24</a:t>
                </a:r>
              </a:p>
            </p:txBody>
          </p:sp>
          <p:cxnSp>
            <p:nvCxnSpPr>
              <p:cNvPr id="107" name="Straight Connector 106">
                <a:extLst>
                  <a:ext uri="{FF2B5EF4-FFF2-40B4-BE49-F238E27FC236}">
                    <a16:creationId xmlns:a16="http://schemas.microsoft.com/office/drawing/2014/main" id="{E21AC0BF-50DA-6045-8CEE-DC950BF4CDD8}"/>
                  </a:ext>
                </a:extLst>
              </p:cNvPr>
              <p:cNvCxnSpPr>
                <a:cxnSpLocks/>
              </p:cNvCxnSpPr>
              <p:nvPr/>
            </p:nvCxnSpPr>
            <p:spPr>
              <a:xfrm flipH="1">
                <a:off x="6090835" y="1102963"/>
                <a:ext cx="700005" cy="36937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2C88727E-DE4C-2149-A9CB-D0081F154D0D}"/>
                </a:ext>
              </a:extLst>
            </p:cNvPr>
            <p:cNvGrpSpPr/>
            <p:nvPr/>
          </p:nvGrpSpPr>
          <p:grpSpPr>
            <a:xfrm>
              <a:off x="2970204" y="4924121"/>
              <a:ext cx="2681511" cy="616523"/>
              <a:chOff x="2350272" y="4955118"/>
              <a:chExt cx="2681511" cy="616523"/>
            </a:xfrm>
          </p:grpSpPr>
          <p:sp>
            <p:nvSpPr>
              <p:cNvPr id="109" name="Text Box 191">
                <a:extLst>
                  <a:ext uri="{FF2B5EF4-FFF2-40B4-BE49-F238E27FC236}">
                    <a16:creationId xmlns:a16="http://schemas.microsoft.com/office/drawing/2014/main" id="{A4D454C9-2377-2144-9568-DFFF47AB5F0B}"/>
                  </a:ext>
                </a:extLst>
              </p:cNvPr>
              <p:cNvSpPr txBox="1">
                <a:spLocks noChangeArrowheads="1"/>
              </p:cNvSpPr>
              <p:nvPr/>
            </p:nvSpPr>
            <p:spPr bwMode="auto">
              <a:xfrm>
                <a:off x="2350272" y="4955118"/>
                <a:ext cx="233439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500" dirty="0">
                    <a:solidFill>
                      <a:srgbClr val="CC0000"/>
                    </a:solidFill>
                    <a:latin typeface="Avenir Book" panose="020B0503020203020204" pitchFamily="34" charset="-78"/>
                    <a:cs typeface="Avenir Book" panose="020B0503020203020204" pitchFamily="34" charset="-78"/>
                  </a:rPr>
                  <a:t>subnet 223.1.2/24</a:t>
                </a:r>
              </a:p>
            </p:txBody>
          </p:sp>
          <p:cxnSp>
            <p:nvCxnSpPr>
              <p:cNvPr id="110" name="Straight Connector 109">
                <a:extLst>
                  <a:ext uri="{FF2B5EF4-FFF2-40B4-BE49-F238E27FC236}">
                    <a16:creationId xmlns:a16="http://schemas.microsoft.com/office/drawing/2014/main" id="{F83AE024-1D73-064A-BCF8-30317353EDD5}"/>
                  </a:ext>
                </a:extLst>
              </p:cNvPr>
              <p:cNvCxnSpPr>
                <a:cxnSpLocks/>
              </p:cNvCxnSpPr>
              <p:nvPr/>
            </p:nvCxnSpPr>
            <p:spPr>
              <a:xfrm>
                <a:off x="4331778" y="5202265"/>
                <a:ext cx="700005" cy="36937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11" name="Group 110">
              <a:extLst>
                <a:ext uri="{FF2B5EF4-FFF2-40B4-BE49-F238E27FC236}">
                  <a16:creationId xmlns:a16="http://schemas.microsoft.com/office/drawing/2014/main" id="{48E4C11D-BAC1-9542-9E0F-838420ECC0F9}"/>
                </a:ext>
              </a:extLst>
            </p:cNvPr>
            <p:cNvGrpSpPr/>
            <p:nvPr/>
          </p:nvGrpSpPr>
          <p:grpSpPr>
            <a:xfrm>
              <a:off x="4362467" y="3185728"/>
              <a:ext cx="2495532" cy="492537"/>
              <a:chOff x="2536251" y="5079104"/>
              <a:chExt cx="2495532" cy="492537"/>
            </a:xfrm>
          </p:grpSpPr>
          <p:sp>
            <p:nvSpPr>
              <p:cNvPr id="112" name="Text Box 191">
                <a:extLst>
                  <a:ext uri="{FF2B5EF4-FFF2-40B4-BE49-F238E27FC236}">
                    <a16:creationId xmlns:a16="http://schemas.microsoft.com/office/drawing/2014/main" id="{C1545E2A-91DA-6941-824C-18B5505C170C}"/>
                  </a:ext>
                </a:extLst>
              </p:cNvPr>
              <p:cNvSpPr txBox="1">
                <a:spLocks noChangeArrowheads="1"/>
              </p:cNvSpPr>
              <p:nvPr/>
            </p:nvSpPr>
            <p:spPr bwMode="auto">
              <a:xfrm>
                <a:off x="2536251" y="5079104"/>
                <a:ext cx="2334400" cy="430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500" dirty="0">
                    <a:solidFill>
                      <a:srgbClr val="CC0000"/>
                    </a:solidFill>
                    <a:latin typeface="Avenir Book" panose="020B0503020203020204" pitchFamily="34" charset="-78"/>
                    <a:cs typeface="Avenir Book" panose="020B0503020203020204" pitchFamily="34" charset="-78"/>
                  </a:rPr>
                  <a:t>subnet 223.1.9/24</a:t>
                </a:r>
              </a:p>
            </p:txBody>
          </p:sp>
          <p:cxnSp>
            <p:nvCxnSpPr>
              <p:cNvPr id="113" name="Straight Connector 112">
                <a:extLst>
                  <a:ext uri="{FF2B5EF4-FFF2-40B4-BE49-F238E27FC236}">
                    <a16:creationId xmlns:a16="http://schemas.microsoft.com/office/drawing/2014/main" id="{BDF0C53D-5034-4441-862A-8627EC8860A8}"/>
                  </a:ext>
                </a:extLst>
              </p:cNvPr>
              <p:cNvCxnSpPr>
                <a:cxnSpLocks/>
              </p:cNvCxnSpPr>
              <p:nvPr/>
            </p:nvCxnSpPr>
            <p:spPr>
              <a:xfrm>
                <a:off x="4559085" y="5349499"/>
                <a:ext cx="472698" cy="222142"/>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2CB2CAF3-1397-8349-831B-5AFEFB9A7D54}"/>
                </a:ext>
              </a:extLst>
            </p:cNvPr>
            <p:cNvGrpSpPr/>
            <p:nvPr/>
          </p:nvGrpSpPr>
          <p:grpSpPr>
            <a:xfrm>
              <a:off x="6605504" y="4602997"/>
              <a:ext cx="2334400" cy="678860"/>
              <a:chOff x="1320582" y="5594888"/>
              <a:chExt cx="2334400" cy="678860"/>
            </a:xfrm>
          </p:grpSpPr>
          <p:sp>
            <p:nvSpPr>
              <p:cNvPr id="115" name="Text Box 191">
                <a:extLst>
                  <a:ext uri="{FF2B5EF4-FFF2-40B4-BE49-F238E27FC236}">
                    <a16:creationId xmlns:a16="http://schemas.microsoft.com/office/drawing/2014/main" id="{2DC2D22A-1CD2-634F-8976-C28F4B96CDB7}"/>
                  </a:ext>
                </a:extLst>
              </p:cNvPr>
              <p:cNvSpPr txBox="1">
                <a:spLocks noChangeArrowheads="1"/>
              </p:cNvSpPr>
              <p:nvPr/>
            </p:nvSpPr>
            <p:spPr bwMode="auto">
              <a:xfrm>
                <a:off x="1320582" y="5842861"/>
                <a:ext cx="2334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500" dirty="0">
                    <a:solidFill>
                      <a:srgbClr val="CC0000"/>
                    </a:solidFill>
                    <a:latin typeface="Avenir Book" panose="020B0503020203020204" pitchFamily="34" charset="-78"/>
                    <a:cs typeface="Avenir Book" panose="020B0503020203020204" pitchFamily="34" charset="-78"/>
                  </a:rPr>
                  <a:t>subnet 223.1.8/24</a:t>
                </a:r>
              </a:p>
            </p:txBody>
          </p:sp>
          <p:cxnSp>
            <p:nvCxnSpPr>
              <p:cNvPr id="14" name="Straight Connector 13">
                <a:extLst>
                  <a:ext uri="{FF2B5EF4-FFF2-40B4-BE49-F238E27FC236}">
                    <a16:creationId xmlns:a16="http://schemas.microsoft.com/office/drawing/2014/main" id="{33911C1C-F5CA-8741-A35F-BE8EE6DB2AE9}"/>
                  </a:ext>
                </a:extLst>
              </p:cNvPr>
              <p:cNvCxnSpPr/>
              <p:nvPr/>
            </p:nvCxnSpPr>
            <p:spPr>
              <a:xfrm flipV="1">
                <a:off x="2355742" y="5594888"/>
                <a:ext cx="0" cy="34096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744415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3948200" y="286549"/>
            <a:ext cx="2732894" cy="670967"/>
          </a:xfrm>
        </p:spPr>
        <p:txBody>
          <a:bodyPr>
            <a:normAutofit fontScale="90000"/>
          </a:bodyPr>
          <a:lstStyle/>
          <a:p>
            <a:r>
              <a:rPr lang="en-US" altLang="en-US" dirty="0">
                <a:ea typeface="ＭＳ Ｐゴシック" panose="020B0600070205080204" pitchFamily="34" charset="-128"/>
              </a:rPr>
              <a:t>Subnets</a:t>
            </a:r>
            <a:endParaRPr lang="en-US" dirty="0"/>
          </a:p>
        </p:txBody>
      </p:sp>
      <p:grpSp>
        <p:nvGrpSpPr>
          <p:cNvPr id="108" name="Group 107"/>
          <p:cNvGrpSpPr>
            <a:grpSpLocks noGrp="1" noUngrp="1" noChangeAspect="1"/>
          </p:cNvGrpSpPr>
          <p:nvPr/>
        </p:nvGrpSpPr>
        <p:grpSpPr>
          <a:xfrm>
            <a:off x="3677040" y="1262340"/>
            <a:ext cx="7772400" cy="3790950"/>
            <a:chOff x="685800" y="1771650"/>
            <a:chExt cx="7772400" cy="3790950"/>
          </a:xfrm>
        </p:grpSpPr>
        <p:pic>
          <p:nvPicPr>
            <p:cNvPr id="114" name="Picture 113" descr="05_Page_43.tif"/>
            <p:cNvPicPr>
              <a:picLocks noRot="1" noChangeAspect="1" noMove="1" noResize="1"/>
            </p:cNvPicPr>
            <p:nvPr isPhoto="1"/>
          </p:nvPicPr>
          <p:blipFill>
            <a:blip r:embed="rId3" cstate="print">
              <a:lum/>
            </a:blip>
            <a:stretch>
              <a:fillRect/>
            </a:stretch>
          </p:blipFill>
          <p:spPr>
            <a:xfrm>
              <a:off x="685800" y="1771650"/>
              <a:ext cx="7772400" cy="3313113"/>
            </a:xfrm>
            <a:prstGeom prst="rect">
              <a:avLst/>
            </a:prstGeom>
            <a:noFill/>
            <a:ln>
              <a:noFill/>
            </a:ln>
          </p:spPr>
        </p:pic>
        <p:sp>
          <p:nvSpPr>
            <p:cNvPr id="116" name="Rectangle 115"/>
            <p:cNvSpPr/>
            <p:nvPr/>
          </p:nvSpPr>
          <p:spPr>
            <a:xfrm>
              <a:off x="685800" y="5219700"/>
              <a:ext cx="7772400" cy="342900"/>
            </a:xfrm>
            <a:prstGeom prst="rect">
              <a:avLst/>
            </a:prstGeom>
            <a:noFill/>
            <a:ln>
              <a:noFill/>
            </a:ln>
          </p:spPr>
          <p:txBody>
            <a:bodyPr anchor="ctr">
              <a:noAutofit/>
            </a:bodyPr>
            <a:lstStyle/>
            <a:p>
              <a:pPr algn="ctr"/>
              <a:endParaRPr lang="en-US" sz="2000" dirty="0" smtClean="0"/>
            </a:p>
          </p:txBody>
        </p:sp>
      </p:grpSp>
      <p:sp>
        <p:nvSpPr>
          <p:cNvPr id="7" name="Rectangle 3">
            <a:extLst>
              <a:ext uri="{FF2B5EF4-FFF2-40B4-BE49-F238E27FC236}">
                <a16:creationId xmlns:a16="http://schemas.microsoft.com/office/drawing/2014/main" id="{6B160A08-0872-E943-930F-3549C899DA74}"/>
              </a:ext>
            </a:extLst>
          </p:cNvPr>
          <p:cNvSpPr txBox="1">
            <a:spLocks noChangeArrowheads="1"/>
          </p:cNvSpPr>
          <p:nvPr/>
        </p:nvSpPr>
        <p:spPr>
          <a:xfrm>
            <a:off x="868375" y="1175654"/>
            <a:ext cx="2568552" cy="2120261"/>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4806" indent="-257175" defTabSz="685800">
              <a:spcBef>
                <a:spcPts val="750"/>
              </a:spcBef>
              <a:defRPr/>
            </a:pPr>
            <a:r>
              <a:rPr lang="en-US" sz="2400" dirty="0" smtClean="0">
                <a:solidFill>
                  <a:prstClr val="black"/>
                </a:solidFill>
                <a:latin typeface="Avenir Book" panose="020B0503020203020204" pitchFamily="34" charset="-78"/>
                <a:cs typeface="Avenir Book" panose="020B0503020203020204" pitchFamily="34" charset="-78"/>
              </a:rPr>
              <a:t>CS: 550</a:t>
            </a:r>
            <a:endParaRPr lang="en-US" sz="2400" dirty="0">
              <a:solidFill>
                <a:prstClr val="black"/>
              </a:solidFill>
              <a:latin typeface="Avenir Book" panose="020B0503020203020204" pitchFamily="34" charset="-78"/>
              <a:cs typeface="Avenir Book" panose="020B0503020203020204" pitchFamily="34" charset="-78"/>
            </a:endParaRPr>
          </a:p>
          <a:p>
            <a:pPr marL="354806" indent="-257175" defTabSz="685800">
              <a:spcBef>
                <a:spcPts val="750"/>
              </a:spcBef>
              <a:defRPr/>
            </a:pPr>
            <a:r>
              <a:rPr lang="en-US" sz="2400" dirty="0" smtClean="0">
                <a:solidFill>
                  <a:prstClr val="black"/>
                </a:solidFill>
                <a:latin typeface="Avenir Book" panose="020B0503020203020204" pitchFamily="34" charset="-78"/>
                <a:cs typeface="Avenir Book" panose="020B0503020203020204" pitchFamily="34" charset="-78"/>
              </a:rPr>
              <a:t>EE: 550</a:t>
            </a:r>
          </a:p>
          <a:p>
            <a:pPr marL="354806" indent="-257175" defTabSz="685800">
              <a:spcBef>
                <a:spcPts val="750"/>
              </a:spcBef>
              <a:defRPr/>
            </a:pPr>
            <a:r>
              <a:rPr lang="en-US" sz="2400" dirty="0" smtClean="0">
                <a:solidFill>
                  <a:prstClr val="black"/>
                </a:solidFill>
                <a:latin typeface="Avenir Book" panose="020B0503020203020204" pitchFamily="34" charset="-78"/>
                <a:cs typeface="Avenir Book" panose="020B0503020203020204" pitchFamily="34" charset="-78"/>
              </a:rPr>
              <a:t>Art: 400</a:t>
            </a:r>
            <a:endParaRPr lang="en-US" sz="2400" dirty="0">
              <a:solidFill>
                <a:prstClr val="black"/>
              </a:solidFill>
              <a:latin typeface="Avenir Book" panose="020B0503020203020204" pitchFamily="34" charset="-78"/>
              <a:cs typeface="Avenir Book" panose="020B0503020203020204" pitchFamily="34" charset="-78"/>
            </a:endParaRPr>
          </a:p>
          <a:p>
            <a:pPr marL="436960" lvl="1" indent="-175022" defTabSz="685800">
              <a:spcBef>
                <a:spcPts val="375"/>
              </a:spcBef>
              <a:defRPr/>
            </a:pPr>
            <a:endParaRPr lang="en-US" altLang="en-US" sz="2100" dirty="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 name="TextBox 1"/>
          <p:cNvSpPr txBox="1"/>
          <p:nvPr/>
        </p:nvSpPr>
        <p:spPr>
          <a:xfrm>
            <a:off x="6301047" y="1673328"/>
            <a:ext cx="1341699" cy="507076"/>
          </a:xfrm>
          <a:prstGeom prst="rect">
            <a:avLst/>
          </a:prstGeom>
          <a:solidFill>
            <a:schemeClr val="bg1"/>
          </a:solidFill>
        </p:spPr>
        <p:txBody>
          <a:bodyPr wrap="square" rtlCol="0">
            <a:spAutoFit/>
          </a:bodyPr>
          <a:lstStyle/>
          <a:p>
            <a:endParaRPr lang="en-IN"/>
          </a:p>
        </p:txBody>
      </p:sp>
      <p:sp>
        <p:nvSpPr>
          <p:cNvPr id="10" name="TextBox 9"/>
          <p:cNvSpPr txBox="1"/>
          <p:nvPr/>
        </p:nvSpPr>
        <p:spPr>
          <a:xfrm>
            <a:off x="6221541" y="2788839"/>
            <a:ext cx="1577753" cy="507076"/>
          </a:xfrm>
          <a:prstGeom prst="rect">
            <a:avLst/>
          </a:prstGeom>
          <a:solidFill>
            <a:schemeClr val="bg1"/>
          </a:solidFill>
        </p:spPr>
        <p:txBody>
          <a:bodyPr wrap="square" rtlCol="0">
            <a:spAutoFit/>
          </a:bodyPr>
          <a:lstStyle/>
          <a:p>
            <a:endParaRPr lang="en-IN"/>
          </a:p>
        </p:txBody>
      </p:sp>
      <p:sp>
        <p:nvSpPr>
          <p:cNvPr id="11" name="TextBox 10"/>
          <p:cNvSpPr txBox="1"/>
          <p:nvPr/>
        </p:nvSpPr>
        <p:spPr>
          <a:xfrm>
            <a:off x="6148647" y="3904350"/>
            <a:ext cx="1590882" cy="507076"/>
          </a:xfrm>
          <a:prstGeom prst="rect">
            <a:avLst/>
          </a:prstGeom>
          <a:solidFill>
            <a:schemeClr val="bg1"/>
          </a:solidFill>
        </p:spPr>
        <p:txBody>
          <a:bodyPr wrap="square" rtlCol="0">
            <a:spAutoFit/>
          </a:bodyPr>
          <a:lstStyle/>
          <a:p>
            <a:endParaRPr lang="en-IN"/>
          </a:p>
        </p:txBody>
      </p:sp>
      <p:sp>
        <p:nvSpPr>
          <p:cNvPr id="13" name="TextBox 12"/>
          <p:cNvSpPr txBox="1"/>
          <p:nvPr/>
        </p:nvSpPr>
        <p:spPr>
          <a:xfrm>
            <a:off x="3524250" y="1262340"/>
            <a:ext cx="542925" cy="369332"/>
          </a:xfrm>
          <a:prstGeom prst="rect">
            <a:avLst/>
          </a:prstGeom>
          <a:solidFill>
            <a:schemeClr val="bg1"/>
          </a:solidFill>
        </p:spPr>
        <p:txBody>
          <a:bodyPr wrap="square" rtlCol="0">
            <a:spAutoFit/>
          </a:bodyPr>
          <a:lstStyle/>
          <a:p>
            <a:r>
              <a:rPr lang="en-IN" dirty="0" smtClean="0">
                <a:solidFill>
                  <a:srgbClr val="0000FF"/>
                </a:solidFill>
                <a:latin typeface="Avenir Book" panose="020B0503020203020204" pitchFamily="34" charset="-78"/>
                <a:cs typeface="Avenir Book" panose="020B0503020203020204" pitchFamily="34" charset="-78"/>
              </a:rPr>
              <a:t>CS</a:t>
            </a:r>
            <a:endParaRPr lang="en-IN" dirty="0">
              <a:solidFill>
                <a:srgbClr val="0000FF"/>
              </a:solidFill>
              <a:latin typeface="Avenir Book" panose="020B0503020203020204" pitchFamily="34" charset="-78"/>
              <a:cs typeface="Avenir Book" panose="020B0503020203020204" pitchFamily="34" charset="-78"/>
            </a:endParaRPr>
          </a:p>
        </p:txBody>
      </p:sp>
      <p:sp>
        <p:nvSpPr>
          <p:cNvPr id="14" name="TextBox 13"/>
          <p:cNvSpPr txBox="1"/>
          <p:nvPr/>
        </p:nvSpPr>
        <p:spPr>
          <a:xfrm>
            <a:off x="3436927" y="2480692"/>
            <a:ext cx="542925" cy="369332"/>
          </a:xfrm>
          <a:prstGeom prst="rect">
            <a:avLst/>
          </a:prstGeom>
          <a:solidFill>
            <a:schemeClr val="bg1"/>
          </a:solidFill>
        </p:spPr>
        <p:txBody>
          <a:bodyPr wrap="square" rtlCol="0">
            <a:spAutoFit/>
          </a:bodyPr>
          <a:lstStyle/>
          <a:p>
            <a:r>
              <a:rPr lang="en-IN" dirty="0" smtClean="0">
                <a:solidFill>
                  <a:srgbClr val="0000FF"/>
                </a:solidFill>
                <a:latin typeface="Avenir Book" panose="020B0503020203020204" pitchFamily="34" charset="-78"/>
                <a:cs typeface="Avenir Book" panose="020B0503020203020204" pitchFamily="34" charset="-78"/>
              </a:rPr>
              <a:t>EE</a:t>
            </a:r>
            <a:endParaRPr lang="en-IN" dirty="0">
              <a:solidFill>
                <a:srgbClr val="0000FF"/>
              </a:solidFill>
              <a:latin typeface="Avenir Book" panose="020B0503020203020204" pitchFamily="34" charset="-78"/>
              <a:cs typeface="Avenir Book" panose="020B0503020203020204" pitchFamily="34" charset="-78"/>
            </a:endParaRPr>
          </a:p>
        </p:txBody>
      </p:sp>
      <p:sp>
        <p:nvSpPr>
          <p:cNvPr id="15" name="TextBox 14"/>
          <p:cNvSpPr txBox="1"/>
          <p:nvPr/>
        </p:nvSpPr>
        <p:spPr>
          <a:xfrm>
            <a:off x="3398827" y="3775603"/>
            <a:ext cx="542925" cy="369332"/>
          </a:xfrm>
          <a:prstGeom prst="rect">
            <a:avLst/>
          </a:prstGeom>
          <a:solidFill>
            <a:schemeClr val="bg1"/>
          </a:solidFill>
        </p:spPr>
        <p:txBody>
          <a:bodyPr wrap="square" rtlCol="0">
            <a:spAutoFit/>
          </a:bodyPr>
          <a:lstStyle/>
          <a:p>
            <a:r>
              <a:rPr lang="en-IN" dirty="0" smtClean="0">
                <a:solidFill>
                  <a:srgbClr val="0000FF"/>
                </a:solidFill>
                <a:latin typeface="Avenir Book" panose="020B0503020203020204" pitchFamily="34" charset="-78"/>
                <a:cs typeface="Avenir Book" panose="020B0503020203020204" pitchFamily="34" charset="-78"/>
              </a:rPr>
              <a:t>Art</a:t>
            </a:r>
            <a:endParaRPr lang="en-IN" dirty="0">
              <a:solidFill>
                <a:srgbClr val="0000FF"/>
              </a:solidFill>
              <a:latin typeface="Avenir Book" panose="020B0503020203020204" pitchFamily="34" charset="-78"/>
              <a:cs typeface="Avenir Book" panose="020B0503020203020204" pitchFamily="34" charset="-78"/>
            </a:endParaRPr>
          </a:p>
        </p:txBody>
      </p:sp>
      <p:sp>
        <p:nvSpPr>
          <p:cNvPr id="16" name="TextBox 15"/>
          <p:cNvSpPr txBox="1"/>
          <p:nvPr/>
        </p:nvSpPr>
        <p:spPr>
          <a:xfrm>
            <a:off x="9573370" y="2719211"/>
            <a:ext cx="2116183" cy="646331"/>
          </a:xfrm>
          <a:prstGeom prst="rect">
            <a:avLst/>
          </a:prstGeom>
          <a:solidFill>
            <a:schemeClr val="bg1"/>
          </a:solidFill>
        </p:spPr>
        <p:txBody>
          <a:bodyPr wrap="square" rtlCol="0">
            <a:spAutoFit/>
          </a:bodyPr>
          <a:lstStyle/>
          <a:p>
            <a:r>
              <a:rPr lang="en-IN" dirty="0" smtClean="0">
                <a:solidFill>
                  <a:srgbClr val="0000FF"/>
                </a:solidFill>
                <a:latin typeface="Avenir Book" panose="020B0503020203020204" pitchFamily="34" charset="-78"/>
                <a:cs typeface="Avenir Book" panose="020B0503020203020204" pitchFamily="34" charset="-78"/>
              </a:rPr>
              <a:t>128.208.0.0/16</a:t>
            </a:r>
          </a:p>
          <a:p>
            <a:endParaRPr lang="en-IN" dirty="0">
              <a:solidFill>
                <a:srgbClr val="0000FF"/>
              </a:solidFill>
              <a:latin typeface="Avenir Book" panose="020B0503020203020204" pitchFamily="34" charset="-78"/>
              <a:cs typeface="Avenir Book" panose="020B0503020203020204" pitchFamily="34" charset="-78"/>
            </a:endParaRPr>
          </a:p>
        </p:txBody>
      </p:sp>
      <p:sp>
        <p:nvSpPr>
          <p:cNvPr id="17" name="Rectangle 3">
            <a:extLst>
              <a:ext uri="{FF2B5EF4-FFF2-40B4-BE49-F238E27FC236}">
                <a16:creationId xmlns:a16="http://schemas.microsoft.com/office/drawing/2014/main" id="{883B8B7C-52E4-7C4B-8F8D-C53D3AF05B50}"/>
              </a:ext>
            </a:extLst>
          </p:cNvPr>
          <p:cNvSpPr txBox="1">
            <a:spLocks noChangeArrowheads="1"/>
          </p:cNvSpPr>
          <p:nvPr/>
        </p:nvSpPr>
        <p:spPr bwMode="auto">
          <a:xfrm>
            <a:off x="6544235" y="4878572"/>
            <a:ext cx="5554360"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85000"/>
              </a:lnSpc>
              <a:spcBef>
                <a:spcPct val="20000"/>
              </a:spcBef>
              <a:buClr>
                <a:srgbClr val="000099"/>
              </a:buClr>
              <a:buSzPct val="75000"/>
              <a:defRPr/>
            </a:pPr>
            <a:r>
              <a:rPr lang="en-US" altLang="en-US" sz="1200" dirty="0" smtClean="0">
                <a:solidFill>
                  <a:prstClr val="black"/>
                </a:solidFill>
                <a:latin typeface="+mn-lt"/>
                <a:ea typeface="Arial" panose="020B0604020202020204" pitchFamily="34" charset="0"/>
              </a:rPr>
              <a:t>Useful Link: https</a:t>
            </a:r>
            <a:r>
              <a:rPr lang="en-US" altLang="en-US" sz="1200" dirty="0">
                <a:solidFill>
                  <a:prstClr val="black"/>
                </a:solidFill>
                <a:latin typeface="+mn-lt"/>
                <a:ea typeface="Arial" panose="020B0604020202020204" pitchFamily="34" charset="0"/>
              </a:rPr>
              <a:t>://www.cisco.com/c/en/us/support/docs/ip/dynamic-address-allocation-resolution/13711-40.html</a:t>
            </a:r>
            <a:endParaRPr lang="en-US" altLang="en-US" sz="1200" dirty="0">
              <a:solidFill>
                <a:prstClr val="black"/>
              </a:solidFill>
              <a:latin typeface="+mn-lt"/>
              <a:cs typeface="Calibri" panose="020F0502020204030204" pitchFamily="34" charset="0"/>
            </a:endParaRPr>
          </a:p>
        </p:txBody>
      </p:sp>
    </p:spTree>
    <p:extLst>
      <p:ext uri="{BB962C8B-B14F-4D97-AF65-F5344CB8AC3E}">
        <p14:creationId xmlns:p14="http://schemas.microsoft.com/office/powerpoint/2010/main" val="1845994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1192696" y="286549"/>
            <a:ext cx="8380674" cy="670967"/>
          </a:xfrm>
        </p:spPr>
        <p:txBody>
          <a:bodyPr>
            <a:normAutofit fontScale="90000"/>
          </a:bodyPr>
          <a:lstStyle/>
          <a:p>
            <a:r>
              <a:rPr lang="en-US" altLang="en-US" dirty="0" smtClean="0">
                <a:ea typeface="ＭＳ Ｐゴシック" panose="020B0600070205080204" pitchFamily="34" charset="-128"/>
              </a:rPr>
              <a:t>Subnets: Fixed Length </a:t>
            </a:r>
            <a:r>
              <a:rPr lang="en-US" altLang="en-US" dirty="0" err="1" smtClean="0">
                <a:ea typeface="ＭＳ Ｐゴシック" panose="020B0600070205080204" pitchFamily="34" charset="-128"/>
              </a:rPr>
              <a:t>Subnetting</a:t>
            </a:r>
            <a:endParaRPr lang="en-US" dirty="0"/>
          </a:p>
        </p:txBody>
      </p:sp>
      <p:grpSp>
        <p:nvGrpSpPr>
          <p:cNvPr id="108" name="Group 107"/>
          <p:cNvGrpSpPr>
            <a:grpSpLocks noGrp="1" noUngrp="1" noChangeAspect="1"/>
          </p:cNvGrpSpPr>
          <p:nvPr/>
        </p:nvGrpSpPr>
        <p:grpSpPr>
          <a:xfrm>
            <a:off x="3677040" y="1262340"/>
            <a:ext cx="7772400" cy="3790950"/>
            <a:chOff x="685800" y="1771650"/>
            <a:chExt cx="7772400" cy="3790950"/>
          </a:xfrm>
        </p:grpSpPr>
        <p:pic>
          <p:nvPicPr>
            <p:cNvPr id="114" name="Picture 113" descr="05_Page_43.tif"/>
            <p:cNvPicPr>
              <a:picLocks noRot="1" noChangeAspect="1" noMove="1" noResize="1"/>
            </p:cNvPicPr>
            <p:nvPr isPhoto="1"/>
          </p:nvPicPr>
          <p:blipFill>
            <a:blip r:embed="rId3" cstate="print">
              <a:lum/>
            </a:blip>
            <a:stretch>
              <a:fillRect/>
            </a:stretch>
          </p:blipFill>
          <p:spPr>
            <a:xfrm>
              <a:off x="685800" y="1771650"/>
              <a:ext cx="7772400" cy="3313113"/>
            </a:xfrm>
            <a:prstGeom prst="rect">
              <a:avLst/>
            </a:prstGeom>
            <a:noFill/>
            <a:ln>
              <a:noFill/>
            </a:ln>
          </p:spPr>
        </p:pic>
        <p:sp>
          <p:nvSpPr>
            <p:cNvPr id="116" name="Rectangle 115"/>
            <p:cNvSpPr/>
            <p:nvPr/>
          </p:nvSpPr>
          <p:spPr>
            <a:xfrm>
              <a:off x="685800" y="5219700"/>
              <a:ext cx="7772400" cy="342900"/>
            </a:xfrm>
            <a:prstGeom prst="rect">
              <a:avLst/>
            </a:prstGeom>
            <a:noFill/>
            <a:ln>
              <a:noFill/>
            </a:ln>
          </p:spPr>
          <p:txBody>
            <a:bodyPr anchor="ctr">
              <a:noAutofit/>
            </a:bodyPr>
            <a:lstStyle/>
            <a:p>
              <a:pPr algn="ctr"/>
              <a:endParaRPr lang="en-US" sz="2000" dirty="0" smtClean="0"/>
            </a:p>
          </p:txBody>
        </p:sp>
      </p:grpSp>
      <p:sp>
        <p:nvSpPr>
          <p:cNvPr id="7" name="Rectangle 3">
            <a:extLst>
              <a:ext uri="{FF2B5EF4-FFF2-40B4-BE49-F238E27FC236}">
                <a16:creationId xmlns:a16="http://schemas.microsoft.com/office/drawing/2014/main" id="{6B160A08-0872-E943-930F-3549C899DA74}"/>
              </a:ext>
            </a:extLst>
          </p:cNvPr>
          <p:cNvSpPr txBox="1">
            <a:spLocks noChangeArrowheads="1"/>
          </p:cNvSpPr>
          <p:nvPr/>
        </p:nvSpPr>
        <p:spPr>
          <a:xfrm>
            <a:off x="868375" y="1175654"/>
            <a:ext cx="2568552" cy="2120261"/>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4806" indent="-257175" defTabSz="685800">
              <a:spcBef>
                <a:spcPts val="750"/>
              </a:spcBef>
              <a:defRPr/>
            </a:pPr>
            <a:r>
              <a:rPr lang="en-US" sz="2400" dirty="0" smtClean="0">
                <a:solidFill>
                  <a:prstClr val="black"/>
                </a:solidFill>
                <a:latin typeface="Avenir Book" panose="020B0503020203020204" pitchFamily="34" charset="-78"/>
                <a:cs typeface="Avenir Book" panose="020B0503020203020204" pitchFamily="34" charset="-78"/>
              </a:rPr>
              <a:t>CS: 60</a:t>
            </a:r>
            <a:endParaRPr lang="en-US" sz="2400" dirty="0">
              <a:solidFill>
                <a:prstClr val="black"/>
              </a:solidFill>
              <a:latin typeface="Avenir Book" panose="020B0503020203020204" pitchFamily="34" charset="-78"/>
              <a:cs typeface="Avenir Book" panose="020B0503020203020204" pitchFamily="34" charset="-78"/>
            </a:endParaRPr>
          </a:p>
          <a:p>
            <a:pPr marL="354806" indent="-257175" defTabSz="685800">
              <a:spcBef>
                <a:spcPts val="750"/>
              </a:spcBef>
              <a:defRPr/>
            </a:pPr>
            <a:r>
              <a:rPr lang="en-US" sz="2400" dirty="0" smtClean="0">
                <a:solidFill>
                  <a:prstClr val="black"/>
                </a:solidFill>
                <a:latin typeface="Avenir Book" panose="020B0503020203020204" pitchFamily="34" charset="-78"/>
                <a:cs typeface="Avenir Book" panose="020B0503020203020204" pitchFamily="34" charset="-78"/>
              </a:rPr>
              <a:t>EE: 10</a:t>
            </a:r>
          </a:p>
          <a:p>
            <a:pPr marL="354806" indent="-257175" defTabSz="685800">
              <a:spcBef>
                <a:spcPts val="750"/>
              </a:spcBef>
              <a:defRPr/>
            </a:pPr>
            <a:r>
              <a:rPr lang="en-US" sz="2400" dirty="0" smtClean="0">
                <a:solidFill>
                  <a:prstClr val="black"/>
                </a:solidFill>
                <a:latin typeface="Avenir Book" panose="020B0503020203020204" pitchFamily="34" charset="-78"/>
                <a:cs typeface="Avenir Book" panose="020B0503020203020204" pitchFamily="34" charset="-78"/>
              </a:rPr>
              <a:t>Art: 10</a:t>
            </a:r>
            <a:endParaRPr lang="en-US" sz="2400" dirty="0">
              <a:solidFill>
                <a:prstClr val="black"/>
              </a:solidFill>
              <a:latin typeface="Avenir Book" panose="020B0503020203020204" pitchFamily="34" charset="-78"/>
              <a:cs typeface="Avenir Book" panose="020B0503020203020204" pitchFamily="34" charset="-78"/>
            </a:endParaRPr>
          </a:p>
          <a:p>
            <a:pPr marL="436960" lvl="1" indent="-175022" defTabSz="685800">
              <a:spcBef>
                <a:spcPts val="375"/>
              </a:spcBef>
              <a:defRPr/>
            </a:pPr>
            <a:endParaRPr lang="en-US" altLang="en-US" sz="2100" dirty="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 name="TextBox 1"/>
          <p:cNvSpPr txBox="1"/>
          <p:nvPr/>
        </p:nvSpPr>
        <p:spPr>
          <a:xfrm>
            <a:off x="6301047" y="1673328"/>
            <a:ext cx="1341699" cy="507076"/>
          </a:xfrm>
          <a:prstGeom prst="rect">
            <a:avLst/>
          </a:prstGeom>
          <a:solidFill>
            <a:schemeClr val="bg1"/>
          </a:solidFill>
        </p:spPr>
        <p:txBody>
          <a:bodyPr wrap="square" rtlCol="0">
            <a:spAutoFit/>
          </a:bodyPr>
          <a:lstStyle/>
          <a:p>
            <a:endParaRPr lang="en-IN"/>
          </a:p>
        </p:txBody>
      </p:sp>
      <p:sp>
        <p:nvSpPr>
          <p:cNvPr id="10" name="TextBox 9"/>
          <p:cNvSpPr txBox="1"/>
          <p:nvPr/>
        </p:nvSpPr>
        <p:spPr>
          <a:xfrm>
            <a:off x="6221541" y="2788839"/>
            <a:ext cx="1577753" cy="507076"/>
          </a:xfrm>
          <a:prstGeom prst="rect">
            <a:avLst/>
          </a:prstGeom>
          <a:solidFill>
            <a:schemeClr val="bg1"/>
          </a:solidFill>
        </p:spPr>
        <p:txBody>
          <a:bodyPr wrap="square" rtlCol="0">
            <a:spAutoFit/>
          </a:bodyPr>
          <a:lstStyle/>
          <a:p>
            <a:endParaRPr lang="en-IN"/>
          </a:p>
        </p:txBody>
      </p:sp>
      <p:sp>
        <p:nvSpPr>
          <p:cNvPr id="11" name="TextBox 10"/>
          <p:cNvSpPr txBox="1"/>
          <p:nvPr/>
        </p:nvSpPr>
        <p:spPr>
          <a:xfrm>
            <a:off x="6148647" y="3904350"/>
            <a:ext cx="1590882" cy="507076"/>
          </a:xfrm>
          <a:prstGeom prst="rect">
            <a:avLst/>
          </a:prstGeom>
          <a:solidFill>
            <a:schemeClr val="bg1"/>
          </a:solidFill>
        </p:spPr>
        <p:txBody>
          <a:bodyPr wrap="square" rtlCol="0">
            <a:spAutoFit/>
          </a:bodyPr>
          <a:lstStyle/>
          <a:p>
            <a:endParaRPr lang="en-IN"/>
          </a:p>
        </p:txBody>
      </p:sp>
      <p:sp>
        <p:nvSpPr>
          <p:cNvPr id="13" name="TextBox 12"/>
          <p:cNvSpPr txBox="1"/>
          <p:nvPr/>
        </p:nvSpPr>
        <p:spPr>
          <a:xfrm>
            <a:off x="9329997" y="2665358"/>
            <a:ext cx="1861878" cy="507076"/>
          </a:xfrm>
          <a:prstGeom prst="rect">
            <a:avLst/>
          </a:prstGeom>
          <a:solidFill>
            <a:schemeClr val="bg1"/>
          </a:solidFill>
        </p:spPr>
        <p:txBody>
          <a:bodyPr wrap="square" rtlCol="0">
            <a:spAutoFit/>
          </a:bodyPr>
          <a:lstStyle/>
          <a:p>
            <a:endParaRPr lang="en-IN"/>
          </a:p>
        </p:txBody>
      </p:sp>
      <p:sp>
        <p:nvSpPr>
          <p:cNvPr id="14" name="TextBox 13"/>
          <p:cNvSpPr txBox="1"/>
          <p:nvPr/>
        </p:nvSpPr>
        <p:spPr>
          <a:xfrm>
            <a:off x="3398827" y="3775603"/>
            <a:ext cx="542925" cy="369332"/>
          </a:xfrm>
          <a:prstGeom prst="rect">
            <a:avLst/>
          </a:prstGeom>
          <a:solidFill>
            <a:schemeClr val="bg1"/>
          </a:solidFill>
        </p:spPr>
        <p:txBody>
          <a:bodyPr wrap="square" rtlCol="0">
            <a:spAutoFit/>
          </a:bodyPr>
          <a:lstStyle/>
          <a:p>
            <a:r>
              <a:rPr lang="en-IN" dirty="0" smtClean="0">
                <a:solidFill>
                  <a:srgbClr val="0000FF"/>
                </a:solidFill>
                <a:latin typeface="Avenir Book" panose="020B0503020203020204" pitchFamily="34" charset="-78"/>
                <a:cs typeface="Avenir Book" panose="020B0503020203020204" pitchFamily="34" charset="-78"/>
              </a:rPr>
              <a:t>Art</a:t>
            </a:r>
            <a:endParaRPr lang="en-IN" dirty="0">
              <a:solidFill>
                <a:srgbClr val="0000FF"/>
              </a:solidFill>
              <a:latin typeface="Avenir Book" panose="020B0503020203020204" pitchFamily="34" charset="-78"/>
              <a:cs typeface="Avenir Book" panose="020B0503020203020204" pitchFamily="34" charset="-78"/>
            </a:endParaRPr>
          </a:p>
        </p:txBody>
      </p:sp>
      <p:sp>
        <p:nvSpPr>
          <p:cNvPr id="15" name="TextBox 14"/>
          <p:cNvSpPr txBox="1"/>
          <p:nvPr/>
        </p:nvSpPr>
        <p:spPr>
          <a:xfrm>
            <a:off x="3524250" y="1262340"/>
            <a:ext cx="542925" cy="369332"/>
          </a:xfrm>
          <a:prstGeom prst="rect">
            <a:avLst/>
          </a:prstGeom>
          <a:solidFill>
            <a:schemeClr val="bg1"/>
          </a:solidFill>
        </p:spPr>
        <p:txBody>
          <a:bodyPr wrap="square" rtlCol="0">
            <a:spAutoFit/>
          </a:bodyPr>
          <a:lstStyle/>
          <a:p>
            <a:r>
              <a:rPr lang="en-IN" dirty="0" smtClean="0">
                <a:solidFill>
                  <a:srgbClr val="0000FF"/>
                </a:solidFill>
                <a:latin typeface="Avenir Book" panose="020B0503020203020204" pitchFamily="34" charset="-78"/>
                <a:cs typeface="Avenir Book" panose="020B0503020203020204" pitchFamily="34" charset="-78"/>
              </a:rPr>
              <a:t>CS</a:t>
            </a:r>
            <a:endParaRPr lang="en-IN" dirty="0">
              <a:solidFill>
                <a:srgbClr val="0000FF"/>
              </a:solidFill>
              <a:latin typeface="Avenir Book" panose="020B0503020203020204" pitchFamily="34" charset="-78"/>
              <a:cs typeface="Avenir Book" panose="020B0503020203020204" pitchFamily="34" charset="-78"/>
            </a:endParaRPr>
          </a:p>
        </p:txBody>
      </p:sp>
      <p:sp>
        <p:nvSpPr>
          <p:cNvPr id="16" name="TextBox 15"/>
          <p:cNvSpPr txBox="1"/>
          <p:nvPr/>
        </p:nvSpPr>
        <p:spPr>
          <a:xfrm>
            <a:off x="3436927" y="2480692"/>
            <a:ext cx="542925" cy="369332"/>
          </a:xfrm>
          <a:prstGeom prst="rect">
            <a:avLst/>
          </a:prstGeom>
          <a:solidFill>
            <a:schemeClr val="bg1"/>
          </a:solidFill>
        </p:spPr>
        <p:txBody>
          <a:bodyPr wrap="square" rtlCol="0">
            <a:spAutoFit/>
          </a:bodyPr>
          <a:lstStyle/>
          <a:p>
            <a:r>
              <a:rPr lang="en-IN" dirty="0" smtClean="0">
                <a:solidFill>
                  <a:srgbClr val="0000FF"/>
                </a:solidFill>
                <a:latin typeface="Avenir Book" panose="020B0503020203020204" pitchFamily="34" charset="-78"/>
                <a:cs typeface="Avenir Book" panose="020B0503020203020204" pitchFamily="34" charset="-78"/>
              </a:rPr>
              <a:t>EE</a:t>
            </a:r>
            <a:endParaRPr lang="en-IN" dirty="0">
              <a:solidFill>
                <a:srgbClr val="0000FF"/>
              </a:solidFill>
              <a:latin typeface="Avenir Book" panose="020B0503020203020204" pitchFamily="34" charset="-78"/>
              <a:cs typeface="Avenir Book" panose="020B0503020203020204" pitchFamily="34" charset="-78"/>
            </a:endParaRPr>
          </a:p>
        </p:txBody>
      </p:sp>
      <p:sp>
        <p:nvSpPr>
          <p:cNvPr id="17" name="TextBox 16"/>
          <p:cNvSpPr txBox="1"/>
          <p:nvPr/>
        </p:nvSpPr>
        <p:spPr>
          <a:xfrm>
            <a:off x="9573370" y="2770042"/>
            <a:ext cx="2116183" cy="369332"/>
          </a:xfrm>
          <a:prstGeom prst="rect">
            <a:avLst/>
          </a:prstGeom>
          <a:solidFill>
            <a:schemeClr val="bg1"/>
          </a:solidFill>
        </p:spPr>
        <p:txBody>
          <a:bodyPr wrap="square" rtlCol="0">
            <a:spAutoFit/>
          </a:bodyPr>
          <a:lstStyle/>
          <a:p>
            <a:r>
              <a:rPr lang="en-IN" dirty="0" smtClean="0">
                <a:solidFill>
                  <a:srgbClr val="0000FF"/>
                </a:solidFill>
                <a:latin typeface="Avenir Book" panose="020B0503020203020204" pitchFamily="34" charset="-78"/>
                <a:cs typeface="Avenir Book" panose="020B0503020203020204" pitchFamily="34" charset="-78"/>
              </a:rPr>
              <a:t>206.12.10.0/24</a:t>
            </a:r>
            <a:endParaRPr lang="en-IN" dirty="0">
              <a:solidFill>
                <a:srgbClr val="0000FF"/>
              </a:solidFill>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2242120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1981201" y="2133600"/>
            <a:ext cx="8180387" cy="1066800"/>
          </a:xfrm>
        </p:spPr>
        <p:txBody>
          <a:bodyPr>
            <a:normAutofit/>
          </a:bodyPr>
          <a:lstStyle/>
          <a:p>
            <a:pPr algn="ctr" eaLnBrk="1" hangingPunct="1"/>
            <a:r>
              <a:rPr lang="en-GB" sz="4400" dirty="0" smtClean="0"/>
              <a:t>IPv4 Datagram Format</a:t>
            </a:r>
            <a:endParaRPr lang="en-US" sz="4400" dirty="0"/>
          </a:p>
        </p:txBody>
      </p:sp>
      <p:sp>
        <p:nvSpPr>
          <p:cNvPr id="59395" name="Text Placeholder 2"/>
          <p:cNvSpPr>
            <a:spLocks noGrp="1"/>
          </p:cNvSpPr>
          <p:nvPr>
            <p:ph type="body" sz="quarter" idx="10"/>
          </p:nvPr>
        </p:nvSpPr>
        <p:spPr>
          <a:xfrm>
            <a:off x="1892300" y="3087688"/>
            <a:ext cx="8382000" cy="1104900"/>
          </a:xfrm>
        </p:spPr>
        <p:txBody>
          <a:bodyPr/>
          <a:lstStyle/>
          <a:p>
            <a:pPr marL="0" indent="0">
              <a:buNone/>
            </a:pPr>
            <a:endParaRPr lang="en-US" sz="2600" dirty="0"/>
          </a:p>
          <a:p>
            <a:pPr marL="0" indent="0"/>
            <a:endParaRPr lang="en-US" sz="2200" dirty="0"/>
          </a:p>
          <a:p>
            <a:pPr lvl="1" eaLnBrk="1" hangingPunct="1"/>
            <a:endParaRPr lang="en-US" sz="2200" dirty="0"/>
          </a:p>
        </p:txBody>
      </p:sp>
    </p:spTree>
    <p:extLst>
      <p:ext uri="{BB962C8B-B14F-4D97-AF65-F5344CB8AC3E}">
        <p14:creationId xmlns:p14="http://schemas.microsoft.com/office/powerpoint/2010/main" val="324018071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68375" y="286549"/>
            <a:ext cx="8856070" cy="670967"/>
          </a:xfrm>
        </p:spPr>
        <p:txBody>
          <a:bodyPr>
            <a:normAutofit fontScale="90000"/>
          </a:bodyPr>
          <a:lstStyle/>
          <a:p>
            <a:r>
              <a:rPr lang="en-US" altLang="en-US" dirty="0" smtClean="0">
                <a:ea typeface="ＭＳ Ｐゴシック" panose="020B0600070205080204" pitchFamily="34" charset="-128"/>
              </a:rPr>
              <a:t>Subnets: Variable Length </a:t>
            </a:r>
            <a:r>
              <a:rPr lang="en-US" altLang="en-US" dirty="0" err="1" smtClean="0">
                <a:ea typeface="ＭＳ Ｐゴシック" panose="020B0600070205080204" pitchFamily="34" charset="-128"/>
              </a:rPr>
              <a:t>Subnetting</a:t>
            </a:r>
            <a:endParaRPr lang="en-US" dirty="0"/>
          </a:p>
        </p:txBody>
      </p:sp>
      <p:grpSp>
        <p:nvGrpSpPr>
          <p:cNvPr id="108" name="Group 107"/>
          <p:cNvGrpSpPr>
            <a:grpSpLocks noGrp="1" noUngrp="1" noChangeAspect="1"/>
          </p:cNvGrpSpPr>
          <p:nvPr/>
        </p:nvGrpSpPr>
        <p:grpSpPr>
          <a:xfrm>
            <a:off x="3677040" y="1262340"/>
            <a:ext cx="7772400" cy="3790950"/>
            <a:chOff x="685800" y="1771650"/>
            <a:chExt cx="7772400" cy="3790950"/>
          </a:xfrm>
        </p:grpSpPr>
        <p:pic>
          <p:nvPicPr>
            <p:cNvPr id="114" name="Picture 113" descr="05_Page_43.tif"/>
            <p:cNvPicPr>
              <a:picLocks noRot="1" noChangeAspect="1" noMove="1" noResize="1"/>
            </p:cNvPicPr>
            <p:nvPr isPhoto="1"/>
          </p:nvPicPr>
          <p:blipFill>
            <a:blip r:embed="rId3" cstate="print">
              <a:lum/>
            </a:blip>
            <a:stretch>
              <a:fillRect/>
            </a:stretch>
          </p:blipFill>
          <p:spPr>
            <a:xfrm>
              <a:off x="685800" y="1771650"/>
              <a:ext cx="7772400" cy="3313113"/>
            </a:xfrm>
            <a:prstGeom prst="rect">
              <a:avLst/>
            </a:prstGeom>
            <a:noFill/>
            <a:ln>
              <a:noFill/>
            </a:ln>
          </p:spPr>
        </p:pic>
        <p:sp>
          <p:nvSpPr>
            <p:cNvPr id="116" name="Rectangle 115"/>
            <p:cNvSpPr/>
            <p:nvPr/>
          </p:nvSpPr>
          <p:spPr>
            <a:xfrm>
              <a:off x="685800" y="5219700"/>
              <a:ext cx="7772400" cy="342900"/>
            </a:xfrm>
            <a:prstGeom prst="rect">
              <a:avLst/>
            </a:prstGeom>
            <a:noFill/>
            <a:ln>
              <a:noFill/>
            </a:ln>
          </p:spPr>
          <p:txBody>
            <a:bodyPr anchor="ctr">
              <a:noAutofit/>
            </a:bodyPr>
            <a:lstStyle/>
            <a:p>
              <a:pPr algn="ctr"/>
              <a:endParaRPr lang="en-US" sz="2000" dirty="0" smtClean="0"/>
            </a:p>
          </p:txBody>
        </p:sp>
      </p:grpSp>
      <p:sp>
        <p:nvSpPr>
          <p:cNvPr id="7" name="Rectangle 3">
            <a:extLst>
              <a:ext uri="{FF2B5EF4-FFF2-40B4-BE49-F238E27FC236}">
                <a16:creationId xmlns:a16="http://schemas.microsoft.com/office/drawing/2014/main" id="{6B160A08-0872-E943-930F-3549C899DA74}"/>
              </a:ext>
            </a:extLst>
          </p:cNvPr>
          <p:cNvSpPr txBox="1">
            <a:spLocks noChangeArrowheads="1"/>
          </p:cNvSpPr>
          <p:nvPr/>
        </p:nvSpPr>
        <p:spPr>
          <a:xfrm>
            <a:off x="868375" y="1175654"/>
            <a:ext cx="2568552" cy="2120261"/>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4806" indent="-257175" defTabSz="685800">
              <a:spcBef>
                <a:spcPts val="750"/>
              </a:spcBef>
              <a:defRPr/>
            </a:pPr>
            <a:r>
              <a:rPr lang="en-US" sz="2400" dirty="0" smtClean="0">
                <a:solidFill>
                  <a:prstClr val="black"/>
                </a:solidFill>
                <a:latin typeface="Avenir Book" panose="020B0503020203020204" pitchFamily="34" charset="-78"/>
                <a:cs typeface="Avenir Book" panose="020B0503020203020204" pitchFamily="34" charset="-78"/>
              </a:rPr>
              <a:t>CS: 60</a:t>
            </a:r>
            <a:endParaRPr lang="en-US" sz="2400" dirty="0">
              <a:solidFill>
                <a:prstClr val="black"/>
              </a:solidFill>
              <a:latin typeface="Avenir Book" panose="020B0503020203020204" pitchFamily="34" charset="-78"/>
              <a:cs typeface="Avenir Book" panose="020B0503020203020204" pitchFamily="34" charset="-78"/>
            </a:endParaRPr>
          </a:p>
          <a:p>
            <a:pPr marL="354806" indent="-257175" defTabSz="685800">
              <a:spcBef>
                <a:spcPts val="750"/>
              </a:spcBef>
              <a:defRPr/>
            </a:pPr>
            <a:r>
              <a:rPr lang="en-US" sz="2400" dirty="0" smtClean="0">
                <a:solidFill>
                  <a:prstClr val="black"/>
                </a:solidFill>
                <a:latin typeface="Avenir Book" panose="020B0503020203020204" pitchFamily="34" charset="-78"/>
                <a:cs typeface="Avenir Book" panose="020B0503020203020204" pitchFamily="34" charset="-78"/>
              </a:rPr>
              <a:t>EE: 10</a:t>
            </a:r>
          </a:p>
          <a:p>
            <a:pPr marL="354806" indent="-257175" defTabSz="685800">
              <a:spcBef>
                <a:spcPts val="750"/>
              </a:spcBef>
              <a:defRPr/>
            </a:pPr>
            <a:r>
              <a:rPr lang="en-US" sz="2400" dirty="0" smtClean="0">
                <a:solidFill>
                  <a:prstClr val="black"/>
                </a:solidFill>
                <a:latin typeface="Avenir Book" panose="020B0503020203020204" pitchFamily="34" charset="-78"/>
                <a:cs typeface="Avenir Book" panose="020B0503020203020204" pitchFamily="34" charset="-78"/>
              </a:rPr>
              <a:t>Art: 10</a:t>
            </a:r>
            <a:endParaRPr lang="en-US" sz="2400" dirty="0">
              <a:solidFill>
                <a:prstClr val="black"/>
              </a:solidFill>
              <a:latin typeface="Avenir Book" panose="020B0503020203020204" pitchFamily="34" charset="-78"/>
              <a:cs typeface="Avenir Book" panose="020B0503020203020204" pitchFamily="34" charset="-78"/>
            </a:endParaRPr>
          </a:p>
          <a:p>
            <a:pPr marL="436960" lvl="1" indent="-175022" defTabSz="685800">
              <a:spcBef>
                <a:spcPts val="375"/>
              </a:spcBef>
              <a:defRPr/>
            </a:pPr>
            <a:endParaRPr lang="en-US" altLang="en-US" sz="2100" dirty="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 name="TextBox 1"/>
          <p:cNvSpPr txBox="1"/>
          <p:nvPr/>
        </p:nvSpPr>
        <p:spPr>
          <a:xfrm>
            <a:off x="6301047" y="1673328"/>
            <a:ext cx="1341699" cy="507076"/>
          </a:xfrm>
          <a:prstGeom prst="rect">
            <a:avLst/>
          </a:prstGeom>
          <a:solidFill>
            <a:schemeClr val="bg1"/>
          </a:solidFill>
        </p:spPr>
        <p:txBody>
          <a:bodyPr wrap="square" rtlCol="0">
            <a:spAutoFit/>
          </a:bodyPr>
          <a:lstStyle/>
          <a:p>
            <a:endParaRPr lang="en-IN"/>
          </a:p>
        </p:txBody>
      </p:sp>
      <p:sp>
        <p:nvSpPr>
          <p:cNvPr id="10" name="TextBox 9"/>
          <p:cNvSpPr txBox="1"/>
          <p:nvPr/>
        </p:nvSpPr>
        <p:spPr>
          <a:xfrm>
            <a:off x="6221541" y="2788839"/>
            <a:ext cx="1577753" cy="507076"/>
          </a:xfrm>
          <a:prstGeom prst="rect">
            <a:avLst/>
          </a:prstGeom>
          <a:solidFill>
            <a:schemeClr val="bg1"/>
          </a:solidFill>
        </p:spPr>
        <p:txBody>
          <a:bodyPr wrap="square" rtlCol="0">
            <a:spAutoFit/>
          </a:bodyPr>
          <a:lstStyle/>
          <a:p>
            <a:endParaRPr lang="en-IN"/>
          </a:p>
        </p:txBody>
      </p:sp>
      <p:sp>
        <p:nvSpPr>
          <p:cNvPr id="11" name="TextBox 10"/>
          <p:cNvSpPr txBox="1"/>
          <p:nvPr/>
        </p:nvSpPr>
        <p:spPr>
          <a:xfrm>
            <a:off x="6148647" y="3904350"/>
            <a:ext cx="1590882" cy="507076"/>
          </a:xfrm>
          <a:prstGeom prst="rect">
            <a:avLst/>
          </a:prstGeom>
          <a:solidFill>
            <a:schemeClr val="bg1"/>
          </a:solidFill>
        </p:spPr>
        <p:txBody>
          <a:bodyPr wrap="square" rtlCol="0">
            <a:spAutoFit/>
          </a:bodyPr>
          <a:lstStyle/>
          <a:p>
            <a:endParaRPr lang="en-IN"/>
          </a:p>
        </p:txBody>
      </p:sp>
      <p:sp>
        <p:nvSpPr>
          <p:cNvPr id="13" name="TextBox 12"/>
          <p:cNvSpPr txBox="1"/>
          <p:nvPr/>
        </p:nvSpPr>
        <p:spPr>
          <a:xfrm>
            <a:off x="9329997" y="2665358"/>
            <a:ext cx="1861878" cy="507076"/>
          </a:xfrm>
          <a:prstGeom prst="rect">
            <a:avLst/>
          </a:prstGeom>
          <a:solidFill>
            <a:schemeClr val="bg1"/>
          </a:solidFill>
        </p:spPr>
        <p:txBody>
          <a:bodyPr wrap="square" rtlCol="0">
            <a:spAutoFit/>
          </a:bodyPr>
          <a:lstStyle/>
          <a:p>
            <a:endParaRPr lang="en-IN"/>
          </a:p>
        </p:txBody>
      </p:sp>
      <p:sp>
        <p:nvSpPr>
          <p:cNvPr id="4" name="TextBox 3"/>
          <p:cNvSpPr txBox="1"/>
          <p:nvPr/>
        </p:nvSpPr>
        <p:spPr>
          <a:xfrm>
            <a:off x="3524250" y="1262340"/>
            <a:ext cx="542925" cy="369332"/>
          </a:xfrm>
          <a:prstGeom prst="rect">
            <a:avLst/>
          </a:prstGeom>
          <a:solidFill>
            <a:schemeClr val="bg1"/>
          </a:solidFill>
        </p:spPr>
        <p:txBody>
          <a:bodyPr wrap="square" rtlCol="0">
            <a:spAutoFit/>
          </a:bodyPr>
          <a:lstStyle/>
          <a:p>
            <a:r>
              <a:rPr lang="en-IN" dirty="0" smtClean="0">
                <a:solidFill>
                  <a:srgbClr val="0000FF"/>
                </a:solidFill>
                <a:latin typeface="Avenir Book" panose="020B0503020203020204" pitchFamily="34" charset="-78"/>
                <a:cs typeface="Avenir Book" panose="020B0503020203020204" pitchFamily="34" charset="-78"/>
              </a:rPr>
              <a:t>CS</a:t>
            </a:r>
            <a:endParaRPr lang="en-IN" dirty="0">
              <a:solidFill>
                <a:srgbClr val="0000FF"/>
              </a:solidFill>
              <a:latin typeface="Avenir Book" panose="020B0503020203020204" pitchFamily="34" charset="-78"/>
              <a:cs typeface="Avenir Book" panose="020B0503020203020204" pitchFamily="34" charset="-78"/>
            </a:endParaRPr>
          </a:p>
        </p:txBody>
      </p:sp>
      <p:sp>
        <p:nvSpPr>
          <p:cNvPr id="14" name="TextBox 13"/>
          <p:cNvSpPr txBox="1"/>
          <p:nvPr/>
        </p:nvSpPr>
        <p:spPr>
          <a:xfrm>
            <a:off x="3436927" y="2480692"/>
            <a:ext cx="542925" cy="369332"/>
          </a:xfrm>
          <a:prstGeom prst="rect">
            <a:avLst/>
          </a:prstGeom>
          <a:solidFill>
            <a:schemeClr val="bg1"/>
          </a:solidFill>
        </p:spPr>
        <p:txBody>
          <a:bodyPr wrap="square" rtlCol="0">
            <a:spAutoFit/>
          </a:bodyPr>
          <a:lstStyle/>
          <a:p>
            <a:r>
              <a:rPr lang="en-IN" dirty="0" smtClean="0">
                <a:solidFill>
                  <a:srgbClr val="0000FF"/>
                </a:solidFill>
                <a:latin typeface="Avenir Book" panose="020B0503020203020204" pitchFamily="34" charset="-78"/>
                <a:cs typeface="Avenir Book" panose="020B0503020203020204" pitchFamily="34" charset="-78"/>
              </a:rPr>
              <a:t>EE</a:t>
            </a:r>
            <a:endParaRPr lang="en-IN" dirty="0">
              <a:solidFill>
                <a:srgbClr val="0000FF"/>
              </a:solidFill>
              <a:latin typeface="Avenir Book" panose="020B0503020203020204" pitchFamily="34" charset="-78"/>
              <a:cs typeface="Avenir Book" panose="020B0503020203020204" pitchFamily="34" charset="-78"/>
            </a:endParaRPr>
          </a:p>
        </p:txBody>
      </p:sp>
      <p:sp>
        <p:nvSpPr>
          <p:cNvPr id="15" name="TextBox 14"/>
          <p:cNvSpPr txBox="1"/>
          <p:nvPr/>
        </p:nvSpPr>
        <p:spPr>
          <a:xfrm>
            <a:off x="3398827" y="3775603"/>
            <a:ext cx="542925" cy="369332"/>
          </a:xfrm>
          <a:prstGeom prst="rect">
            <a:avLst/>
          </a:prstGeom>
          <a:solidFill>
            <a:schemeClr val="bg1"/>
          </a:solidFill>
        </p:spPr>
        <p:txBody>
          <a:bodyPr wrap="square" rtlCol="0">
            <a:spAutoFit/>
          </a:bodyPr>
          <a:lstStyle/>
          <a:p>
            <a:r>
              <a:rPr lang="en-IN" dirty="0" smtClean="0">
                <a:solidFill>
                  <a:srgbClr val="0000FF"/>
                </a:solidFill>
                <a:latin typeface="Avenir Book" panose="020B0503020203020204" pitchFamily="34" charset="-78"/>
                <a:cs typeface="Avenir Book" panose="020B0503020203020204" pitchFamily="34" charset="-78"/>
              </a:rPr>
              <a:t>Art</a:t>
            </a:r>
            <a:endParaRPr lang="en-IN" dirty="0">
              <a:solidFill>
                <a:srgbClr val="0000FF"/>
              </a:solidFill>
              <a:latin typeface="Avenir Book" panose="020B0503020203020204" pitchFamily="34" charset="-78"/>
              <a:cs typeface="Avenir Book" panose="020B0503020203020204" pitchFamily="34" charset="-78"/>
            </a:endParaRPr>
          </a:p>
        </p:txBody>
      </p:sp>
      <p:sp>
        <p:nvSpPr>
          <p:cNvPr id="16" name="TextBox 15"/>
          <p:cNvSpPr txBox="1"/>
          <p:nvPr/>
        </p:nvSpPr>
        <p:spPr>
          <a:xfrm>
            <a:off x="9573370" y="2770042"/>
            <a:ext cx="2116183" cy="369332"/>
          </a:xfrm>
          <a:prstGeom prst="rect">
            <a:avLst/>
          </a:prstGeom>
          <a:solidFill>
            <a:schemeClr val="bg1"/>
          </a:solidFill>
        </p:spPr>
        <p:txBody>
          <a:bodyPr wrap="square" rtlCol="0">
            <a:spAutoFit/>
          </a:bodyPr>
          <a:lstStyle/>
          <a:p>
            <a:r>
              <a:rPr lang="en-IN" dirty="0" smtClean="0">
                <a:solidFill>
                  <a:srgbClr val="0000FF"/>
                </a:solidFill>
                <a:latin typeface="Avenir Book" panose="020B0503020203020204" pitchFamily="34" charset="-78"/>
                <a:cs typeface="Avenir Book" panose="020B0503020203020204" pitchFamily="34" charset="-78"/>
              </a:rPr>
              <a:t>206.12.10.0/24</a:t>
            </a:r>
            <a:endParaRPr lang="en-IN" dirty="0">
              <a:solidFill>
                <a:srgbClr val="0000FF"/>
              </a:solidFill>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7668072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2152651" y="319631"/>
            <a:ext cx="7820024" cy="670967"/>
          </a:xfrm>
        </p:spPr>
        <p:txBody>
          <a:bodyPr>
            <a:normAutofit fontScale="90000"/>
          </a:bodyPr>
          <a:lstStyle/>
          <a:p>
            <a:r>
              <a:rPr lang="en-US" altLang="en-US" dirty="0" smtClean="0">
                <a:ea typeface="ＭＳ Ｐゴシック" panose="020B0600070205080204" pitchFamily="34" charset="-128"/>
              </a:rPr>
              <a:t>Aggregation of IP Prefixes</a:t>
            </a:r>
            <a:endParaRPr lang="en-US" dirty="0"/>
          </a:p>
        </p:txBody>
      </p:sp>
      <p:grpSp>
        <p:nvGrpSpPr>
          <p:cNvPr id="7" name="Group 6"/>
          <p:cNvGrpSpPr>
            <a:grpSpLocks noGrp="1" noUngrp="1" noChangeAspect="1"/>
          </p:cNvGrpSpPr>
          <p:nvPr/>
        </p:nvGrpSpPr>
        <p:grpSpPr>
          <a:xfrm>
            <a:off x="5690235" y="2134547"/>
            <a:ext cx="5730240" cy="3293484"/>
            <a:chOff x="685800" y="1385888"/>
            <a:chExt cx="7772400" cy="4467225"/>
          </a:xfrm>
        </p:grpSpPr>
        <p:pic>
          <p:nvPicPr>
            <p:cNvPr id="8" name="Picture 7" descr="05_Page_44.tif"/>
            <p:cNvPicPr>
              <a:picLocks noRot="1" noChangeAspect="1" noMove="1" noResize="1"/>
            </p:cNvPicPr>
            <p:nvPr isPhoto="1"/>
          </p:nvPicPr>
          <p:blipFill>
            <a:blip r:embed="rId3" cstate="print">
              <a:lum/>
            </a:blip>
            <a:stretch>
              <a:fillRect/>
            </a:stretch>
          </p:blipFill>
          <p:spPr>
            <a:xfrm>
              <a:off x="685800" y="1385888"/>
              <a:ext cx="7772400" cy="4086225"/>
            </a:xfrm>
            <a:prstGeom prst="rect">
              <a:avLst/>
            </a:prstGeom>
            <a:noFill/>
            <a:ln>
              <a:noFill/>
            </a:ln>
          </p:spPr>
        </p:pic>
        <p:sp>
          <p:nvSpPr>
            <p:cNvPr id="9" name="Rectangle 8"/>
            <p:cNvSpPr/>
            <p:nvPr/>
          </p:nvSpPr>
          <p:spPr>
            <a:xfrm>
              <a:off x="685800" y="5510213"/>
              <a:ext cx="7772400" cy="342900"/>
            </a:xfrm>
            <a:prstGeom prst="rect">
              <a:avLst/>
            </a:prstGeom>
            <a:noFill/>
            <a:ln>
              <a:noFill/>
            </a:ln>
          </p:spPr>
          <p:txBody>
            <a:bodyPr anchor="ctr">
              <a:noAutofit/>
            </a:bodyPr>
            <a:lstStyle/>
            <a:p>
              <a:pPr algn="ctr"/>
              <a:endParaRPr lang="en-US" sz="2000" dirty="0" smtClean="0"/>
            </a:p>
          </p:txBody>
        </p:sp>
      </p:grpSp>
      <p:graphicFrame>
        <p:nvGraphicFramePr>
          <p:cNvPr id="10" name="Table 9"/>
          <p:cNvGraphicFramePr>
            <a:graphicFrameLocks noGrp="1"/>
          </p:cNvGraphicFramePr>
          <p:nvPr>
            <p:extLst>
              <p:ext uri="{D42A27DB-BD31-4B8C-83A1-F6EECF244321}">
                <p14:modId xmlns:p14="http://schemas.microsoft.com/office/powerpoint/2010/main" val="1293398427"/>
              </p:ext>
            </p:extLst>
          </p:nvPr>
        </p:nvGraphicFramePr>
        <p:xfrm>
          <a:off x="371476" y="1162049"/>
          <a:ext cx="6991349" cy="1699221"/>
        </p:xfrm>
        <a:graphic>
          <a:graphicData uri="http://schemas.openxmlformats.org/drawingml/2006/table">
            <a:tbl>
              <a:tblPr firstRow="1" bandRow="1">
                <a:tableStyleId>{5C22544A-7EE6-4342-B048-85BDC9FD1C3A}</a:tableStyleId>
              </a:tblPr>
              <a:tblGrid>
                <a:gridCol w="1187210">
                  <a:extLst>
                    <a:ext uri="{9D8B030D-6E8A-4147-A177-3AD203B41FA5}">
                      <a16:colId xmlns:a16="http://schemas.microsoft.com/office/drawing/2014/main" val="20000"/>
                    </a:ext>
                  </a:extLst>
                </a:gridCol>
                <a:gridCol w="1516991">
                  <a:extLst>
                    <a:ext uri="{9D8B030D-6E8A-4147-A177-3AD203B41FA5}">
                      <a16:colId xmlns:a16="http://schemas.microsoft.com/office/drawing/2014/main" val="20001"/>
                    </a:ext>
                  </a:extLst>
                </a:gridCol>
                <a:gridCol w="1516991">
                  <a:extLst>
                    <a:ext uri="{9D8B030D-6E8A-4147-A177-3AD203B41FA5}">
                      <a16:colId xmlns:a16="http://schemas.microsoft.com/office/drawing/2014/main" val="20002"/>
                    </a:ext>
                  </a:extLst>
                </a:gridCol>
                <a:gridCol w="1187211">
                  <a:extLst>
                    <a:ext uri="{9D8B030D-6E8A-4147-A177-3AD203B41FA5}">
                      <a16:colId xmlns:a16="http://schemas.microsoft.com/office/drawing/2014/main" val="20003"/>
                    </a:ext>
                  </a:extLst>
                </a:gridCol>
                <a:gridCol w="1582946">
                  <a:extLst>
                    <a:ext uri="{9D8B030D-6E8A-4147-A177-3AD203B41FA5}">
                      <a16:colId xmlns:a16="http://schemas.microsoft.com/office/drawing/2014/main" val="20004"/>
                    </a:ext>
                  </a:extLst>
                </a:gridCol>
              </a:tblGrid>
              <a:tr h="342887">
                <a:tc>
                  <a:txBody>
                    <a:bodyPr/>
                    <a:lstStyle/>
                    <a:p>
                      <a:pPr algn="ctr" fontAlgn="b"/>
                      <a:r>
                        <a:rPr lang="en-US" sz="1600" b="1" i="0" u="none" strike="noStrike" dirty="0">
                          <a:solidFill>
                            <a:srgbClr val="000000"/>
                          </a:solidFill>
                          <a:latin typeface="Avenir Book" panose="020B0503020203020204" pitchFamily="34" charset="-78"/>
                          <a:cs typeface="Avenir Book" panose="020B0503020203020204" pitchFamily="34" charset="-78"/>
                        </a:rPr>
                        <a:t>University</a:t>
                      </a:r>
                    </a:p>
                  </a:txBody>
                  <a:tcPr marL="45720" marR="45720"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ctr" fontAlgn="b"/>
                      <a:r>
                        <a:rPr lang="en-US" sz="1600" b="1" i="0" u="none" strike="noStrike" dirty="0">
                          <a:solidFill>
                            <a:srgbClr val="000000"/>
                          </a:solidFill>
                          <a:latin typeface="Avenir Book" panose="020B0503020203020204" pitchFamily="34" charset="-78"/>
                          <a:cs typeface="Avenir Book" panose="020B0503020203020204" pitchFamily="34" charset="-78"/>
                        </a:rPr>
                        <a:t>First address</a:t>
                      </a:r>
                    </a:p>
                  </a:txBody>
                  <a:tcPr marL="45720" marR="45720"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ctr" fontAlgn="b"/>
                      <a:r>
                        <a:rPr lang="en-US" sz="1600" b="1" i="0" u="none" strike="noStrike">
                          <a:solidFill>
                            <a:srgbClr val="000000"/>
                          </a:solidFill>
                          <a:latin typeface="Avenir Book" panose="020B0503020203020204" pitchFamily="34" charset="-78"/>
                          <a:cs typeface="Avenir Book" panose="020B0503020203020204" pitchFamily="34" charset="-78"/>
                        </a:rPr>
                        <a:t>Last address</a:t>
                      </a:r>
                    </a:p>
                  </a:txBody>
                  <a:tcPr marL="45720" marR="45720"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ctr" fontAlgn="b"/>
                      <a:r>
                        <a:rPr lang="en-US" sz="1600" b="1" i="0" u="none" strike="noStrike">
                          <a:solidFill>
                            <a:srgbClr val="000000"/>
                          </a:solidFill>
                          <a:latin typeface="Avenir Book" panose="020B0503020203020204" pitchFamily="34" charset="-78"/>
                          <a:cs typeface="Avenir Book" panose="020B0503020203020204" pitchFamily="34" charset="-78"/>
                        </a:rPr>
                        <a:t>How many</a:t>
                      </a:r>
                    </a:p>
                  </a:txBody>
                  <a:tcPr marL="45720" marR="45720"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ctr" fontAlgn="b"/>
                      <a:r>
                        <a:rPr lang="en-US" sz="1600" b="1" i="0" u="none" strike="noStrike" dirty="0">
                          <a:solidFill>
                            <a:srgbClr val="000000"/>
                          </a:solidFill>
                          <a:latin typeface="Avenir Book" panose="020B0503020203020204" pitchFamily="34" charset="-78"/>
                          <a:cs typeface="Avenir Book" panose="020B0503020203020204" pitchFamily="34" charset="-78"/>
                        </a:rPr>
                        <a:t>Prefix</a:t>
                      </a:r>
                    </a:p>
                  </a:txBody>
                  <a:tcPr marL="45720" marR="45720"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0"/>
                  </a:ext>
                </a:extLst>
              </a:tr>
              <a:tr h="342887">
                <a:tc>
                  <a:txBody>
                    <a:bodyPr/>
                    <a:lstStyle/>
                    <a:p>
                      <a:pPr algn="l" fontAlgn="b"/>
                      <a:r>
                        <a:rPr lang="en-US" sz="1600" b="0" i="0" u="none" strike="noStrike">
                          <a:solidFill>
                            <a:srgbClr val="000000"/>
                          </a:solidFill>
                          <a:latin typeface="Avenir Book" panose="020B0503020203020204" pitchFamily="34" charset="-78"/>
                          <a:cs typeface="Avenir Book" panose="020B0503020203020204" pitchFamily="34" charset="-78"/>
                        </a:rPr>
                        <a:t>Cambridge</a:t>
                      </a:r>
                    </a:p>
                  </a:txBody>
                  <a:tcPr marL="45720" marR="45720"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l" fontAlgn="b"/>
                      <a:r>
                        <a:rPr lang="en-US" sz="1600" b="0" i="0" u="none" strike="noStrike" dirty="0">
                          <a:solidFill>
                            <a:srgbClr val="000000"/>
                          </a:solidFill>
                          <a:latin typeface="Avenir Book" panose="020B0503020203020204" pitchFamily="34" charset="-78"/>
                          <a:cs typeface="Avenir Book" panose="020B0503020203020204" pitchFamily="34" charset="-78"/>
                        </a:rPr>
                        <a:t>194.24.0.0</a:t>
                      </a:r>
                    </a:p>
                  </a:txBody>
                  <a:tcPr marL="45720" marR="45720"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l" fontAlgn="b"/>
                      <a:r>
                        <a:rPr lang="en-US" sz="1600" b="0" i="0" u="none" strike="noStrike">
                          <a:solidFill>
                            <a:srgbClr val="000000"/>
                          </a:solidFill>
                          <a:latin typeface="Avenir Book" panose="020B0503020203020204" pitchFamily="34" charset="-78"/>
                          <a:cs typeface="Avenir Book" panose="020B0503020203020204" pitchFamily="34" charset="-78"/>
                        </a:rPr>
                        <a:t>194.24.7.255</a:t>
                      </a:r>
                    </a:p>
                  </a:txBody>
                  <a:tcPr marL="45720" marR="45720"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r" fontAlgn="b"/>
                      <a:r>
                        <a:rPr lang="en-US" sz="1600" b="0" i="0" u="none" strike="noStrike" dirty="0">
                          <a:solidFill>
                            <a:srgbClr val="000000"/>
                          </a:solidFill>
                          <a:latin typeface="Avenir Book" panose="020B0503020203020204" pitchFamily="34" charset="-78"/>
                          <a:cs typeface="Avenir Book" panose="020B0503020203020204" pitchFamily="34" charset="-78"/>
                        </a:rPr>
                        <a:t>2048</a:t>
                      </a:r>
                    </a:p>
                  </a:txBody>
                  <a:tcPr marL="45720" marR="45720"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l" fontAlgn="b"/>
                      <a:r>
                        <a:rPr lang="en-US" sz="1600" b="0" i="0" u="none" strike="noStrike">
                          <a:solidFill>
                            <a:srgbClr val="000000"/>
                          </a:solidFill>
                          <a:latin typeface="Avenir Book" panose="020B0503020203020204" pitchFamily="34" charset="-78"/>
                          <a:cs typeface="Avenir Book" panose="020B0503020203020204" pitchFamily="34" charset="-78"/>
                        </a:rPr>
                        <a:t>194.24.0.0/21</a:t>
                      </a:r>
                    </a:p>
                  </a:txBody>
                  <a:tcPr marL="45720" marR="45720"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1"/>
                  </a:ext>
                </a:extLst>
              </a:tr>
              <a:tr h="342887">
                <a:tc>
                  <a:txBody>
                    <a:bodyPr/>
                    <a:lstStyle/>
                    <a:p>
                      <a:pPr algn="l" fontAlgn="b"/>
                      <a:r>
                        <a:rPr lang="en-US" sz="1600" b="0" i="0" u="none" strike="noStrike">
                          <a:solidFill>
                            <a:srgbClr val="000000"/>
                          </a:solidFill>
                          <a:latin typeface="Avenir Book" panose="020B0503020203020204" pitchFamily="34" charset="-78"/>
                          <a:cs typeface="Avenir Book" panose="020B0503020203020204" pitchFamily="34" charset="-78"/>
                        </a:rPr>
                        <a:t>Edinburgh</a:t>
                      </a:r>
                    </a:p>
                  </a:txBody>
                  <a:tcPr marL="45720" marR="45720"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l" fontAlgn="b"/>
                      <a:r>
                        <a:rPr lang="en-US" sz="1600" b="0" i="0" u="none" strike="noStrike">
                          <a:solidFill>
                            <a:srgbClr val="000000"/>
                          </a:solidFill>
                          <a:latin typeface="Avenir Book" panose="020B0503020203020204" pitchFamily="34" charset="-78"/>
                          <a:cs typeface="Avenir Book" panose="020B0503020203020204" pitchFamily="34" charset="-78"/>
                        </a:rPr>
                        <a:t>194.24.8.0</a:t>
                      </a:r>
                    </a:p>
                  </a:txBody>
                  <a:tcPr marL="45720" marR="45720"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l" fontAlgn="b"/>
                      <a:r>
                        <a:rPr lang="en-US" sz="1600" b="0" i="0" u="none" strike="noStrike">
                          <a:solidFill>
                            <a:srgbClr val="000000"/>
                          </a:solidFill>
                          <a:latin typeface="Avenir Book" panose="020B0503020203020204" pitchFamily="34" charset="-78"/>
                          <a:cs typeface="Avenir Book" panose="020B0503020203020204" pitchFamily="34" charset="-78"/>
                        </a:rPr>
                        <a:t>194.24.11.255</a:t>
                      </a:r>
                    </a:p>
                  </a:txBody>
                  <a:tcPr marL="45720" marR="45720"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r" fontAlgn="b"/>
                      <a:r>
                        <a:rPr lang="en-US" sz="1600" b="0" i="0" u="none" strike="noStrike" dirty="0">
                          <a:solidFill>
                            <a:srgbClr val="000000"/>
                          </a:solidFill>
                          <a:latin typeface="Avenir Book" panose="020B0503020203020204" pitchFamily="34" charset="-78"/>
                          <a:cs typeface="Avenir Book" panose="020B0503020203020204" pitchFamily="34" charset="-78"/>
                        </a:rPr>
                        <a:t>1024</a:t>
                      </a:r>
                    </a:p>
                  </a:txBody>
                  <a:tcPr marL="45720" marR="45720"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l" fontAlgn="b"/>
                      <a:r>
                        <a:rPr lang="en-US" sz="1600" b="0" i="0" u="none" strike="noStrike">
                          <a:solidFill>
                            <a:srgbClr val="000000"/>
                          </a:solidFill>
                          <a:latin typeface="Avenir Book" panose="020B0503020203020204" pitchFamily="34" charset="-78"/>
                          <a:cs typeface="Avenir Book" panose="020B0503020203020204" pitchFamily="34" charset="-78"/>
                        </a:rPr>
                        <a:t>194.24.8.0/22</a:t>
                      </a:r>
                    </a:p>
                  </a:txBody>
                  <a:tcPr marL="45720" marR="45720"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2"/>
                  </a:ext>
                </a:extLst>
              </a:tr>
              <a:tr h="306859">
                <a:tc>
                  <a:txBody>
                    <a:bodyPr/>
                    <a:lstStyle/>
                    <a:p>
                      <a:pPr algn="l" fontAlgn="b"/>
                      <a:r>
                        <a:rPr lang="en-US" sz="1600" b="0" i="0" u="none" strike="noStrike">
                          <a:solidFill>
                            <a:srgbClr val="000000"/>
                          </a:solidFill>
                          <a:latin typeface="Avenir Book" panose="020B0503020203020204" pitchFamily="34" charset="-78"/>
                          <a:cs typeface="Avenir Book" panose="020B0503020203020204" pitchFamily="34" charset="-78"/>
                        </a:rPr>
                        <a:t>(Available)</a:t>
                      </a:r>
                    </a:p>
                  </a:txBody>
                  <a:tcPr marL="45720" marR="45720"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l" fontAlgn="b"/>
                      <a:r>
                        <a:rPr lang="en-US" sz="1600" b="0" i="0" u="none" strike="noStrike">
                          <a:solidFill>
                            <a:srgbClr val="000000"/>
                          </a:solidFill>
                          <a:latin typeface="Avenir Book" panose="020B0503020203020204" pitchFamily="34" charset="-78"/>
                          <a:cs typeface="Avenir Book" panose="020B0503020203020204" pitchFamily="34" charset="-78"/>
                        </a:rPr>
                        <a:t>194.24.12.0</a:t>
                      </a:r>
                    </a:p>
                  </a:txBody>
                  <a:tcPr marL="45720" marR="45720"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l" fontAlgn="b"/>
                      <a:r>
                        <a:rPr lang="en-US" sz="1600" b="0" i="0" u="none" strike="noStrike">
                          <a:solidFill>
                            <a:srgbClr val="000000"/>
                          </a:solidFill>
                          <a:latin typeface="Avenir Book" panose="020B0503020203020204" pitchFamily="34" charset="-78"/>
                          <a:cs typeface="Avenir Book" panose="020B0503020203020204" pitchFamily="34" charset="-78"/>
                        </a:rPr>
                        <a:t>194.24.15.255</a:t>
                      </a:r>
                    </a:p>
                  </a:txBody>
                  <a:tcPr marL="45720" marR="45720"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r" fontAlgn="b"/>
                      <a:r>
                        <a:rPr lang="en-US" sz="1600" b="0" i="0" u="none" strike="noStrike" dirty="0">
                          <a:solidFill>
                            <a:srgbClr val="000000"/>
                          </a:solidFill>
                          <a:latin typeface="Avenir Book" panose="020B0503020203020204" pitchFamily="34" charset="-78"/>
                          <a:cs typeface="Avenir Book" panose="020B0503020203020204" pitchFamily="34" charset="-78"/>
                        </a:rPr>
                        <a:t>1024</a:t>
                      </a:r>
                    </a:p>
                  </a:txBody>
                  <a:tcPr marL="45720" marR="45720"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l" fontAlgn="b"/>
                      <a:r>
                        <a:rPr lang="en-US" sz="1600" b="0" i="0" u="none" strike="noStrike">
                          <a:solidFill>
                            <a:srgbClr val="000000"/>
                          </a:solidFill>
                          <a:latin typeface="Avenir Book" panose="020B0503020203020204" pitchFamily="34" charset="-78"/>
                          <a:cs typeface="Avenir Book" panose="020B0503020203020204" pitchFamily="34" charset="-78"/>
                        </a:rPr>
                        <a:t>194.24.12.0/22</a:t>
                      </a:r>
                    </a:p>
                  </a:txBody>
                  <a:tcPr marL="45720" marR="45720"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3"/>
                  </a:ext>
                </a:extLst>
              </a:tr>
              <a:tr h="306859">
                <a:tc>
                  <a:txBody>
                    <a:bodyPr/>
                    <a:lstStyle/>
                    <a:p>
                      <a:pPr algn="l" fontAlgn="b"/>
                      <a:r>
                        <a:rPr lang="en-US" sz="1600" b="0" i="0" u="none" strike="noStrike" dirty="0">
                          <a:solidFill>
                            <a:srgbClr val="000000"/>
                          </a:solidFill>
                          <a:latin typeface="Avenir Book" panose="020B0503020203020204" pitchFamily="34" charset="-78"/>
                          <a:cs typeface="Avenir Book" panose="020B0503020203020204" pitchFamily="34" charset="-78"/>
                        </a:rPr>
                        <a:t>Oxford</a:t>
                      </a:r>
                    </a:p>
                  </a:txBody>
                  <a:tcPr marL="45720" marR="45720"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l" fontAlgn="b"/>
                      <a:r>
                        <a:rPr lang="en-US" sz="1600" b="0" i="0" u="none" strike="noStrike" dirty="0">
                          <a:solidFill>
                            <a:srgbClr val="000000"/>
                          </a:solidFill>
                          <a:latin typeface="Avenir Book" panose="020B0503020203020204" pitchFamily="34" charset="-78"/>
                          <a:cs typeface="Avenir Book" panose="020B0503020203020204" pitchFamily="34" charset="-78"/>
                        </a:rPr>
                        <a:t>194.24.16.0</a:t>
                      </a:r>
                    </a:p>
                  </a:txBody>
                  <a:tcPr marL="45720" marR="45720"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l" fontAlgn="b"/>
                      <a:r>
                        <a:rPr lang="en-US" sz="1600" b="0" i="0" u="none" strike="noStrike" dirty="0">
                          <a:solidFill>
                            <a:srgbClr val="000000"/>
                          </a:solidFill>
                          <a:latin typeface="Avenir Book" panose="020B0503020203020204" pitchFamily="34" charset="-78"/>
                          <a:cs typeface="Avenir Book" panose="020B0503020203020204" pitchFamily="34" charset="-78"/>
                        </a:rPr>
                        <a:t>194.24.31.255</a:t>
                      </a:r>
                    </a:p>
                  </a:txBody>
                  <a:tcPr marL="45720" marR="45720"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r" fontAlgn="b"/>
                      <a:r>
                        <a:rPr lang="en-US" sz="1600" b="0" i="0" u="none" strike="noStrike" dirty="0">
                          <a:solidFill>
                            <a:srgbClr val="000000"/>
                          </a:solidFill>
                          <a:latin typeface="Avenir Book" panose="020B0503020203020204" pitchFamily="34" charset="-78"/>
                          <a:cs typeface="Avenir Book" panose="020B0503020203020204" pitchFamily="34" charset="-78"/>
                        </a:rPr>
                        <a:t>4096</a:t>
                      </a:r>
                    </a:p>
                  </a:txBody>
                  <a:tcPr marL="45720" marR="45720"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l" fontAlgn="b"/>
                      <a:r>
                        <a:rPr lang="en-US" sz="1600" b="0" i="0" u="none" strike="noStrike" dirty="0">
                          <a:solidFill>
                            <a:srgbClr val="000000"/>
                          </a:solidFill>
                          <a:latin typeface="Avenir Book" panose="020B0503020203020204" pitchFamily="34" charset="-78"/>
                          <a:cs typeface="Avenir Book" panose="020B0503020203020204" pitchFamily="34" charset="-78"/>
                        </a:rPr>
                        <a:t>194.24.16.0/20</a:t>
                      </a:r>
                    </a:p>
                  </a:txBody>
                  <a:tcPr marL="45720" marR="45720"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219272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1905000" y="287338"/>
            <a:ext cx="8382000" cy="665162"/>
          </a:xfrm>
        </p:spPr>
        <p:txBody>
          <a:bodyPr/>
          <a:lstStyle/>
          <a:p>
            <a:pPr defTabSz="912813"/>
            <a:r>
              <a:rPr lang="en-US" dirty="0" smtClean="0"/>
              <a:t>Summary</a:t>
            </a:r>
          </a:p>
        </p:txBody>
      </p:sp>
      <p:sp>
        <p:nvSpPr>
          <p:cNvPr id="10243" name="Text Placeholder 2"/>
          <p:cNvSpPr>
            <a:spLocks noGrp="1"/>
          </p:cNvSpPr>
          <p:nvPr>
            <p:ph type="body" sz="quarter" idx="10"/>
          </p:nvPr>
        </p:nvSpPr>
        <p:spPr>
          <a:xfrm>
            <a:off x="1714500" y="861060"/>
            <a:ext cx="8763000" cy="5207000"/>
          </a:xfrm>
        </p:spPr>
        <p:txBody>
          <a:bodyPr/>
          <a:lstStyle/>
          <a:p>
            <a:pPr>
              <a:buFont typeface="Wingdings" pitchFamily="2" charset="2"/>
              <a:buChar char="q"/>
            </a:pPr>
            <a:r>
              <a:rPr lang="en-US" sz="2400" dirty="0" smtClean="0">
                <a:solidFill>
                  <a:srgbClr val="0070C0"/>
                </a:solidFill>
              </a:rPr>
              <a:t>Internet Protocols:</a:t>
            </a:r>
            <a:endParaRPr lang="en-US" sz="2400" dirty="0">
              <a:solidFill>
                <a:srgbClr val="0070C0"/>
              </a:solidFill>
            </a:endParaRPr>
          </a:p>
          <a:p>
            <a:pPr lvl="1" eaLnBrk="1" hangingPunct="1"/>
            <a:r>
              <a:rPr lang="en-US" sz="2000" dirty="0" smtClean="0"/>
              <a:t>IPv4 datagram format</a:t>
            </a:r>
            <a:endParaRPr lang="en-US" sz="2000" dirty="0"/>
          </a:p>
          <a:p>
            <a:pPr lvl="1" eaLnBrk="1" hangingPunct="1"/>
            <a:r>
              <a:rPr lang="en-US" sz="2000" dirty="0" smtClean="0"/>
              <a:t>Fragmentation and Reassembly</a:t>
            </a:r>
            <a:endParaRPr lang="en-US" sz="2000" dirty="0"/>
          </a:p>
          <a:p>
            <a:pPr lvl="1" eaLnBrk="1" hangingPunct="1"/>
            <a:r>
              <a:rPr lang="en-US" sz="2000" dirty="0" smtClean="0"/>
              <a:t>IP addressing</a:t>
            </a:r>
            <a:endParaRPr lang="en-US" sz="2000" dirty="0"/>
          </a:p>
          <a:p>
            <a:pPr lvl="2"/>
            <a:r>
              <a:rPr lang="en-IN" sz="1600" dirty="0" err="1" smtClean="0"/>
              <a:t>Classful</a:t>
            </a:r>
            <a:r>
              <a:rPr lang="en-IN" sz="1600" dirty="0" smtClean="0"/>
              <a:t> addressing</a:t>
            </a:r>
            <a:endParaRPr lang="en-IN" sz="1600" dirty="0"/>
          </a:p>
          <a:p>
            <a:pPr lvl="2"/>
            <a:r>
              <a:rPr lang="en-IN" sz="1600" dirty="0"/>
              <a:t>Classless </a:t>
            </a:r>
            <a:r>
              <a:rPr lang="en-IN" sz="1600" dirty="0" err="1"/>
              <a:t>InterDomain</a:t>
            </a:r>
            <a:r>
              <a:rPr lang="en-IN" sz="1600" dirty="0"/>
              <a:t> Routing </a:t>
            </a:r>
            <a:endParaRPr lang="en-US" sz="1600" dirty="0" smtClean="0"/>
          </a:p>
          <a:p>
            <a:pPr lvl="2"/>
            <a:endParaRPr lang="en-US" sz="1600" dirty="0"/>
          </a:p>
        </p:txBody>
      </p:sp>
    </p:spTree>
    <p:extLst>
      <p:ext uri="{BB962C8B-B14F-4D97-AF65-F5344CB8AC3E}">
        <p14:creationId xmlns:p14="http://schemas.microsoft.com/office/powerpoint/2010/main" val="18830762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1000"/>
                                        <p:tgtEl>
                                          <p:spTgt spid="10243">
                                            <p:txEl>
                                              <p:pRg st="0" end="0"/>
                                            </p:txEl>
                                          </p:spTgt>
                                        </p:tgtEl>
                                      </p:cBhvr>
                                    </p:animEffect>
                                    <p:anim calcmode="lin" valueType="num">
                                      <p:cBhvr>
                                        <p:cTn id="8" dur="10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2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43">
                                            <p:txEl>
                                              <p:pRg st="1" end="1"/>
                                            </p:txEl>
                                          </p:spTgt>
                                        </p:tgtEl>
                                        <p:attrNameLst>
                                          <p:attrName>style.visibility</p:attrName>
                                        </p:attrNameLst>
                                      </p:cBhvr>
                                      <p:to>
                                        <p:strVal val="visible"/>
                                      </p:to>
                                    </p:set>
                                    <p:animEffect transition="in" filter="fade">
                                      <p:cBhvr>
                                        <p:cTn id="14" dur="1000"/>
                                        <p:tgtEl>
                                          <p:spTgt spid="10243">
                                            <p:txEl>
                                              <p:pRg st="1" end="1"/>
                                            </p:txEl>
                                          </p:spTgt>
                                        </p:tgtEl>
                                      </p:cBhvr>
                                    </p:animEffect>
                                    <p:anim calcmode="lin" valueType="num">
                                      <p:cBhvr>
                                        <p:cTn id="15" dur="10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24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243">
                                            <p:txEl>
                                              <p:pRg st="2" end="2"/>
                                            </p:txEl>
                                          </p:spTgt>
                                        </p:tgtEl>
                                        <p:attrNameLst>
                                          <p:attrName>style.visibility</p:attrName>
                                        </p:attrNameLst>
                                      </p:cBhvr>
                                      <p:to>
                                        <p:strVal val="visible"/>
                                      </p:to>
                                    </p:set>
                                    <p:animEffect transition="in" filter="fade">
                                      <p:cBhvr>
                                        <p:cTn id="21" dur="1000"/>
                                        <p:tgtEl>
                                          <p:spTgt spid="10243">
                                            <p:txEl>
                                              <p:pRg st="2" end="2"/>
                                            </p:txEl>
                                          </p:spTgt>
                                        </p:tgtEl>
                                      </p:cBhvr>
                                    </p:animEffect>
                                    <p:anim calcmode="lin" valueType="num">
                                      <p:cBhvr>
                                        <p:cTn id="22" dur="10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024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243">
                                            <p:txEl>
                                              <p:pRg st="3" end="3"/>
                                            </p:txEl>
                                          </p:spTgt>
                                        </p:tgtEl>
                                        <p:attrNameLst>
                                          <p:attrName>style.visibility</p:attrName>
                                        </p:attrNameLst>
                                      </p:cBhvr>
                                      <p:to>
                                        <p:strVal val="visible"/>
                                      </p:to>
                                    </p:set>
                                    <p:animEffect transition="in" filter="fade">
                                      <p:cBhvr>
                                        <p:cTn id="28" dur="1000"/>
                                        <p:tgtEl>
                                          <p:spTgt spid="10243">
                                            <p:txEl>
                                              <p:pRg st="3" end="3"/>
                                            </p:txEl>
                                          </p:spTgt>
                                        </p:tgtEl>
                                      </p:cBhvr>
                                    </p:animEffect>
                                    <p:anim calcmode="lin" valueType="num">
                                      <p:cBhvr>
                                        <p:cTn id="29" dur="1000" fill="hold"/>
                                        <p:tgtEl>
                                          <p:spTgt spid="1024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024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0243">
                                            <p:txEl>
                                              <p:pRg st="4" end="4"/>
                                            </p:txEl>
                                          </p:spTgt>
                                        </p:tgtEl>
                                        <p:attrNameLst>
                                          <p:attrName>style.visibility</p:attrName>
                                        </p:attrNameLst>
                                      </p:cBhvr>
                                      <p:to>
                                        <p:strVal val="visible"/>
                                      </p:to>
                                    </p:set>
                                    <p:animEffect transition="in" filter="fade">
                                      <p:cBhvr>
                                        <p:cTn id="35" dur="1000"/>
                                        <p:tgtEl>
                                          <p:spTgt spid="10243">
                                            <p:txEl>
                                              <p:pRg st="4" end="4"/>
                                            </p:txEl>
                                          </p:spTgt>
                                        </p:tgtEl>
                                      </p:cBhvr>
                                    </p:animEffect>
                                    <p:anim calcmode="lin" valueType="num">
                                      <p:cBhvr>
                                        <p:cTn id="36" dur="1000" fill="hold"/>
                                        <p:tgtEl>
                                          <p:spTgt spid="1024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024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0243">
                                            <p:txEl>
                                              <p:pRg st="5" end="5"/>
                                            </p:txEl>
                                          </p:spTgt>
                                        </p:tgtEl>
                                        <p:attrNameLst>
                                          <p:attrName>style.visibility</p:attrName>
                                        </p:attrNameLst>
                                      </p:cBhvr>
                                      <p:to>
                                        <p:strVal val="visible"/>
                                      </p:to>
                                    </p:set>
                                    <p:animEffect transition="in" filter="fade">
                                      <p:cBhvr>
                                        <p:cTn id="42" dur="1000"/>
                                        <p:tgtEl>
                                          <p:spTgt spid="10243">
                                            <p:txEl>
                                              <p:pRg st="5" end="5"/>
                                            </p:txEl>
                                          </p:spTgt>
                                        </p:tgtEl>
                                      </p:cBhvr>
                                    </p:animEffect>
                                    <p:anim calcmode="lin" valueType="num">
                                      <p:cBhvr>
                                        <p:cTn id="43" dur="1000" fill="hold"/>
                                        <p:tgtEl>
                                          <p:spTgt spid="1024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1024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2086940" y="419642"/>
            <a:ext cx="7886700" cy="670967"/>
          </a:xfrm>
        </p:spPr>
        <p:txBody>
          <a:bodyPr>
            <a:normAutofit fontScale="90000"/>
          </a:bodyPr>
          <a:lstStyle/>
          <a:p>
            <a:r>
              <a:rPr lang="en-US" dirty="0">
                <a:ea typeface="ＭＳ Ｐゴシック" panose="020B0600070205080204" pitchFamily="34" charset="-128"/>
              </a:rPr>
              <a:t>IP Datagram format</a:t>
            </a:r>
            <a:endParaRPr lang="en-US" dirty="0"/>
          </a:p>
        </p:txBody>
      </p:sp>
      <p:grpSp>
        <p:nvGrpSpPr>
          <p:cNvPr id="120" name="Group 55">
            <a:extLst>
              <a:ext uri="{FF2B5EF4-FFF2-40B4-BE49-F238E27FC236}">
                <a16:creationId xmlns:a16="http://schemas.microsoft.com/office/drawing/2014/main" id="{096C3C5A-67A4-3541-9E14-6812D63272DC}"/>
              </a:ext>
            </a:extLst>
          </p:cNvPr>
          <p:cNvGrpSpPr>
            <a:grpSpLocks/>
          </p:cNvGrpSpPr>
          <p:nvPr/>
        </p:nvGrpSpPr>
        <p:grpSpPr bwMode="auto">
          <a:xfrm>
            <a:off x="4789328" y="1133846"/>
            <a:ext cx="3030141" cy="3994547"/>
            <a:chOff x="1929" y="607"/>
            <a:chExt cx="2545" cy="3355"/>
          </a:xfrm>
        </p:grpSpPr>
        <p:sp>
          <p:nvSpPr>
            <p:cNvPr id="122" name="Rectangle 5">
              <a:extLst>
                <a:ext uri="{FF2B5EF4-FFF2-40B4-BE49-F238E27FC236}">
                  <a16:creationId xmlns:a16="http://schemas.microsoft.com/office/drawing/2014/main" id="{7B516688-96C2-8349-A69E-D6A9EC6BBF14}"/>
                </a:ext>
              </a:extLst>
            </p:cNvPr>
            <p:cNvSpPr>
              <a:spLocks noChangeArrowheads="1"/>
            </p:cNvSpPr>
            <p:nvPr/>
          </p:nvSpPr>
          <p:spPr bwMode="auto">
            <a:xfrm>
              <a:off x="1980" y="935"/>
              <a:ext cx="2489" cy="3027"/>
            </a:xfrm>
            <a:prstGeom prst="rect">
              <a:avLst/>
            </a:prstGeom>
            <a:solidFill>
              <a:srgbClr val="FFFFFF"/>
            </a:solidFill>
            <a:ln w="19050">
              <a:solidFill>
                <a:srgbClr val="000000"/>
              </a:solidFill>
              <a:miter lim="800000"/>
              <a:headEnd/>
              <a:tailEnd/>
            </a:ln>
            <a:effectLst>
              <a:outerShdw blurRad="139700" dist="38100" dir="18900000" algn="bl" rotWithShape="0">
                <a:srgbClr val="0000A3">
                  <a:alpha val="40000"/>
                </a:srgb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endParaRPr lang="en-US" altLang="en-US" sz="1800" kern="0" dirty="0">
                <a:solidFill>
                  <a:srgbClr val="000000"/>
                </a:solidFill>
                <a:latin typeface="Avenir Book" panose="020B0503020203020204" pitchFamily="34" charset="-78"/>
                <a:cs typeface="Avenir Book" panose="020B0503020203020204" pitchFamily="34" charset="-78"/>
              </a:endParaRPr>
            </a:p>
          </p:txBody>
        </p:sp>
        <p:sp>
          <p:nvSpPr>
            <p:cNvPr id="123" name="Text Box 6">
              <a:extLst>
                <a:ext uri="{FF2B5EF4-FFF2-40B4-BE49-F238E27FC236}">
                  <a16:creationId xmlns:a16="http://schemas.microsoft.com/office/drawing/2014/main" id="{DF4EC220-193E-8947-9E07-CECD76B72F65}"/>
                </a:ext>
              </a:extLst>
            </p:cNvPr>
            <p:cNvSpPr txBox="1">
              <a:spLocks noChangeArrowheads="1"/>
            </p:cNvSpPr>
            <p:nvPr/>
          </p:nvSpPr>
          <p:spPr bwMode="auto">
            <a:xfrm>
              <a:off x="1933" y="973"/>
              <a:ext cx="3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ver</a:t>
              </a:r>
              <a:endParaRPr lang="en-US" altLang="en-US" sz="1800" kern="0" dirty="0">
                <a:solidFill>
                  <a:srgbClr val="000000"/>
                </a:solidFill>
                <a:latin typeface="Avenir Book" panose="020B0503020203020204" pitchFamily="34" charset="-78"/>
                <a:cs typeface="Avenir Book" panose="020B0503020203020204" pitchFamily="34" charset="-78"/>
              </a:endParaRPr>
            </a:p>
          </p:txBody>
        </p:sp>
        <p:sp>
          <p:nvSpPr>
            <p:cNvPr id="124" name="Text Box 7">
              <a:extLst>
                <a:ext uri="{FF2B5EF4-FFF2-40B4-BE49-F238E27FC236}">
                  <a16:creationId xmlns:a16="http://schemas.microsoft.com/office/drawing/2014/main" id="{3EE9E625-9218-0244-9694-F71E2BAA4608}"/>
                </a:ext>
              </a:extLst>
            </p:cNvPr>
            <p:cNvSpPr txBox="1">
              <a:spLocks noChangeArrowheads="1"/>
            </p:cNvSpPr>
            <p:nvPr/>
          </p:nvSpPr>
          <p:spPr bwMode="auto">
            <a:xfrm>
              <a:off x="3498" y="1012"/>
              <a:ext cx="57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length</a:t>
              </a:r>
            </a:p>
          </p:txBody>
        </p:sp>
        <p:sp>
          <p:nvSpPr>
            <p:cNvPr id="125" name="Line 8">
              <a:extLst>
                <a:ext uri="{FF2B5EF4-FFF2-40B4-BE49-F238E27FC236}">
                  <a16:creationId xmlns:a16="http://schemas.microsoft.com/office/drawing/2014/main" id="{F817320A-8485-D045-8632-7F84A094CE8F}"/>
                </a:ext>
              </a:extLst>
            </p:cNvPr>
            <p:cNvSpPr>
              <a:spLocks noChangeShapeType="1"/>
            </p:cNvSpPr>
            <p:nvPr/>
          </p:nvSpPr>
          <p:spPr bwMode="auto">
            <a:xfrm>
              <a:off x="1988" y="1261"/>
              <a:ext cx="2486" cy="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26" name="Line 9">
              <a:extLst>
                <a:ext uri="{FF2B5EF4-FFF2-40B4-BE49-F238E27FC236}">
                  <a16:creationId xmlns:a16="http://schemas.microsoft.com/office/drawing/2014/main" id="{4A7FCA27-B9B4-7C40-B61E-66830D6E541D}"/>
                </a:ext>
              </a:extLst>
            </p:cNvPr>
            <p:cNvSpPr>
              <a:spLocks noChangeShapeType="1"/>
            </p:cNvSpPr>
            <p:nvPr/>
          </p:nvSpPr>
          <p:spPr bwMode="auto">
            <a:xfrm flipH="1" flipV="1">
              <a:off x="3210" y="941"/>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27" name="Text Box 10">
              <a:extLst>
                <a:ext uri="{FF2B5EF4-FFF2-40B4-BE49-F238E27FC236}">
                  <a16:creationId xmlns:a16="http://schemas.microsoft.com/office/drawing/2014/main" id="{4C789F02-EAB2-A242-BBE2-FBDC34528E5A}"/>
                </a:ext>
              </a:extLst>
            </p:cNvPr>
            <p:cNvSpPr txBox="1">
              <a:spLocks noChangeArrowheads="1"/>
            </p:cNvSpPr>
            <p:nvPr/>
          </p:nvSpPr>
          <p:spPr bwMode="auto">
            <a:xfrm>
              <a:off x="2896" y="607"/>
              <a:ext cx="59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32 bits</a:t>
              </a:r>
              <a:endParaRPr lang="en-US" altLang="en-US" sz="1800" kern="0" dirty="0">
                <a:solidFill>
                  <a:srgbClr val="000000"/>
                </a:solidFill>
                <a:latin typeface="Avenir Book" panose="020B0503020203020204" pitchFamily="34" charset="-78"/>
                <a:cs typeface="Avenir Book" panose="020B0503020203020204" pitchFamily="34" charset="-78"/>
              </a:endParaRPr>
            </a:p>
          </p:txBody>
        </p:sp>
        <p:sp>
          <p:nvSpPr>
            <p:cNvPr id="128" name="Line 11">
              <a:extLst>
                <a:ext uri="{FF2B5EF4-FFF2-40B4-BE49-F238E27FC236}">
                  <a16:creationId xmlns:a16="http://schemas.microsoft.com/office/drawing/2014/main" id="{95360C57-2C57-0544-9320-4650E66A99D5}"/>
                </a:ext>
              </a:extLst>
            </p:cNvPr>
            <p:cNvSpPr>
              <a:spLocks noChangeShapeType="1"/>
            </p:cNvSpPr>
            <p:nvPr/>
          </p:nvSpPr>
          <p:spPr bwMode="auto">
            <a:xfrm>
              <a:off x="3552" y="762"/>
              <a:ext cx="899" cy="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29" name="Line 12">
              <a:extLst>
                <a:ext uri="{FF2B5EF4-FFF2-40B4-BE49-F238E27FC236}">
                  <a16:creationId xmlns:a16="http://schemas.microsoft.com/office/drawing/2014/main" id="{5C078034-561A-DD4E-8E06-3CE9768E71F5}"/>
                </a:ext>
              </a:extLst>
            </p:cNvPr>
            <p:cNvSpPr>
              <a:spLocks noChangeShapeType="1"/>
            </p:cNvSpPr>
            <p:nvPr/>
          </p:nvSpPr>
          <p:spPr bwMode="auto">
            <a:xfrm rot="10800000">
              <a:off x="1972" y="769"/>
              <a:ext cx="845"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30" name="Text Box 13">
              <a:extLst>
                <a:ext uri="{FF2B5EF4-FFF2-40B4-BE49-F238E27FC236}">
                  <a16:creationId xmlns:a16="http://schemas.microsoft.com/office/drawing/2014/main" id="{EAAA5B1E-960B-444D-BC67-196606CFF4BD}"/>
                </a:ext>
              </a:extLst>
            </p:cNvPr>
            <p:cNvSpPr txBox="1">
              <a:spLocks noChangeArrowheads="1"/>
            </p:cNvSpPr>
            <p:nvPr/>
          </p:nvSpPr>
          <p:spPr bwMode="auto">
            <a:xfrm>
              <a:off x="2551" y="2943"/>
              <a:ext cx="1405" cy="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500" kern="0" dirty="0">
                  <a:solidFill>
                    <a:srgbClr val="000000"/>
                  </a:solidFill>
                  <a:latin typeface="Avenir Book" panose="020B0503020203020204" pitchFamily="34" charset="-78"/>
                  <a:cs typeface="Avenir Book" panose="020B0503020203020204" pitchFamily="34" charset="-78"/>
                </a:rPr>
                <a:t>payload data </a:t>
              </a:r>
            </a:p>
            <a:p>
              <a:pPr algn="ctr" defTabSz="685800" eaLnBrk="0" fontAlgn="base" hangingPunct="0">
                <a:spcBef>
                  <a:spcPct val="0"/>
                </a:spcBef>
                <a:spcAft>
                  <a:spcPct val="0"/>
                </a:spcAft>
                <a:defRPr/>
              </a:pPr>
              <a:r>
                <a:rPr lang="en-US" altLang="en-US" sz="1500" kern="0" dirty="0">
                  <a:solidFill>
                    <a:srgbClr val="000000"/>
                  </a:solidFill>
                  <a:latin typeface="Avenir Book" panose="020B0503020203020204" pitchFamily="34" charset="-78"/>
                  <a:cs typeface="Avenir Book" panose="020B0503020203020204" pitchFamily="34" charset="-78"/>
                </a:rPr>
                <a:t>(variable length,</a:t>
              </a:r>
            </a:p>
            <a:p>
              <a:pPr algn="ctr" defTabSz="685800" eaLnBrk="0" fontAlgn="base" hangingPunct="0">
                <a:spcBef>
                  <a:spcPct val="0"/>
                </a:spcBef>
                <a:spcAft>
                  <a:spcPct val="0"/>
                </a:spcAft>
                <a:defRPr/>
              </a:pPr>
              <a:r>
                <a:rPr lang="en-US" altLang="en-US" sz="1500" kern="0" dirty="0">
                  <a:solidFill>
                    <a:srgbClr val="000000"/>
                  </a:solidFill>
                  <a:latin typeface="Avenir Book" panose="020B0503020203020204" pitchFamily="34" charset="-78"/>
                  <a:cs typeface="Avenir Book" panose="020B0503020203020204" pitchFamily="34" charset="-78"/>
                </a:rPr>
                <a:t>typically a TCP </a:t>
              </a:r>
            </a:p>
            <a:p>
              <a:pPr algn="ctr" defTabSz="685800" eaLnBrk="0" fontAlgn="base" hangingPunct="0">
                <a:spcBef>
                  <a:spcPct val="0"/>
                </a:spcBef>
                <a:spcAft>
                  <a:spcPct val="0"/>
                </a:spcAft>
                <a:defRPr/>
              </a:pPr>
              <a:r>
                <a:rPr lang="en-US" altLang="en-US" sz="1500" kern="0" dirty="0">
                  <a:solidFill>
                    <a:srgbClr val="000000"/>
                  </a:solidFill>
                  <a:latin typeface="Avenir Book" panose="020B0503020203020204" pitchFamily="34" charset="-78"/>
                  <a:cs typeface="Avenir Book" panose="020B0503020203020204" pitchFamily="34" charset="-78"/>
                </a:rPr>
                <a:t>or UDP segment)</a:t>
              </a:r>
              <a:endParaRPr lang="en-US" altLang="en-US" sz="1800" kern="0" dirty="0">
                <a:solidFill>
                  <a:srgbClr val="000000"/>
                </a:solidFill>
                <a:latin typeface="Avenir Book" panose="020B0503020203020204" pitchFamily="34" charset="-78"/>
                <a:cs typeface="Avenir Book" panose="020B0503020203020204" pitchFamily="34" charset="-78"/>
              </a:endParaRPr>
            </a:p>
          </p:txBody>
        </p:sp>
        <p:sp>
          <p:nvSpPr>
            <p:cNvPr id="131" name="Text Box 14">
              <a:extLst>
                <a:ext uri="{FF2B5EF4-FFF2-40B4-BE49-F238E27FC236}">
                  <a16:creationId xmlns:a16="http://schemas.microsoft.com/office/drawing/2014/main" id="{B7C5120C-457F-DD46-9E43-405DD41CBE92}"/>
                </a:ext>
              </a:extLst>
            </p:cNvPr>
            <p:cNvSpPr txBox="1">
              <a:spLocks noChangeArrowheads="1"/>
            </p:cNvSpPr>
            <p:nvPr/>
          </p:nvSpPr>
          <p:spPr bwMode="auto">
            <a:xfrm>
              <a:off x="1929" y="1320"/>
              <a:ext cx="135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16-bit identifier</a:t>
              </a:r>
              <a:endParaRPr lang="en-US" altLang="en-US" sz="1500" kern="0" dirty="0">
                <a:solidFill>
                  <a:srgbClr val="000000"/>
                </a:solidFill>
                <a:latin typeface="Avenir Book" panose="020B0503020203020204" pitchFamily="34" charset="-78"/>
                <a:cs typeface="Avenir Book" panose="020B0503020203020204" pitchFamily="34" charset="-78"/>
              </a:endParaRPr>
            </a:p>
          </p:txBody>
        </p:sp>
        <p:sp>
          <p:nvSpPr>
            <p:cNvPr id="132" name="Line 15">
              <a:extLst>
                <a:ext uri="{FF2B5EF4-FFF2-40B4-BE49-F238E27FC236}">
                  <a16:creationId xmlns:a16="http://schemas.microsoft.com/office/drawing/2014/main" id="{6E8EDA64-4D72-E644-A7A2-C624035759F6}"/>
                </a:ext>
              </a:extLst>
            </p:cNvPr>
            <p:cNvSpPr>
              <a:spLocks noChangeShapeType="1"/>
            </p:cNvSpPr>
            <p:nvPr/>
          </p:nvSpPr>
          <p:spPr bwMode="auto">
            <a:xfrm flipV="1">
              <a:off x="1984" y="2205"/>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33" name="Line 16">
              <a:extLst>
                <a:ext uri="{FF2B5EF4-FFF2-40B4-BE49-F238E27FC236}">
                  <a16:creationId xmlns:a16="http://schemas.microsoft.com/office/drawing/2014/main" id="{27C58B80-F7F3-2B47-A794-308A73EF2619}"/>
                </a:ext>
              </a:extLst>
            </p:cNvPr>
            <p:cNvSpPr>
              <a:spLocks noChangeShapeType="1"/>
            </p:cNvSpPr>
            <p:nvPr/>
          </p:nvSpPr>
          <p:spPr bwMode="auto">
            <a:xfrm flipV="1">
              <a:off x="1984" y="2505"/>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34" name="Text Box 17">
              <a:extLst>
                <a:ext uri="{FF2B5EF4-FFF2-40B4-BE49-F238E27FC236}">
                  <a16:creationId xmlns:a16="http://schemas.microsoft.com/office/drawing/2014/main" id="{C16AB973-194F-5A45-BFDC-8BC3E836AD72}"/>
                </a:ext>
              </a:extLst>
            </p:cNvPr>
            <p:cNvSpPr txBox="1">
              <a:spLocks noChangeArrowheads="1"/>
            </p:cNvSpPr>
            <p:nvPr/>
          </p:nvSpPr>
          <p:spPr bwMode="auto">
            <a:xfrm>
              <a:off x="3441" y="1549"/>
              <a:ext cx="850"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header</a:t>
              </a:r>
            </a:p>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 checksum</a:t>
              </a:r>
            </a:p>
          </p:txBody>
        </p:sp>
        <p:sp>
          <p:nvSpPr>
            <p:cNvPr id="135" name="Text Box 18">
              <a:extLst>
                <a:ext uri="{FF2B5EF4-FFF2-40B4-BE49-F238E27FC236}">
                  <a16:creationId xmlns:a16="http://schemas.microsoft.com/office/drawing/2014/main" id="{73F144F0-D722-DD4E-913A-9D1C13A3A3DC}"/>
                </a:ext>
              </a:extLst>
            </p:cNvPr>
            <p:cNvSpPr txBox="1">
              <a:spLocks noChangeArrowheads="1"/>
            </p:cNvSpPr>
            <p:nvPr/>
          </p:nvSpPr>
          <p:spPr bwMode="auto">
            <a:xfrm>
              <a:off x="1972" y="1531"/>
              <a:ext cx="618"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time to</a:t>
              </a:r>
            </a:p>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live</a:t>
              </a:r>
            </a:p>
          </p:txBody>
        </p:sp>
        <p:sp>
          <p:nvSpPr>
            <p:cNvPr id="136" name="Text Box 19">
              <a:extLst>
                <a:ext uri="{FF2B5EF4-FFF2-40B4-BE49-F238E27FC236}">
                  <a16:creationId xmlns:a16="http://schemas.microsoft.com/office/drawing/2014/main" id="{24E2CAED-6A31-D148-BAF3-804A52CDFBE4}"/>
                </a:ext>
              </a:extLst>
            </p:cNvPr>
            <p:cNvSpPr txBox="1">
              <a:spLocks noChangeArrowheads="1"/>
            </p:cNvSpPr>
            <p:nvPr/>
          </p:nvSpPr>
          <p:spPr bwMode="auto">
            <a:xfrm>
              <a:off x="2540" y="1959"/>
              <a:ext cx="132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source IP address</a:t>
              </a:r>
              <a:endParaRPr lang="en-US" altLang="en-US" sz="1800" kern="0" dirty="0">
                <a:solidFill>
                  <a:srgbClr val="000000"/>
                </a:solidFill>
                <a:latin typeface="Avenir Book" panose="020B0503020203020204" pitchFamily="34" charset="-78"/>
                <a:cs typeface="Avenir Book" panose="020B0503020203020204" pitchFamily="34" charset="-78"/>
              </a:endParaRPr>
            </a:p>
          </p:txBody>
        </p:sp>
        <p:sp>
          <p:nvSpPr>
            <p:cNvPr id="137" name="Text Box 31">
              <a:extLst>
                <a:ext uri="{FF2B5EF4-FFF2-40B4-BE49-F238E27FC236}">
                  <a16:creationId xmlns:a16="http://schemas.microsoft.com/office/drawing/2014/main" id="{BEE296DD-3F61-ED40-BC79-F3A9021ABAD7}"/>
                </a:ext>
              </a:extLst>
            </p:cNvPr>
            <p:cNvSpPr txBox="1">
              <a:spLocks noChangeArrowheads="1"/>
            </p:cNvSpPr>
            <p:nvPr/>
          </p:nvSpPr>
          <p:spPr bwMode="auto">
            <a:xfrm>
              <a:off x="2201" y="907"/>
              <a:ext cx="519"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head.</a:t>
              </a:r>
            </a:p>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len</a:t>
              </a:r>
              <a:endParaRPr lang="en-US" altLang="en-US" sz="1800" kern="0" dirty="0">
                <a:solidFill>
                  <a:srgbClr val="000000"/>
                </a:solidFill>
                <a:latin typeface="Avenir Book" panose="020B0503020203020204" pitchFamily="34" charset="-78"/>
                <a:cs typeface="Avenir Book" panose="020B0503020203020204" pitchFamily="34" charset="-78"/>
              </a:endParaRPr>
            </a:p>
          </p:txBody>
        </p:sp>
        <p:sp>
          <p:nvSpPr>
            <p:cNvPr id="138" name="Text Box 32">
              <a:extLst>
                <a:ext uri="{FF2B5EF4-FFF2-40B4-BE49-F238E27FC236}">
                  <a16:creationId xmlns:a16="http://schemas.microsoft.com/office/drawing/2014/main" id="{F97B56F5-767E-B842-B667-C862E3D38318}"/>
                </a:ext>
              </a:extLst>
            </p:cNvPr>
            <p:cNvSpPr txBox="1">
              <a:spLocks noChangeArrowheads="1"/>
            </p:cNvSpPr>
            <p:nvPr/>
          </p:nvSpPr>
          <p:spPr bwMode="auto">
            <a:xfrm>
              <a:off x="2624" y="901"/>
              <a:ext cx="616"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type of</a:t>
              </a:r>
            </a:p>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service</a:t>
              </a:r>
              <a:endParaRPr lang="en-US" altLang="en-US" sz="1800" kern="0" dirty="0">
                <a:solidFill>
                  <a:srgbClr val="000000"/>
                </a:solidFill>
                <a:latin typeface="Avenir Book" panose="020B0503020203020204" pitchFamily="34" charset="-78"/>
                <a:cs typeface="Avenir Book" panose="020B0503020203020204" pitchFamily="34" charset="-78"/>
              </a:endParaRPr>
            </a:p>
          </p:txBody>
        </p:sp>
        <p:sp>
          <p:nvSpPr>
            <p:cNvPr id="139" name="Line 33">
              <a:extLst>
                <a:ext uri="{FF2B5EF4-FFF2-40B4-BE49-F238E27FC236}">
                  <a16:creationId xmlns:a16="http://schemas.microsoft.com/office/drawing/2014/main" id="{BDD076AF-08C4-4F47-9082-FD95A3AE8871}"/>
                </a:ext>
              </a:extLst>
            </p:cNvPr>
            <p:cNvSpPr>
              <a:spLocks noChangeShapeType="1"/>
            </p:cNvSpPr>
            <p:nvPr/>
          </p:nvSpPr>
          <p:spPr bwMode="auto">
            <a:xfrm flipH="1" flipV="1">
              <a:off x="2646" y="938"/>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40" name="Line 34">
              <a:extLst>
                <a:ext uri="{FF2B5EF4-FFF2-40B4-BE49-F238E27FC236}">
                  <a16:creationId xmlns:a16="http://schemas.microsoft.com/office/drawing/2014/main" id="{ED69820A-98A8-C448-9306-B016D7131F89}"/>
                </a:ext>
              </a:extLst>
            </p:cNvPr>
            <p:cNvSpPr>
              <a:spLocks noChangeShapeType="1"/>
            </p:cNvSpPr>
            <p:nvPr/>
          </p:nvSpPr>
          <p:spPr bwMode="auto">
            <a:xfrm flipH="1" flipV="1">
              <a:off x="2259" y="944"/>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41" name="Line 37">
              <a:extLst>
                <a:ext uri="{FF2B5EF4-FFF2-40B4-BE49-F238E27FC236}">
                  <a16:creationId xmlns:a16="http://schemas.microsoft.com/office/drawing/2014/main" id="{4C39789B-1352-C348-9751-652C9E9F847E}"/>
                </a:ext>
              </a:extLst>
            </p:cNvPr>
            <p:cNvSpPr>
              <a:spLocks noChangeShapeType="1"/>
            </p:cNvSpPr>
            <p:nvPr/>
          </p:nvSpPr>
          <p:spPr bwMode="auto">
            <a:xfrm flipH="1" flipV="1">
              <a:off x="3210" y="1265"/>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42" name="Text Box 38">
              <a:extLst>
                <a:ext uri="{FF2B5EF4-FFF2-40B4-BE49-F238E27FC236}">
                  <a16:creationId xmlns:a16="http://schemas.microsoft.com/office/drawing/2014/main" id="{D17766F8-1604-7844-AF12-5526BB719D91}"/>
                </a:ext>
              </a:extLst>
            </p:cNvPr>
            <p:cNvSpPr txBox="1">
              <a:spLocks noChangeArrowheads="1"/>
            </p:cNvSpPr>
            <p:nvPr/>
          </p:nvSpPr>
          <p:spPr bwMode="auto">
            <a:xfrm>
              <a:off x="3117" y="1314"/>
              <a:ext cx="48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flgs</a:t>
              </a:r>
              <a:endParaRPr lang="en-US" altLang="en-US" sz="1500" kern="0" dirty="0">
                <a:solidFill>
                  <a:srgbClr val="000000"/>
                </a:solidFill>
                <a:latin typeface="Avenir Book" panose="020B0503020203020204" pitchFamily="34" charset="-78"/>
                <a:cs typeface="Avenir Book" panose="020B0503020203020204" pitchFamily="34" charset="-78"/>
              </a:endParaRPr>
            </a:p>
          </p:txBody>
        </p:sp>
        <p:sp>
          <p:nvSpPr>
            <p:cNvPr id="143" name="Line 39">
              <a:extLst>
                <a:ext uri="{FF2B5EF4-FFF2-40B4-BE49-F238E27FC236}">
                  <a16:creationId xmlns:a16="http://schemas.microsoft.com/office/drawing/2014/main" id="{347B244D-DD5B-7D4F-94F4-91C0A285AFF9}"/>
                </a:ext>
              </a:extLst>
            </p:cNvPr>
            <p:cNvSpPr>
              <a:spLocks noChangeShapeType="1"/>
            </p:cNvSpPr>
            <p:nvPr/>
          </p:nvSpPr>
          <p:spPr bwMode="auto">
            <a:xfrm flipH="1" flipV="1">
              <a:off x="3504" y="1259"/>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44" name="Text Box 40">
              <a:extLst>
                <a:ext uri="{FF2B5EF4-FFF2-40B4-BE49-F238E27FC236}">
                  <a16:creationId xmlns:a16="http://schemas.microsoft.com/office/drawing/2014/main" id="{7247D566-AB42-3841-994B-E294C06DAB62}"/>
                </a:ext>
              </a:extLst>
            </p:cNvPr>
            <p:cNvSpPr txBox="1">
              <a:spLocks noChangeArrowheads="1"/>
            </p:cNvSpPr>
            <p:nvPr/>
          </p:nvSpPr>
          <p:spPr bwMode="auto">
            <a:xfrm>
              <a:off x="3531" y="1230"/>
              <a:ext cx="900"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fragment</a:t>
              </a:r>
            </a:p>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 offset</a:t>
              </a:r>
              <a:endParaRPr lang="en-US" altLang="en-US" sz="1500" kern="0" dirty="0">
                <a:solidFill>
                  <a:srgbClr val="000000"/>
                </a:solidFill>
                <a:latin typeface="Avenir Book" panose="020B0503020203020204" pitchFamily="34" charset="-78"/>
                <a:cs typeface="Avenir Book" panose="020B0503020203020204" pitchFamily="34" charset="-78"/>
              </a:endParaRPr>
            </a:p>
          </p:txBody>
        </p:sp>
        <p:sp>
          <p:nvSpPr>
            <p:cNvPr id="145" name="Line 43">
              <a:extLst>
                <a:ext uri="{FF2B5EF4-FFF2-40B4-BE49-F238E27FC236}">
                  <a16:creationId xmlns:a16="http://schemas.microsoft.com/office/drawing/2014/main" id="{3AA0ABEC-0F0D-104F-A9E5-4BBC9A6A4208}"/>
                </a:ext>
              </a:extLst>
            </p:cNvPr>
            <p:cNvSpPr>
              <a:spLocks noChangeShapeType="1"/>
            </p:cNvSpPr>
            <p:nvPr/>
          </p:nvSpPr>
          <p:spPr bwMode="auto">
            <a:xfrm flipV="1">
              <a:off x="1984" y="1581"/>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46" name="Line 44">
              <a:extLst>
                <a:ext uri="{FF2B5EF4-FFF2-40B4-BE49-F238E27FC236}">
                  <a16:creationId xmlns:a16="http://schemas.microsoft.com/office/drawing/2014/main" id="{3BCAABB0-D26C-C443-A64A-9B2F129C9CCE}"/>
                </a:ext>
              </a:extLst>
            </p:cNvPr>
            <p:cNvSpPr>
              <a:spLocks noChangeShapeType="1"/>
            </p:cNvSpPr>
            <p:nvPr/>
          </p:nvSpPr>
          <p:spPr bwMode="auto">
            <a:xfrm flipH="1" flipV="1">
              <a:off x="3210" y="1583"/>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47" name="Line 45">
              <a:extLst>
                <a:ext uri="{FF2B5EF4-FFF2-40B4-BE49-F238E27FC236}">
                  <a16:creationId xmlns:a16="http://schemas.microsoft.com/office/drawing/2014/main" id="{E866F42A-10BE-C449-97E1-04B252E8309D}"/>
                </a:ext>
              </a:extLst>
            </p:cNvPr>
            <p:cNvSpPr>
              <a:spLocks noChangeShapeType="1"/>
            </p:cNvSpPr>
            <p:nvPr/>
          </p:nvSpPr>
          <p:spPr bwMode="auto">
            <a:xfrm flipV="1">
              <a:off x="1972" y="1905"/>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48" name="Text Box 46">
              <a:extLst>
                <a:ext uri="{FF2B5EF4-FFF2-40B4-BE49-F238E27FC236}">
                  <a16:creationId xmlns:a16="http://schemas.microsoft.com/office/drawing/2014/main" id="{E683D402-CA7F-9F47-849F-2224DC3DE9FB}"/>
                </a:ext>
              </a:extLst>
            </p:cNvPr>
            <p:cNvSpPr txBox="1">
              <a:spLocks noChangeArrowheads="1"/>
            </p:cNvSpPr>
            <p:nvPr/>
          </p:nvSpPr>
          <p:spPr bwMode="auto">
            <a:xfrm>
              <a:off x="2638" y="1525"/>
              <a:ext cx="543"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upper</a:t>
              </a:r>
            </a:p>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 layer</a:t>
              </a:r>
            </a:p>
          </p:txBody>
        </p:sp>
        <p:sp>
          <p:nvSpPr>
            <p:cNvPr id="149" name="Line 47">
              <a:extLst>
                <a:ext uri="{FF2B5EF4-FFF2-40B4-BE49-F238E27FC236}">
                  <a16:creationId xmlns:a16="http://schemas.microsoft.com/office/drawing/2014/main" id="{0E531E3C-4F5A-D941-83E8-AE1464B5A344}"/>
                </a:ext>
              </a:extLst>
            </p:cNvPr>
            <p:cNvSpPr>
              <a:spLocks noChangeShapeType="1"/>
            </p:cNvSpPr>
            <p:nvPr/>
          </p:nvSpPr>
          <p:spPr bwMode="auto">
            <a:xfrm flipH="1" flipV="1">
              <a:off x="2610" y="1589"/>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50" name="Text Box 49">
              <a:extLst>
                <a:ext uri="{FF2B5EF4-FFF2-40B4-BE49-F238E27FC236}">
                  <a16:creationId xmlns:a16="http://schemas.microsoft.com/office/drawing/2014/main" id="{0D207251-C799-F041-9618-AD88DBAA8CF0}"/>
                </a:ext>
              </a:extLst>
            </p:cNvPr>
            <p:cNvSpPr txBox="1">
              <a:spLocks noChangeArrowheads="1"/>
            </p:cNvSpPr>
            <p:nvPr/>
          </p:nvSpPr>
          <p:spPr bwMode="auto">
            <a:xfrm>
              <a:off x="2431" y="2235"/>
              <a:ext cx="159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destination IP address</a:t>
              </a:r>
              <a:endParaRPr lang="en-US" altLang="en-US" sz="1800" kern="0" dirty="0">
                <a:solidFill>
                  <a:srgbClr val="000000"/>
                </a:solidFill>
                <a:latin typeface="Avenir Book" panose="020B0503020203020204" pitchFamily="34" charset="-78"/>
                <a:cs typeface="Avenir Book" panose="020B0503020203020204" pitchFamily="34" charset="-78"/>
              </a:endParaRPr>
            </a:p>
          </p:txBody>
        </p:sp>
        <p:sp>
          <p:nvSpPr>
            <p:cNvPr id="151" name="Line 50">
              <a:extLst>
                <a:ext uri="{FF2B5EF4-FFF2-40B4-BE49-F238E27FC236}">
                  <a16:creationId xmlns:a16="http://schemas.microsoft.com/office/drawing/2014/main" id="{3D7847B5-06DC-744F-AFA4-710C1C3AACDA}"/>
                </a:ext>
              </a:extLst>
            </p:cNvPr>
            <p:cNvSpPr>
              <a:spLocks noChangeShapeType="1"/>
            </p:cNvSpPr>
            <p:nvPr/>
          </p:nvSpPr>
          <p:spPr bwMode="auto">
            <a:xfrm flipV="1">
              <a:off x="1984" y="2787"/>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52" name="Text Box 51">
              <a:extLst>
                <a:ext uri="{FF2B5EF4-FFF2-40B4-BE49-F238E27FC236}">
                  <a16:creationId xmlns:a16="http://schemas.microsoft.com/office/drawing/2014/main" id="{DDCF4509-5098-514D-8D40-9FA4EA41780D}"/>
                </a:ext>
              </a:extLst>
            </p:cNvPr>
            <p:cNvSpPr txBox="1">
              <a:spLocks noChangeArrowheads="1"/>
            </p:cNvSpPr>
            <p:nvPr/>
          </p:nvSpPr>
          <p:spPr bwMode="auto">
            <a:xfrm>
              <a:off x="2648" y="2529"/>
              <a:ext cx="110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options (if any)</a:t>
              </a:r>
              <a:endParaRPr lang="en-US" altLang="en-US" sz="1800" kern="0" dirty="0">
                <a:solidFill>
                  <a:srgbClr val="000000"/>
                </a:solidFill>
                <a:latin typeface="Avenir Book" panose="020B0503020203020204" pitchFamily="34" charset="-78"/>
                <a:cs typeface="Avenir Book" panose="020B0503020203020204" pitchFamily="34" charset="-78"/>
              </a:endParaRPr>
            </a:p>
          </p:txBody>
        </p:sp>
      </p:grpSp>
      <p:grpSp>
        <p:nvGrpSpPr>
          <p:cNvPr id="153" name="Group 56">
            <a:extLst>
              <a:ext uri="{FF2B5EF4-FFF2-40B4-BE49-F238E27FC236}">
                <a16:creationId xmlns:a16="http://schemas.microsoft.com/office/drawing/2014/main" id="{F46ED7D0-3A4C-C74F-A2AF-2F28546928AE}"/>
              </a:ext>
            </a:extLst>
          </p:cNvPr>
          <p:cNvGrpSpPr>
            <a:grpSpLocks/>
          </p:cNvGrpSpPr>
          <p:nvPr/>
        </p:nvGrpSpPr>
        <p:grpSpPr bwMode="auto">
          <a:xfrm>
            <a:off x="2256869" y="1424353"/>
            <a:ext cx="2699147" cy="300036"/>
            <a:chOff x="-198" y="851"/>
            <a:chExt cx="2267" cy="252"/>
          </a:xfrm>
        </p:grpSpPr>
        <p:sp>
          <p:nvSpPr>
            <p:cNvPr id="154" name="Text Box 20">
              <a:extLst>
                <a:ext uri="{FF2B5EF4-FFF2-40B4-BE49-F238E27FC236}">
                  <a16:creationId xmlns:a16="http://schemas.microsoft.com/office/drawing/2014/main" id="{DD501FF6-E28D-E740-B77A-CD4A3210C2D5}"/>
                </a:ext>
              </a:extLst>
            </p:cNvPr>
            <p:cNvSpPr txBox="1">
              <a:spLocks noChangeArrowheads="1"/>
            </p:cNvSpPr>
            <p:nvPr/>
          </p:nvSpPr>
          <p:spPr bwMode="auto">
            <a:xfrm>
              <a:off x="-198" y="851"/>
              <a:ext cx="196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IP protocol version number</a:t>
              </a:r>
              <a:endParaRPr lang="en-US" altLang="en-US" sz="750" kern="0" dirty="0">
                <a:solidFill>
                  <a:srgbClr val="000000"/>
                </a:solidFill>
                <a:latin typeface="Avenir Book" panose="020B0503020203020204" pitchFamily="34" charset="-78"/>
                <a:cs typeface="Avenir Book" panose="020B0503020203020204" pitchFamily="34" charset="-78"/>
              </a:endParaRPr>
            </a:p>
          </p:txBody>
        </p:sp>
        <p:sp>
          <p:nvSpPr>
            <p:cNvPr id="155" name="Line 23">
              <a:extLst>
                <a:ext uri="{FF2B5EF4-FFF2-40B4-BE49-F238E27FC236}">
                  <a16:creationId xmlns:a16="http://schemas.microsoft.com/office/drawing/2014/main" id="{F85B0816-D21B-CB47-8C66-E05D0680EC83}"/>
                </a:ext>
              </a:extLst>
            </p:cNvPr>
            <p:cNvSpPr>
              <a:spLocks noChangeShapeType="1"/>
            </p:cNvSpPr>
            <p:nvPr/>
          </p:nvSpPr>
          <p:spPr bwMode="auto">
            <a:xfrm flipV="1">
              <a:off x="1740" y="996"/>
              <a:ext cx="329" cy="0"/>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56" name="Group 57">
            <a:extLst>
              <a:ext uri="{FF2B5EF4-FFF2-40B4-BE49-F238E27FC236}">
                <a16:creationId xmlns:a16="http://schemas.microsoft.com/office/drawing/2014/main" id="{09D76537-7447-BC4F-803B-D699F93DFDEB}"/>
              </a:ext>
            </a:extLst>
          </p:cNvPr>
          <p:cNvGrpSpPr>
            <a:grpSpLocks/>
          </p:cNvGrpSpPr>
          <p:nvPr/>
        </p:nvGrpSpPr>
        <p:grpSpPr bwMode="auto">
          <a:xfrm>
            <a:off x="2379502" y="1689872"/>
            <a:ext cx="2863454" cy="300039"/>
            <a:chOff x="-95" y="1074"/>
            <a:chExt cx="2405" cy="252"/>
          </a:xfrm>
        </p:grpSpPr>
        <p:sp>
          <p:nvSpPr>
            <p:cNvPr id="157" name="Text Box 21">
              <a:extLst>
                <a:ext uri="{FF2B5EF4-FFF2-40B4-BE49-F238E27FC236}">
                  <a16:creationId xmlns:a16="http://schemas.microsoft.com/office/drawing/2014/main" id="{6BB3B2E4-B494-8F48-ADC1-00DA5E9C53C6}"/>
                </a:ext>
              </a:extLst>
            </p:cNvPr>
            <p:cNvSpPr txBox="1">
              <a:spLocks noChangeArrowheads="1"/>
            </p:cNvSpPr>
            <p:nvPr/>
          </p:nvSpPr>
          <p:spPr bwMode="auto">
            <a:xfrm>
              <a:off x="-95" y="1074"/>
              <a:ext cx="185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header length(bytes)</a:t>
              </a:r>
              <a:endParaRPr lang="en-US" altLang="en-US" sz="750" kern="0" dirty="0">
                <a:solidFill>
                  <a:srgbClr val="000000"/>
                </a:solidFill>
                <a:latin typeface="Avenir Book" panose="020B0503020203020204" pitchFamily="34" charset="-78"/>
                <a:cs typeface="Avenir Book" panose="020B0503020203020204" pitchFamily="34" charset="-78"/>
              </a:endParaRPr>
            </a:p>
          </p:txBody>
        </p:sp>
        <p:sp>
          <p:nvSpPr>
            <p:cNvPr id="158" name="Line 24">
              <a:extLst>
                <a:ext uri="{FF2B5EF4-FFF2-40B4-BE49-F238E27FC236}">
                  <a16:creationId xmlns:a16="http://schemas.microsoft.com/office/drawing/2014/main" id="{706E58AF-5939-4644-8ECF-E13603BC22AD}"/>
                </a:ext>
              </a:extLst>
            </p:cNvPr>
            <p:cNvSpPr>
              <a:spLocks noChangeShapeType="1"/>
            </p:cNvSpPr>
            <p:nvPr/>
          </p:nvSpPr>
          <p:spPr bwMode="auto">
            <a:xfrm flipV="1">
              <a:off x="1748" y="1184"/>
              <a:ext cx="562" cy="0"/>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59" name="Group 60">
            <a:extLst>
              <a:ext uri="{FF2B5EF4-FFF2-40B4-BE49-F238E27FC236}">
                <a16:creationId xmlns:a16="http://schemas.microsoft.com/office/drawing/2014/main" id="{4258D741-EF03-AB43-8674-1FF314406AE4}"/>
              </a:ext>
            </a:extLst>
          </p:cNvPr>
          <p:cNvGrpSpPr>
            <a:grpSpLocks/>
          </p:cNvGrpSpPr>
          <p:nvPr/>
        </p:nvGrpSpPr>
        <p:grpSpPr bwMode="auto">
          <a:xfrm>
            <a:off x="1572258" y="2519938"/>
            <a:ext cx="4151711" cy="958454"/>
            <a:chOff x="-773" y="1434"/>
            <a:chExt cx="3487" cy="805"/>
          </a:xfrm>
        </p:grpSpPr>
        <p:sp>
          <p:nvSpPr>
            <p:cNvPr id="160" name="Text Box 27">
              <a:extLst>
                <a:ext uri="{FF2B5EF4-FFF2-40B4-BE49-F238E27FC236}">
                  <a16:creationId xmlns:a16="http://schemas.microsoft.com/office/drawing/2014/main" id="{2ABE1009-3567-E94C-9ECA-3B9CCF763210}"/>
                </a:ext>
              </a:extLst>
            </p:cNvPr>
            <p:cNvSpPr txBox="1">
              <a:spLocks noChangeArrowheads="1"/>
            </p:cNvSpPr>
            <p:nvPr/>
          </p:nvSpPr>
          <p:spPr bwMode="auto">
            <a:xfrm>
              <a:off x="-773" y="1987"/>
              <a:ext cx="256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upper layer protocol </a:t>
              </a:r>
              <a:r>
                <a:rPr lang="en-US" altLang="en-US" sz="1200" kern="0" dirty="0">
                  <a:solidFill>
                    <a:srgbClr val="000000"/>
                  </a:solidFill>
                  <a:latin typeface="Avenir Book" panose="020B0503020203020204" pitchFamily="34" charset="-78"/>
                  <a:cs typeface="Avenir Book" panose="020B0503020203020204" pitchFamily="34" charset="-78"/>
                </a:rPr>
                <a:t>(e.g., TCP or UDP)</a:t>
              </a:r>
              <a:endParaRPr lang="en-US" altLang="en-US" sz="1350" kern="0" dirty="0">
                <a:solidFill>
                  <a:srgbClr val="000000"/>
                </a:solidFill>
                <a:latin typeface="Avenir Book" panose="020B0503020203020204" pitchFamily="34" charset="-78"/>
                <a:cs typeface="Avenir Book" panose="020B0503020203020204" pitchFamily="34" charset="-78"/>
              </a:endParaRPr>
            </a:p>
          </p:txBody>
        </p:sp>
        <p:sp>
          <p:nvSpPr>
            <p:cNvPr id="161" name="Line 28">
              <a:extLst>
                <a:ext uri="{FF2B5EF4-FFF2-40B4-BE49-F238E27FC236}">
                  <a16:creationId xmlns:a16="http://schemas.microsoft.com/office/drawing/2014/main" id="{5458F48E-33B1-F14C-AC20-E862C9526956}"/>
                </a:ext>
              </a:extLst>
            </p:cNvPr>
            <p:cNvSpPr>
              <a:spLocks noChangeShapeType="1"/>
            </p:cNvSpPr>
            <p:nvPr/>
          </p:nvSpPr>
          <p:spPr bwMode="auto">
            <a:xfrm flipV="1">
              <a:off x="1766" y="1434"/>
              <a:ext cx="948" cy="672"/>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62" name="Group 61">
            <a:extLst>
              <a:ext uri="{FF2B5EF4-FFF2-40B4-BE49-F238E27FC236}">
                <a16:creationId xmlns:a16="http://schemas.microsoft.com/office/drawing/2014/main" id="{CACE9B0D-62D6-B34E-89A0-4E0AFCF2C3B2}"/>
              </a:ext>
            </a:extLst>
          </p:cNvPr>
          <p:cNvGrpSpPr>
            <a:grpSpLocks/>
          </p:cNvGrpSpPr>
          <p:nvPr/>
        </p:nvGrpSpPr>
        <p:grpSpPr bwMode="auto">
          <a:xfrm>
            <a:off x="7534910" y="1425548"/>
            <a:ext cx="1834753" cy="508397"/>
            <a:chOff x="4235" y="852"/>
            <a:chExt cx="1541" cy="427"/>
          </a:xfrm>
        </p:grpSpPr>
        <p:sp>
          <p:nvSpPr>
            <p:cNvPr id="163" name="Text Box 26">
              <a:extLst>
                <a:ext uri="{FF2B5EF4-FFF2-40B4-BE49-F238E27FC236}">
                  <a16:creationId xmlns:a16="http://schemas.microsoft.com/office/drawing/2014/main" id="{30E427B3-A5A5-4D4F-B92F-565A16BD627D}"/>
                </a:ext>
              </a:extLst>
            </p:cNvPr>
            <p:cNvSpPr txBox="1">
              <a:spLocks noChangeArrowheads="1"/>
            </p:cNvSpPr>
            <p:nvPr/>
          </p:nvSpPr>
          <p:spPr bwMode="auto">
            <a:xfrm>
              <a:off x="4662" y="852"/>
              <a:ext cx="1114"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total datagram</a:t>
              </a:r>
            </a:p>
            <a:p>
              <a:pP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length (bytes)</a:t>
              </a:r>
            </a:p>
          </p:txBody>
        </p:sp>
        <p:sp>
          <p:nvSpPr>
            <p:cNvPr id="164" name="Line 30">
              <a:extLst>
                <a:ext uri="{FF2B5EF4-FFF2-40B4-BE49-F238E27FC236}">
                  <a16:creationId xmlns:a16="http://schemas.microsoft.com/office/drawing/2014/main" id="{3AF47488-1011-A848-99D2-FC6016C55C06}"/>
                </a:ext>
              </a:extLst>
            </p:cNvPr>
            <p:cNvSpPr>
              <a:spLocks noChangeShapeType="1"/>
            </p:cNvSpPr>
            <p:nvPr/>
          </p:nvSpPr>
          <p:spPr bwMode="auto">
            <a:xfrm flipH="1">
              <a:off x="4235" y="1149"/>
              <a:ext cx="429" cy="0"/>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65" name="Group 58">
            <a:extLst>
              <a:ext uri="{FF2B5EF4-FFF2-40B4-BE49-F238E27FC236}">
                <a16:creationId xmlns:a16="http://schemas.microsoft.com/office/drawing/2014/main" id="{48A836F1-05EC-DE4D-B1B8-1C5131E8EA97}"/>
              </a:ext>
            </a:extLst>
          </p:cNvPr>
          <p:cNvGrpSpPr>
            <a:grpSpLocks/>
          </p:cNvGrpSpPr>
          <p:nvPr/>
        </p:nvGrpSpPr>
        <p:grpSpPr bwMode="auto">
          <a:xfrm>
            <a:off x="3201036" y="1731545"/>
            <a:ext cx="2533652" cy="1113239"/>
            <a:chOff x="595" y="1109"/>
            <a:chExt cx="2128" cy="935"/>
          </a:xfrm>
        </p:grpSpPr>
        <p:sp>
          <p:nvSpPr>
            <p:cNvPr id="166" name="Text Box 35">
              <a:extLst>
                <a:ext uri="{FF2B5EF4-FFF2-40B4-BE49-F238E27FC236}">
                  <a16:creationId xmlns:a16="http://schemas.microsoft.com/office/drawing/2014/main" id="{30EE02F6-A328-8D46-8C08-639ED0208690}"/>
                </a:ext>
              </a:extLst>
            </p:cNvPr>
            <p:cNvSpPr txBox="1">
              <a:spLocks noChangeArrowheads="1"/>
            </p:cNvSpPr>
            <p:nvPr/>
          </p:nvSpPr>
          <p:spPr bwMode="auto">
            <a:xfrm>
              <a:off x="595" y="1307"/>
              <a:ext cx="1291" cy="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ja-JP" sz="1350" kern="0" dirty="0">
                  <a:solidFill>
                    <a:srgbClr val="000000"/>
                  </a:solidFill>
                  <a:latin typeface="Avenir Book" panose="020B0503020203020204" pitchFamily="34" charset="-78"/>
                  <a:cs typeface="Avenir Book" panose="020B0503020203020204" pitchFamily="34" charset="-78"/>
                </a:rPr>
                <a:t>“type” of service:</a:t>
              </a:r>
            </a:p>
            <a:p>
              <a:pPr marL="214313" indent="-123825" defTabSz="685800" eaLnBrk="0" fontAlgn="base" hangingPunct="0">
                <a:spcBef>
                  <a:spcPct val="0"/>
                </a:spcBef>
                <a:spcAft>
                  <a:spcPct val="0"/>
                </a:spcAft>
                <a:buClr>
                  <a:srgbClr val="0000A8"/>
                </a:buClr>
                <a:buFont typeface="Wingdings" pitchFamily="2" charset="2"/>
                <a:buChar char="§"/>
                <a:defRPr/>
              </a:pPr>
              <a:r>
                <a:rPr lang="en-US" altLang="ja-JP" sz="1200" kern="0" dirty="0">
                  <a:solidFill>
                    <a:srgbClr val="000000"/>
                  </a:solidFill>
                  <a:latin typeface="Avenir Book" panose="020B0503020203020204" pitchFamily="34" charset="-78"/>
                  <a:cs typeface="Avenir Book" panose="020B0503020203020204" pitchFamily="34" charset="-78"/>
                </a:rPr>
                <a:t>diffserv (0:5)</a:t>
              </a:r>
            </a:p>
            <a:p>
              <a:pPr marL="214313" indent="-123825" defTabSz="685800" eaLnBrk="0" fontAlgn="base" hangingPunct="0">
                <a:spcBef>
                  <a:spcPct val="0"/>
                </a:spcBef>
                <a:spcAft>
                  <a:spcPct val="0"/>
                </a:spcAft>
                <a:buClr>
                  <a:srgbClr val="0000A8"/>
                </a:buClr>
                <a:buFont typeface="Wingdings" pitchFamily="2" charset="2"/>
                <a:buChar char="§"/>
                <a:defRPr/>
              </a:pPr>
              <a:r>
                <a:rPr lang="en-US" altLang="ja-JP" sz="1200" kern="0" dirty="0">
                  <a:solidFill>
                    <a:srgbClr val="000000"/>
                  </a:solidFill>
                  <a:latin typeface="Avenir Book" panose="020B0503020203020204" pitchFamily="34" charset="-78"/>
                  <a:cs typeface="Avenir Book" panose="020B0503020203020204" pitchFamily="34" charset="-78"/>
                </a:rPr>
                <a:t>ECN (6:7)</a:t>
              </a:r>
            </a:p>
            <a:p>
              <a:pPr algn="r" defTabSz="685800" eaLnBrk="0" fontAlgn="base" hangingPunct="0">
                <a:spcBef>
                  <a:spcPct val="0"/>
                </a:spcBef>
                <a:spcAft>
                  <a:spcPct val="0"/>
                </a:spcAft>
                <a:defRPr/>
              </a:pPr>
              <a:r>
                <a:rPr lang="en-US" altLang="ja-JP" sz="1350" kern="0" dirty="0">
                  <a:solidFill>
                    <a:srgbClr val="000000"/>
                  </a:solidFill>
                  <a:latin typeface="Avenir Book" panose="020B0503020203020204" pitchFamily="34" charset="-78"/>
                  <a:cs typeface="Avenir Book" panose="020B0503020203020204" pitchFamily="34" charset="-78"/>
                </a:rPr>
                <a:t> </a:t>
              </a:r>
              <a:endParaRPr lang="en-US" altLang="en-US" sz="750" kern="0" dirty="0">
                <a:solidFill>
                  <a:srgbClr val="000000"/>
                </a:solidFill>
                <a:latin typeface="Avenir Book" panose="020B0503020203020204" pitchFamily="34" charset="-78"/>
                <a:cs typeface="Avenir Book" panose="020B0503020203020204" pitchFamily="34" charset="-78"/>
              </a:endParaRPr>
            </a:p>
          </p:txBody>
        </p:sp>
        <p:sp>
          <p:nvSpPr>
            <p:cNvPr id="167" name="Line 36">
              <a:extLst>
                <a:ext uri="{FF2B5EF4-FFF2-40B4-BE49-F238E27FC236}">
                  <a16:creationId xmlns:a16="http://schemas.microsoft.com/office/drawing/2014/main" id="{F3ABE1B3-92EF-EE40-8416-0B8D319EE942}"/>
                </a:ext>
              </a:extLst>
            </p:cNvPr>
            <p:cNvSpPr>
              <a:spLocks noChangeShapeType="1"/>
            </p:cNvSpPr>
            <p:nvPr/>
          </p:nvSpPr>
          <p:spPr bwMode="auto">
            <a:xfrm flipV="1">
              <a:off x="1746" y="1109"/>
              <a:ext cx="977" cy="320"/>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68" name="Group 62">
            <a:extLst>
              <a:ext uri="{FF2B5EF4-FFF2-40B4-BE49-F238E27FC236}">
                <a16:creationId xmlns:a16="http://schemas.microsoft.com/office/drawing/2014/main" id="{4087126E-9476-2B47-BE4F-7A42B99BC7FE}"/>
              </a:ext>
            </a:extLst>
          </p:cNvPr>
          <p:cNvGrpSpPr>
            <a:grpSpLocks/>
          </p:cNvGrpSpPr>
          <p:nvPr/>
        </p:nvGrpSpPr>
        <p:grpSpPr bwMode="auto">
          <a:xfrm>
            <a:off x="6206171" y="1891082"/>
            <a:ext cx="3176588" cy="508397"/>
            <a:chOff x="3119" y="1243"/>
            <a:chExt cx="2668" cy="427"/>
          </a:xfrm>
        </p:grpSpPr>
        <p:sp>
          <p:nvSpPr>
            <p:cNvPr id="169" name="Text Box 25">
              <a:extLst>
                <a:ext uri="{FF2B5EF4-FFF2-40B4-BE49-F238E27FC236}">
                  <a16:creationId xmlns:a16="http://schemas.microsoft.com/office/drawing/2014/main" id="{512E3B71-E3FC-D34A-9DEC-E65FCBAE37BC}"/>
                </a:ext>
              </a:extLst>
            </p:cNvPr>
            <p:cNvSpPr txBox="1">
              <a:spLocks noChangeArrowheads="1"/>
            </p:cNvSpPr>
            <p:nvPr/>
          </p:nvSpPr>
          <p:spPr bwMode="auto">
            <a:xfrm>
              <a:off x="4663" y="1243"/>
              <a:ext cx="1124"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fragmentation/</a:t>
              </a:r>
            </a:p>
            <a:p>
              <a:pP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reassembly</a:t>
              </a:r>
            </a:p>
          </p:txBody>
        </p:sp>
        <p:sp>
          <p:nvSpPr>
            <p:cNvPr id="170" name="Line 29">
              <a:extLst>
                <a:ext uri="{FF2B5EF4-FFF2-40B4-BE49-F238E27FC236}">
                  <a16:creationId xmlns:a16="http://schemas.microsoft.com/office/drawing/2014/main" id="{82BB5C8E-99D8-AB4F-812C-C8887D1E1E10}"/>
                </a:ext>
              </a:extLst>
            </p:cNvPr>
            <p:cNvSpPr>
              <a:spLocks noChangeShapeType="1"/>
            </p:cNvSpPr>
            <p:nvPr/>
          </p:nvSpPr>
          <p:spPr bwMode="auto">
            <a:xfrm flipH="1">
              <a:off x="3443" y="1358"/>
              <a:ext cx="1228" cy="177"/>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71" name="Line 41">
              <a:extLst>
                <a:ext uri="{FF2B5EF4-FFF2-40B4-BE49-F238E27FC236}">
                  <a16:creationId xmlns:a16="http://schemas.microsoft.com/office/drawing/2014/main" id="{179D4ED7-D84C-2F4C-8903-32B5F0AEECE1}"/>
                </a:ext>
              </a:extLst>
            </p:cNvPr>
            <p:cNvSpPr>
              <a:spLocks noChangeShapeType="1"/>
            </p:cNvSpPr>
            <p:nvPr/>
          </p:nvSpPr>
          <p:spPr bwMode="auto">
            <a:xfrm flipH="1" flipV="1">
              <a:off x="4301" y="1349"/>
              <a:ext cx="381" cy="2"/>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72" name="Line 42">
              <a:extLst>
                <a:ext uri="{FF2B5EF4-FFF2-40B4-BE49-F238E27FC236}">
                  <a16:creationId xmlns:a16="http://schemas.microsoft.com/office/drawing/2014/main" id="{E9410A24-EBCE-C541-89FB-7277C9EF1BCD}"/>
                </a:ext>
              </a:extLst>
            </p:cNvPr>
            <p:cNvSpPr>
              <a:spLocks noChangeShapeType="1"/>
            </p:cNvSpPr>
            <p:nvPr/>
          </p:nvSpPr>
          <p:spPr bwMode="auto">
            <a:xfrm flipH="1">
              <a:off x="3119" y="1354"/>
              <a:ext cx="1555" cy="103"/>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73" name="Group 59">
            <a:extLst>
              <a:ext uri="{FF2B5EF4-FFF2-40B4-BE49-F238E27FC236}">
                <a16:creationId xmlns:a16="http://schemas.microsoft.com/office/drawing/2014/main" id="{F3E5E860-E3FA-1043-A7CA-31E59409DB3B}"/>
              </a:ext>
            </a:extLst>
          </p:cNvPr>
          <p:cNvGrpSpPr>
            <a:grpSpLocks/>
          </p:cNvGrpSpPr>
          <p:nvPr/>
        </p:nvGrpSpPr>
        <p:grpSpPr bwMode="auto">
          <a:xfrm>
            <a:off x="2048481" y="2586642"/>
            <a:ext cx="2981327" cy="565548"/>
            <a:chOff x="-366" y="1483"/>
            <a:chExt cx="2504" cy="475"/>
          </a:xfrm>
        </p:grpSpPr>
        <p:sp>
          <p:nvSpPr>
            <p:cNvPr id="174" name="Text Box 22">
              <a:extLst>
                <a:ext uri="{FF2B5EF4-FFF2-40B4-BE49-F238E27FC236}">
                  <a16:creationId xmlns:a16="http://schemas.microsoft.com/office/drawing/2014/main" id="{F3BCF68C-C9A4-A848-9F65-D9DA862AA831}"/>
                </a:ext>
              </a:extLst>
            </p:cNvPr>
            <p:cNvSpPr txBox="1">
              <a:spLocks noChangeArrowheads="1"/>
            </p:cNvSpPr>
            <p:nvPr/>
          </p:nvSpPr>
          <p:spPr bwMode="auto">
            <a:xfrm>
              <a:off x="-366" y="1551"/>
              <a:ext cx="2144"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TTL: remaining  max hops</a:t>
              </a:r>
            </a:p>
            <a:p>
              <a:pPr algn="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(decremented at each router)</a:t>
              </a:r>
            </a:p>
          </p:txBody>
        </p:sp>
        <p:sp>
          <p:nvSpPr>
            <p:cNvPr id="175" name="Line 48">
              <a:extLst>
                <a:ext uri="{FF2B5EF4-FFF2-40B4-BE49-F238E27FC236}">
                  <a16:creationId xmlns:a16="http://schemas.microsoft.com/office/drawing/2014/main" id="{E8C2FC41-FC21-EB4A-81CC-6A4E388FF3AA}"/>
                </a:ext>
              </a:extLst>
            </p:cNvPr>
            <p:cNvSpPr>
              <a:spLocks noChangeShapeType="1"/>
            </p:cNvSpPr>
            <p:nvPr/>
          </p:nvSpPr>
          <p:spPr bwMode="auto">
            <a:xfrm flipV="1">
              <a:off x="1753" y="1483"/>
              <a:ext cx="385" cy="277"/>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9" name="Group 8">
            <a:extLst>
              <a:ext uri="{FF2B5EF4-FFF2-40B4-BE49-F238E27FC236}">
                <a16:creationId xmlns:a16="http://schemas.microsoft.com/office/drawing/2014/main" id="{B25CB83E-CD83-0142-A8BA-DD13CD2B40A6}"/>
              </a:ext>
            </a:extLst>
          </p:cNvPr>
          <p:cNvGrpSpPr/>
          <p:nvPr/>
        </p:nvGrpSpPr>
        <p:grpSpPr>
          <a:xfrm>
            <a:off x="7248242" y="3447350"/>
            <a:ext cx="2978927" cy="507831"/>
            <a:chOff x="7719934" y="4348085"/>
            <a:chExt cx="3971903" cy="677106"/>
          </a:xfrm>
        </p:grpSpPr>
        <p:sp>
          <p:nvSpPr>
            <p:cNvPr id="177" name="Text Box 52">
              <a:extLst>
                <a:ext uri="{FF2B5EF4-FFF2-40B4-BE49-F238E27FC236}">
                  <a16:creationId xmlns:a16="http://schemas.microsoft.com/office/drawing/2014/main" id="{BF8FA8D1-8EB5-EC42-B60C-8F8686E922DD}"/>
                </a:ext>
              </a:extLst>
            </p:cNvPr>
            <p:cNvSpPr txBox="1">
              <a:spLocks noChangeArrowheads="1"/>
            </p:cNvSpPr>
            <p:nvPr/>
          </p:nvSpPr>
          <p:spPr bwMode="auto">
            <a:xfrm>
              <a:off x="8778774" y="4348085"/>
              <a:ext cx="2913063" cy="677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e.g., timestamp, record route taken</a:t>
              </a:r>
            </a:p>
          </p:txBody>
        </p:sp>
        <p:cxnSp>
          <p:nvCxnSpPr>
            <p:cNvPr id="8" name="Straight Connector 7">
              <a:extLst>
                <a:ext uri="{FF2B5EF4-FFF2-40B4-BE49-F238E27FC236}">
                  <a16:creationId xmlns:a16="http://schemas.microsoft.com/office/drawing/2014/main" id="{A07119CE-E347-CD4F-96FC-B870BFBD3116}"/>
                </a:ext>
              </a:extLst>
            </p:cNvPr>
            <p:cNvCxnSpPr/>
            <p:nvPr/>
          </p:nvCxnSpPr>
          <p:spPr>
            <a:xfrm>
              <a:off x="7719934" y="4542020"/>
              <a:ext cx="98935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DE02EBEC-D750-1C46-BDD3-4EC55628DEFF}"/>
              </a:ext>
            </a:extLst>
          </p:cNvPr>
          <p:cNvGrpSpPr/>
          <p:nvPr/>
        </p:nvGrpSpPr>
        <p:grpSpPr>
          <a:xfrm>
            <a:off x="7263029" y="2724741"/>
            <a:ext cx="2978927" cy="300082"/>
            <a:chOff x="7719934" y="4348085"/>
            <a:chExt cx="3971903" cy="400108"/>
          </a:xfrm>
        </p:grpSpPr>
        <p:sp>
          <p:nvSpPr>
            <p:cNvPr id="67" name="Text Box 52">
              <a:extLst>
                <a:ext uri="{FF2B5EF4-FFF2-40B4-BE49-F238E27FC236}">
                  <a16:creationId xmlns:a16="http://schemas.microsoft.com/office/drawing/2014/main" id="{3CBC8EE1-4E86-AC49-A4AC-FB712E2BE141}"/>
                </a:ext>
              </a:extLst>
            </p:cNvPr>
            <p:cNvSpPr txBox="1">
              <a:spLocks noChangeArrowheads="1"/>
            </p:cNvSpPr>
            <p:nvPr/>
          </p:nvSpPr>
          <p:spPr bwMode="auto">
            <a:xfrm>
              <a:off x="8778774" y="4348085"/>
              <a:ext cx="2913063" cy="40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32-bit source IP address</a:t>
              </a:r>
            </a:p>
          </p:txBody>
        </p:sp>
        <p:cxnSp>
          <p:nvCxnSpPr>
            <p:cNvPr id="68" name="Straight Connector 67">
              <a:extLst>
                <a:ext uri="{FF2B5EF4-FFF2-40B4-BE49-F238E27FC236}">
                  <a16:creationId xmlns:a16="http://schemas.microsoft.com/office/drawing/2014/main" id="{8DD646F6-F588-FB47-AA50-B7AAB81C8AE9}"/>
                </a:ext>
              </a:extLst>
            </p:cNvPr>
            <p:cNvCxnSpPr/>
            <p:nvPr/>
          </p:nvCxnSpPr>
          <p:spPr>
            <a:xfrm>
              <a:off x="7719934" y="4542020"/>
              <a:ext cx="98935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69" name="Group 68">
            <a:extLst>
              <a:ext uri="{FF2B5EF4-FFF2-40B4-BE49-F238E27FC236}">
                <a16:creationId xmlns:a16="http://schemas.microsoft.com/office/drawing/2014/main" id="{9D96639F-797D-284B-91E2-801FDB799E1D}"/>
              </a:ext>
            </a:extLst>
          </p:cNvPr>
          <p:cNvGrpSpPr/>
          <p:nvPr/>
        </p:nvGrpSpPr>
        <p:grpSpPr>
          <a:xfrm>
            <a:off x="7249467" y="3083139"/>
            <a:ext cx="3135848" cy="507831"/>
            <a:chOff x="7719934" y="4348085"/>
            <a:chExt cx="4181130" cy="677106"/>
          </a:xfrm>
        </p:grpSpPr>
        <p:sp>
          <p:nvSpPr>
            <p:cNvPr id="70" name="Text Box 52">
              <a:extLst>
                <a:ext uri="{FF2B5EF4-FFF2-40B4-BE49-F238E27FC236}">
                  <a16:creationId xmlns:a16="http://schemas.microsoft.com/office/drawing/2014/main" id="{E0B8AC9F-9175-CD46-93B6-7B6E6B487849}"/>
                </a:ext>
              </a:extLst>
            </p:cNvPr>
            <p:cNvSpPr txBox="1">
              <a:spLocks noChangeArrowheads="1"/>
            </p:cNvSpPr>
            <p:nvPr/>
          </p:nvSpPr>
          <p:spPr bwMode="auto">
            <a:xfrm>
              <a:off x="8778774" y="4348085"/>
              <a:ext cx="3122290" cy="677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32-bit destination IP address</a:t>
              </a:r>
            </a:p>
          </p:txBody>
        </p:sp>
        <p:cxnSp>
          <p:nvCxnSpPr>
            <p:cNvPr id="71" name="Straight Connector 70">
              <a:extLst>
                <a:ext uri="{FF2B5EF4-FFF2-40B4-BE49-F238E27FC236}">
                  <a16:creationId xmlns:a16="http://schemas.microsoft.com/office/drawing/2014/main" id="{4120CCDA-7A8F-1344-9A9B-52EEE045034B}"/>
                </a:ext>
              </a:extLst>
            </p:cNvPr>
            <p:cNvCxnSpPr/>
            <p:nvPr/>
          </p:nvCxnSpPr>
          <p:spPr>
            <a:xfrm>
              <a:off x="7719934" y="4542020"/>
              <a:ext cx="98935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72" name="Group 71">
            <a:extLst>
              <a:ext uri="{FF2B5EF4-FFF2-40B4-BE49-F238E27FC236}">
                <a16:creationId xmlns:a16="http://schemas.microsoft.com/office/drawing/2014/main" id="{9E74BE6E-3A51-9848-A524-4B01A8AE7030}"/>
              </a:ext>
            </a:extLst>
          </p:cNvPr>
          <p:cNvGrpSpPr/>
          <p:nvPr/>
        </p:nvGrpSpPr>
        <p:grpSpPr>
          <a:xfrm>
            <a:off x="7261091" y="2376961"/>
            <a:ext cx="2978927" cy="300082"/>
            <a:chOff x="7719934" y="4348085"/>
            <a:chExt cx="3971903" cy="400108"/>
          </a:xfrm>
        </p:grpSpPr>
        <p:sp>
          <p:nvSpPr>
            <p:cNvPr id="73" name="Text Box 52">
              <a:extLst>
                <a:ext uri="{FF2B5EF4-FFF2-40B4-BE49-F238E27FC236}">
                  <a16:creationId xmlns:a16="http://schemas.microsoft.com/office/drawing/2014/main" id="{A7B0ED1A-7B94-1F43-8F94-529E2D993741}"/>
                </a:ext>
              </a:extLst>
            </p:cNvPr>
            <p:cNvSpPr txBox="1">
              <a:spLocks noChangeArrowheads="1"/>
            </p:cNvSpPr>
            <p:nvPr/>
          </p:nvSpPr>
          <p:spPr bwMode="auto">
            <a:xfrm>
              <a:off x="8778774" y="4348085"/>
              <a:ext cx="2913063" cy="40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header checksum</a:t>
              </a:r>
            </a:p>
          </p:txBody>
        </p:sp>
        <p:cxnSp>
          <p:nvCxnSpPr>
            <p:cNvPr id="74" name="Straight Connector 73">
              <a:extLst>
                <a:ext uri="{FF2B5EF4-FFF2-40B4-BE49-F238E27FC236}">
                  <a16:creationId xmlns:a16="http://schemas.microsoft.com/office/drawing/2014/main" id="{FD6BF316-20F5-9D47-88E4-912E1DFB3A16}"/>
                </a:ext>
              </a:extLst>
            </p:cNvPr>
            <p:cNvCxnSpPr/>
            <p:nvPr/>
          </p:nvCxnSpPr>
          <p:spPr>
            <a:xfrm>
              <a:off x="7719934" y="4542020"/>
              <a:ext cx="98935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4" name="Group 3">
            <a:extLst>
              <a:ext uri="{FF2B5EF4-FFF2-40B4-BE49-F238E27FC236}">
                <a16:creationId xmlns:a16="http://schemas.microsoft.com/office/drawing/2014/main" id="{1FEAE828-7047-3147-A47C-B181088247F3}"/>
              </a:ext>
            </a:extLst>
          </p:cNvPr>
          <p:cNvGrpSpPr/>
          <p:nvPr/>
        </p:nvGrpSpPr>
        <p:grpSpPr>
          <a:xfrm>
            <a:off x="8169336" y="1504817"/>
            <a:ext cx="2348720" cy="3624943"/>
            <a:chOff x="9209324" y="1834243"/>
            <a:chExt cx="3131625" cy="4833257"/>
          </a:xfrm>
        </p:grpSpPr>
        <p:cxnSp>
          <p:nvCxnSpPr>
            <p:cNvPr id="75" name="Straight Arrow Connector 74">
              <a:extLst>
                <a:ext uri="{FF2B5EF4-FFF2-40B4-BE49-F238E27FC236}">
                  <a16:creationId xmlns:a16="http://schemas.microsoft.com/office/drawing/2014/main" id="{A63DAC61-3FDE-8840-9F16-FD8E18BF0966}"/>
                </a:ext>
              </a:extLst>
            </p:cNvPr>
            <p:cNvCxnSpPr/>
            <p:nvPr/>
          </p:nvCxnSpPr>
          <p:spPr>
            <a:xfrm>
              <a:off x="11097988" y="1834243"/>
              <a:ext cx="0" cy="4833257"/>
            </a:xfrm>
            <a:prstGeom prst="straightConnector1">
              <a:avLst/>
            </a:prstGeom>
            <a:ln w="4445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3D5FB8E8-CA23-894F-92FD-40ED972CF645}"/>
                </a:ext>
              </a:extLst>
            </p:cNvPr>
            <p:cNvCxnSpPr/>
            <p:nvPr/>
          </p:nvCxnSpPr>
          <p:spPr>
            <a:xfrm>
              <a:off x="10823536" y="1839686"/>
              <a:ext cx="600364" cy="0"/>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8B2F5C4B-1186-4346-9A50-C9616F8D8E9F}"/>
                </a:ext>
              </a:extLst>
            </p:cNvPr>
            <p:cNvCxnSpPr/>
            <p:nvPr/>
          </p:nvCxnSpPr>
          <p:spPr>
            <a:xfrm>
              <a:off x="10828978" y="6645729"/>
              <a:ext cx="600364" cy="0"/>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BFCABC9A-B0D4-C84D-B341-359EA25A99AD}"/>
                </a:ext>
              </a:extLst>
            </p:cNvPr>
            <p:cNvSpPr txBox="1"/>
            <p:nvPr/>
          </p:nvSpPr>
          <p:spPr>
            <a:xfrm>
              <a:off x="9209324" y="3788230"/>
              <a:ext cx="3131625" cy="677108"/>
            </a:xfrm>
            <a:prstGeom prst="rect">
              <a:avLst/>
            </a:prstGeom>
            <a:solidFill>
              <a:schemeClr val="bg1"/>
            </a:solidFill>
          </p:spPr>
          <p:txBody>
            <a:bodyPr wrap="none" rtlCol="0">
              <a:spAutoFit/>
            </a:bodyPr>
            <a:lstStyle/>
            <a:p>
              <a:pPr defTabSz="685800">
                <a:defRPr/>
              </a:pPr>
              <a:r>
                <a:rPr lang="en-US" sz="1350" dirty="0">
                  <a:solidFill>
                    <a:prstClr val="black"/>
                  </a:solidFill>
                  <a:latin typeface="Avenir Book" panose="020B0503020203020204" pitchFamily="34" charset="-78"/>
                  <a:cs typeface="Avenir Book" panose="020B0503020203020204" pitchFamily="34" charset="-78"/>
                </a:rPr>
                <a:t>Maximum length: 64K bytes</a:t>
              </a:r>
            </a:p>
            <a:p>
              <a:pPr defTabSz="685800">
                <a:defRPr/>
              </a:pPr>
              <a:r>
                <a:rPr lang="en-US" sz="1350" dirty="0">
                  <a:solidFill>
                    <a:prstClr val="black"/>
                  </a:solidFill>
                  <a:latin typeface="Avenir Book" panose="020B0503020203020204" pitchFamily="34" charset="-78"/>
                  <a:cs typeface="Avenir Book" panose="020B0503020203020204" pitchFamily="34" charset="-78"/>
                </a:rPr>
                <a:t>Typically: 1500 bytes or less</a:t>
              </a:r>
            </a:p>
          </p:txBody>
        </p:sp>
      </p:grpSp>
    </p:spTree>
    <p:extLst>
      <p:ext uri="{BB962C8B-B14F-4D97-AF65-F5344CB8AC3E}">
        <p14:creationId xmlns:p14="http://schemas.microsoft.com/office/powerpoint/2010/main" val="569571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dissolve">
                                      <p:cBhvr>
                                        <p:cTn id="7" dur="500"/>
                                        <p:tgtEl>
                                          <p:spTgt spid="15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6"/>
                                        </p:tgtEl>
                                        <p:attrNameLst>
                                          <p:attrName>style.visibility</p:attrName>
                                        </p:attrNameLst>
                                      </p:cBhvr>
                                      <p:to>
                                        <p:strVal val="visible"/>
                                      </p:to>
                                    </p:set>
                                    <p:animEffect transition="in" filter="dissolve">
                                      <p:cBhvr>
                                        <p:cTn id="12" dur="500"/>
                                        <p:tgtEl>
                                          <p:spTgt spid="15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62"/>
                                        </p:tgtEl>
                                        <p:attrNameLst>
                                          <p:attrName>style.visibility</p:attrName>
                                        </p:attrNameLst>
                                      </p:cBhvr>
                                      <p:to>
                                        <p:strVal val="visible"/>
                                      </p:to>
                                    </p:set>
                                    <p:animEffect transition="in" filter="dissolve">
                                      <p:cBhvr>
                                        <p:cTn id="17" dur="500"/>
                                        <p:tgtEl>
                                          <p:spTgt spid="16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dissolv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xit" presetSubtype="0" fill="hold" nodeType="clickEffect">
                                  <p:stCondLst>
                                    <p:cond delay="0"/>
                                  </p:stCondLst>
                                  <p:childTnLst>
                                    <p:animEffect transition="out" filter="dissolve">
                                      <p:cBhvr>
                                        <p:cTn id="26" dur="500"/>
                                        <p:tgtEl>
                                          <p:spTgt spid="4"/>
                                        </p:tgtEl>
                                      </p:cBhvr>
                                    </p:animEffect>
                                    <p:set>
                                      <p:cBhvr>
                                        <p:cTn id="27" dur="1" fill="hold">
                                          <p:stCondLst>
                                            <p:cond delay="499"/>
                                          </p:stCondLst>
                                        </p:cTn>
                                        <p:tgtEl>
                                          <p:spTgt spid="4"/>
                                        </p:tgtEl>
                                        <p:attrNameLst>
                                          <p:attrName>style.visibility</p:attrName>
                                        </p:attrNameLst>
                                      </p:cBhvr>
                                      <p:to>
                                        <p:strVal val="hidden"/>
                                      </p:to>
                                    </p:set>
                                  </p:childTnLst>
                                </p:cTn>
                              </p:par>
                              <p:par>
                                <p:cTn id="28" presetID="9" presetClass="entr" presetSubtype="0" fill="hold" nodeType="withEffect">
                                  <p:stCondLst>
                                    <p:cond delay="0"/>
                                  </p:stCondLst>
                                  <p:childTnLst>
                                    <p:set>
                                      <p:cBhvr>
                                        <p:cTn id="29" dur="1" fill="hold">
                                          <p:stCondLst>
                                            <p:cond delay="0"/>
                                          </p:stCondLst>
                                        </p:cTn>
                                        <p:tgtEl>
                                          <p:spTgt spid="165"/>
                                        </p:tgtEl>
                                        <p:attrNameLst>
                                          <p:attrName>style.visibility</p:attrName>
                                        </p:attrNameLst>
                                      </p:cBhvr>
                                      <p:to>
                                        <p:strVal val="visible"/>
                                      </p:to>
                                    </p:set>
                                    <p:animEffect transition="in" filter="dissolve">
                                      <p:cBhvr>
                                        <p:cTn id="30" dur="500"/>
                                        <p:tgtEl>
                                          <p:spTgt spid="165"/>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173"/>
                                        </p:tgtEl>
                                        <p:attrNameLst>
                                          <p:attrName>style.visibility</p:attrName>
                                        </p:attrNameLst>
                                      </p:cBhvr>
                                      <p:to>
                                        <p:strVal val="visible"/>
                                      </p:to>
                                    </p:set>
                                    <p:animEffect transition="in" filter="dissolve">
                                      <p:cBhvr>
                                        <p:cTn id="35" dur="500"/>
                                        <p:tgtEl>
                                          <p:spTgt spid="173"/>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159"/>
                                        </p:tgtEl>
                                        <p:attrNameLst>
                                          <p:attrName>style.visibility</p:attrName>
                                        </p:attrNameLst>
                                      </p:cBhvr>
                                      <p:to>
                                        <p:strVal val="visible"/>
                                      </p:to>
                                    </p:set>
                                    <p:animEffect transition="in" filter="dissolve">
                                      <p:cBhvr>
                                        <p:cTn id="40" dur="500"/>
                                        <p:tgtEl>
                                          <p:spTgt spid="159"/>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168"/>
                                        </p:tgtEl>
                                        <p:attrNameLst>
                                          <p:attrName>style.visibility</p:attrName>
                                        </p:attrNameLst>
                                      </p:cBhvr>
                                      <p:to>
                                        <p:strVal val="visible"/>
                                      </p:to>
                                    </p:set>
                                    <p:animEffect transition="in" filter="dissolve">
                                      <p:cBhvr>
                                        <p:cTn id="45" dur="500"/>
                                        <p:tgtEl>
                                          <p:spTgt spid="168"/>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72"/>
                                        </p:tgtEl>
                                        <p:attrNameLst>
                                          <p:attrName>style.visibility</p:attrName>
                                        </p:attrNameLst>
                                      </p:cBhvr>
                                      <p:to>
                                        <p:strVal val="visible"/>
                                      </p:to>
                                    </p:set>
                                    <p:animEffect transition="in" filter="dissolve">
                                      <p:cBhvr>
                                        <p:cTn id="50" dur="500"/>
                                        <p:tgtEl>
                                          <p:spTgt spid="72"/>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66"/>
                                        </p:tgtEl>
                                        <p:attrNameLst>
                                          <p:attrName>style.visibility</p:attrName>
                                        </p:attrNameLst>
                                      </p:cBhvr>
                                      <p:to>
                                        <p:strVal val="visible"/>
                                      </p:to>
                                    </p:set>
                                    <p:animEffect transition="in" filter="dissolve">
                                      <p:cBhvr>
                                        <p:cTn id="55" dur="500"/>
                                        <p:tgtEl>
                                          <p:spTgt spid="66"/>
                                        </p:tgtEl>
                                      </p:cBhvr>
                                    </p:animEffect>
                                  </p:childTnLst>
                                </p:cTn>
                              </p:par>
                              <p:par>
                                <p:cTn id="56" presetID="9" presetClass="entr" presetSubtype="0" fill="hold" nodeType="withEffect">
                                  <p:stCondLst>
                                    <p:cond delay="0"/>
                                  </p:stCondLst>
                                  <p:childTnLst>
                                    <p:set>
                                      <p:cBhvr>
                                        <p:cTn id="57" dur="1" fill="hold">
                                          <p:stCondLst>
                                            <p:cond delay="0"/>
                                          </p:stCondLst>
                                        </p:cTn>
                                        <p:tgtEl>
                                          <p:spTgt spid="69"/>
                                        </p:tgtEl>
                                        <p:attrNameLst>
                                          <p:attrName>style.visibility</p:attrName>
                                        </p:attrNameLst>
                                      </p:cBhvr>
                                      <p:to>
                                        <p:strVal val="visible"/>
                                      </p:to>
                                    </p:set>
                                    <p:animEffect transition="in" filter="dissolve">
                                      <p:cBhvr>
                                        <p:cTn id="58" dur="500"/>
                                        <p:tgtEl>
                                          <p:spTgt spid="69"/>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nodeType="clickEffect">
                                  <p:stCondLst>
                                    <p:cond delay="0"/>
                                  </p:stCondLst>
                                  <p:childTnLst>
                                    <p:set>
                                      <p:cBhvr>
                                        <p:cTn id="62" dur="1" fill="hold">
                                          <p:stCondLst>
                                            <p:cond delay="0"/>
                                          </p:stCondLst>
                                        </p:cTn>
                                        <p:tgtEl>
                                          <p:spTgt spid="9"/>
                                        </p:tgtEl>
                                        <p:attrNameLst>
                                          <p:attrName>style.visibility</p:attrName>
                                        </p:attrNameLst>
                                      </p:cBhvr>
                                      <p:to>
                                        <p:strVal val="visible"/>
                                      </p:to>
                                    </p:set>
                                    <p:animEffect transition="in" filter="dissolve">
                                      <p:cBhvr>
                                        <p:cTn id="6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2093384" y="314999"/>
            <a:ext cx="7886700" cy="670967"/>
          </a:xfrm>
        </p:spPr>
        <p:txBody>
          <a:bodyPr>
            <a:normAutofit fontScale="90000"/>
          </a:bodyPr>
          <a:lstStyle/>
          <a:p>
            <a:r>
              <a:rPr lang="en-US" altLang="en-US" dirty="0">
                <a:ea typeface="ＭＳ Ｐゴシック" panose="020B0600070205080204" pitchFamily="34" charset="-128"/>
              </a:rPr>
              <a:t>IP </a:t>
            </a:r>
            <a:r>
              <a:rPr lang="en-US" altLang="en-US" dirty="0" smtClean="0">
                <a:ea typeface="ＭＳ Ｐゴシック" panose="020B0600070205080204" pitchFamily="34" charset="-128"/>
              </a:rPr>
              <a:t>Fragmentation/Reassembly</a:t>
            </a:r>
            <a:endParaRPr lang="en-US" dirty="0"/>
          </a:p>
        </p:txBody>
      </p:sp>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1230284" y="1105168"/>
            <a:ext cx="5716249" cy="4198352"/>
          </a:xfrm>
        </p:spPr>
        <p:txBody>
          <a:bodyPr>
            <a:normAutofit fontScale="85000" lnSpcReduction="20000"/>
          </a:bodyPr>
          <a:lstStyle/>
          <a:p>
            <a:pPr>
              <a:lnSpc>
                <a:spcPct val="120000"/>
              </a:lnSpc>
            </a:pPr>
            <a:r>
              <a:rPr lang="en-US" altLang="en-US" dirty="0">
                <a:ea typeface="ＭＳ Ｐゴシック" panose="020B0600070205080204" pitchFamily="34" charset="-128"/>
              </a:rPr>
              <a:t>N</a:t>
            </a:r>
            <a:r>
              <a:rPr lang="en-US" altLang="en-US" dirty="0" smtClean="0">
                <a:ea typeface="ＭＳ Ｐゴシック" panose="020B0600070205080204" pitchFamily="34" charset="-128"/>
              </a:rPr>
              <a:t>etwork </a:t>
            </a:r>
            <a:r>
              <a:rPr lang="en-US" altLang="en-US" dirty="0">
                <a:ea typeface="ＭＳ Ｐゴシック" panose="020B0600070205080204" pitchFamily="34" charset="-128"/>
              </a:rPr>
              <a:t>links have MTU (max. transfer size) - largest possible link-level frame</a:t>
            </a:r>
          </a:p>
          <a:p>
            <a:pPr lvl="1">
              <a:lnSpc>
                <a:spcPct val="120000"/>
              </a:lnSpc>
            </a:pPr>
            <a:r>
              <a:rPr lang="en-US" altLang="en-US" dirty="0">
                <a:ea typeface="ＭＳ Ｐゴシック" panose="020B0600070205080204" pitchFamily="34" charset="-128"/>
              </a:rPr>
              <a:t>D</a:t>
            </a:r>
            <a:r>
              <a:rPr lang="en-US" altLang="en-US" dirty="0" smtClean="0">
                <a:ea typeface="ＭＳ Ｐゴシック" panose="020B0600070205080204" pitchFamily="34" charset="-128"/>
              </a:rPr>
              <a:t>ifferent </a:t>
            </a:r>
            <a:r>
              <a:rPr lang="en-US" altLang="en-US" dirty="0">
                <a:ea typeface="ＭＳ Ｐゴシック" panose="020B0600070205080204" pitchFamily="34" charset="-128"/>
              </a:rPr>
              <a:t>link types, different </a:t>
            </a:r>
            <a:r>
              <a:rPr lang="en-US" altLang="en-US" dirty="0" smtClean="0">
                <a:ea typeface="ＭＳ Ｐゴシック" panose="020B0600070205080204" pitchFamily="34" charset="-128"/>
              </a:rPr>
              <a:t>MTUs</a:t>
            </a:r>
          </a:p>
          <a:p>
            <a:pPr lvl="1">
              <a:lnSpc>
                <a:spcPct val="120000"/>
              </a:lnSpc>
            </a:pPr>
            <a:r>
              <a:rPr lang="en-US" altLang="en-US" dirty="0" smtClean="0">
                <a:solidFill>
                  <a:srgbClr val="0000FF"/>
                </a:solidFill>
                <a:ea typeface="ＭＳ Ｐゴシック" panose="020B0600070205080204" pitchFamily="34" charset="-128"/>
              </a:rPr>
              <a:t>Ethernet</a:t>
            </a:r>
            <a:r>
              <a:rPr lang="en-US" altLang="en-US" dirty="0" smtClean="0">
                <a:ea typeface="ＭＳ Ｐゴシック" panose="020B0600070205080204" pitchFamily="34" charset="-128"/>
              </a:rPr>
              <a:t> 1.5 KB, </a:t>
            </a:r>
            <a:r>
              <a:rPr lang="en-US" altLang="en-US" dirty="0" err="1" smtClean="0">
                <a:solidFill>
                  <a:srgbClr val="0000FF"/>
                </a:solidFill>
                <a:ea typeface="ＭＳ Ｐゴシック" panose="020B0600070205080204" pitchFamily="34" charset="-128"/>
              </a:rPr>
              <a:t>WiFi</a:t>
            </a:r>
            <a:r>
              <a:rPr lang="en-US" altLang="en-US" dirty="0">
                <a:ea typeface="ＭＳ Ｐゴシック" panose="020B0600070205080204" pitchFamily="34" charset="-128"/>
              </a:rPr>
              <a:t> </a:t>
            </a:r>
            <a:r>
              <a:rPr lang="en-US" altLang="en-US" dirty="0" smtClean="0">
                <a:ea typeface="ＭＳ Ｐゴシック" panose="020B0600070205080204" pitchFamily="34" charset="-128"/>
              </a:rPr>
              <a:t>2.3 KB </a:t>
            </a:r>
            <a:endParaRPr lang="en-US" altLang="en-US" dirty="0">
              <a:ea typeface="ＭＳ Ｐゴシック" panose="020B0600070205080204" pitchFamily="34" charset="-128"/>
            </a:endParaRPr>
          </a:p>
          <a:p>
            <a:pPr>
              <a:lnSpc>
                <a:spcPct val="120000"/>
              </a:lnSpc>
            </a:pPr>
            <a:r>
              <a:rPr lang="en-US" altLang="en-US" dirty="0">
                <a:ea typeface="ＭＳ Ｐゴシック" panose="020B0600070205080204" pitchFamily="34" charset="-128"/>
              </a:rPr>
              <a:t>L</a:t>
            </a:r>
            <a:r>
              <a:rPr lang="en-US" altLang="en-US" dirty="0" smtClean="0">
                <a:ea typeface="ＭＳ Ｐゴシック" panose="020B0600070205080204" pitchFamily="34" charset="-128"/>
              </a:rPr>
              <a:t>arge </a:t>
            </a:r>
            <a:r>
              <a:rPr lang="en-US" altLang="en-US" dirty="0">
                <a:ea typeface="ＭＳ Ｐゴシック" panose="020B0600070205080204" pitchFamily="34" charset="-128"/>
              </a:rPr>
              <a:t>IP datagram </a:t>
            </a:r>
            <a:r>
              <a:rPr lang="en-US" altLang="en-US" dirty="0" smtClean="0">
                <a:ea typeface="ＭＳ Ｐゴシック" panose="020B0600070205080204" pitchFamily="34" charset="-128"/>
              </a:rPr>
              <a:t>divided (“</a:t>
            </a:r>
            <a:r>
              <a:rPr lang="en-US" altLang="ja-JP" dirty="0">
                <a:ea typeface="ＭＳ Ｐゴシック" panose="020B0600070205080204" pitchFamily="34" charset="-128"/>
              </a:rPr>
              <a:t>fragmented”) within net</a:t>
            </a:r>
          </a:p>
          <a:p>
            <a:pPr lvl="1">
              <a:lnSpc>
                <a:spcPct val="120000"/>
              </a:lnSpc>
            </a:pPr>
            <a:r>
              <a:rPr lang="en-US" altLang="en-US" dirty="0">
                <a:ea typeface="ＭＳ Ｐゴシック" panose="020B0600070205080204" pitchFamily="34" charset="-128"/>
              </a:rPr>
              <a:t>O</a:t>
            </a:r>
            <a:r>
              <a:rPr lang="en-US" altLang="en-US" dirty="0" smtClean="0">
                <a:ea typeface="ＭＳ Ｐゴシック" panose="020B0600070205080204" pitchFamily="34" charset="-128"/>
              </a:rPr>
              <a:t>ne </a:t>
            </a:r>
            <a:r>
              <a:rPr lang="en-US" altLang="en-US" dirty="0">
                <a:ea typeface="ＭＳ Ｐゴシック" panose="020B0600070205080204" pitchFamily="34" charset="-128"/>
              </a:rPr>
              <a:t>datagram becomes several datagrams</a:t>
            </a:r>
          </a:p>
          <a:p>
            <a:pPr lvl="1">
              <a:lnSpc>
                <a:spcPct val="120000"/>
              </a:lnSpc>
            </a:pPr>
            <a:r>
              <a:rPr lang="en-US" altLang="ja-JP" dirty="0" smtClean="0">
                <a:solidFill>
                  <a:srgbClr val="C00000"/>
                </a:solidFill>
                <a:ea typeface="ＭＳ Ｐゴシック" panose="020B0600070205080204" pitchFamily="34" charset="-128"/>
              </a:rPr>
              <a:t>Reassembled</a:t>
            </a:r>
            <a:r>
              <a:rPr lang="en-US" altLang="ja-JP" dirty="0" smtClean="0">
                <a:ea typeface="ＭＳ Ｐゴシック" panose="020B0600070205080204" pitchFamily="34" charset="-128"/>
              </a:rPr>
              <a:t> </a:t>
            </a:r>
            <a:r>
              <a:rPr lang="en-US" altLang="ja-JP" dirty="0">
                <a:ea typeface="ＭＳ Ｐゴシック" panose="020B0600070205080204" pitchFamily="34" charset="-128"/>
              </a:rPr>
              <a:t>only at destination</a:t>
            </a:r>
          </a:p>
          <a:p>
            <a:pPr lvl="1">
              <a:lnSpc>
                <a:spcPct val="120000"/>
              </a:lnSpc>
            </a:pPr>
            <a:r>
              <a:rPr lang="en-US" altLang="en-US" dirty="0">
                <a:ea typeface="ＭＳ Ｐゴシック" panose="020B0600070205080204" pitchFamily="34" charset="-128"/>
              </a:rPr>
              <a:t>IP header bits used to identify, order related fragments</a:t>
            </a:r>
          </a:p>
        </p:txBody>
      </p:sp>
      <p:sp>
        <p:nvSpPr>
          <p:cNvPr id="135" name="Freeform 4">
            <a:extLst>
              <a:ext uri="{FF2B5EF4-FFF2-40B4-BE49-F238E27FC236}">
                <a16:creationId xmlns:a16="http://schemas.microsoft.com/office/drawing/2014/main" id="{C56CD574-58C1-2848-ADFB-76C6B263D0D5}"/>
              </a:ext>
            </a:extLst>
          </p:cNvPr>
          <p:cNvSpPr>
            <a:spLocks/>
          </p:cNvSpPr>
          <p:nvPr/>
        </p:nvSpPr>
        <p:spPr bwMode="auto">
          <a:xfrm>
            <a:off x="7951289" y="1424155"/>
            <a:ext cx="1827610" cy="1691879"/>
          </a:xfrm>
          <a:custGeom>
            <a:avLst/>
            <a:gdLst>
              <a:gd name="T0" fmla="*/ 2147483647 w 1292"/>
              <a:gd name="T1" fmla="*/ 2147483647 h 1255"/>
              <a:gd name="T2" fmla="*/ 2147483647 w 1292"/>
              <a:gd name="T3" fmla="*/ 2147483647 h 1255"/>
              <a:gd name="T4" fmla="*/ 2147483647 w 1292"/>
              <a:gd name="T5" fmla="*/ 2147483647 h 1255"/>
              <a:gd name="T6" fmla="*/ 2147483647 w 1292"/>
              <a:gd name="T7" fmla="*/ 2147483647 h 1255"/>
              <a:gd name="T8" fmla="*/ 2147483647 w 1292"/>
              <a:gd name="T9" fmla="*/ 2147483647 h 1255"/>
              <a:gd name="T10" fmla="*/ 2147483647 w 1292"/>
              <a:gd name="T11" fmla="*/ 2147483647 h 1255"/>
              <a:gd name="T12" fmla="*/ 2147483647 w 1292"/>
              <a:gd name="T13" fmla="*/ 2147483647 h 1255"/>
              <a:gd name="T14" fmla="*/ 2147483647 w 1292"/>
              <a:gd name="T15" fmla="*/ 2147483647 h 1255"/>
              <a:gd name="T16" fmla="*/ 2147483647 w 1292"/>
              <a:gd name="T17" fmla="*/ 2147483647 h 1255"/>
              <a:gd name="T18" fmla="*/ 2147483647 w 1292"/>
              <a:gd name="T19" fmla="*/ 2147483647 h 1255"/>
              <a:gd name="T20" fmla="*/ 2147483647 w 1292"/>
              <a:gd name="T21" fmla="*/ 2147483647 h 1255"/>
              <a:gd name="T22" fmla="*/ 2147483647 w 1292"/>
              <a:gd name="T23" fmla="*/ 214748364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9CE0FA"/>
          </a:solidFill>
          <a:ln>
            <a:noFill/>
          </a:ln>
        </p:spPr>
        <p:txBody>
          <a:bodyPr wrap="none" anchor="ctr"/>
          <a:lstStyle/>
          <a:p>
            <a:pPr eaLnBrk="0" fontAlgn="base" hangingPunct="0">
              <a:spcBef>
                <a:spcPct val="0"/>
              </a:spcBef>
              <a:spcAft>
                <a:spcPct val="0"/>
              </a:spcAft>
            </a:pPr>
            <a:endParaRPr lang="en-US" sz="135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36" name="Freeform 5">
            <a:extLst>
              <a:ext uri="{FF2B5EF4-FFF2-40B4-BE49-F238E27FC236}">
                <a16:creationId xmlns:a16="http://schemas.microsoft.com/office/drawing/2014/main" id="{0C57D509-51AE-2841-9672-3FEF7F27BD3E}"/>
              </a:ext>
            </a:extLst>
          </p:cNvPr>
          <p:cNvSpPr>
            <a:spLocks/>
          </p:cNvSpPr>
          <p:nvPr/>
        </p:nvSpPr>
        <p:spPr bwMode="auto">
          <a:xfrm>
            <a:off x="7951290" y="3225571"/>
            <a:ext cx="1482329" cy="1490663"/>
          </a:xfrm>
          <a:custGeom>
            <a:avLst/>
            <a:gdLst>
              <a:gd name="T0" fmla="*/ 2147483647 w 873"/>
              <a:gd name="T1" fmla="*/ 2147483647 h 940"/>
              <a:gd name="T2" fmla="*/ 2147483647 w 873"/>
              <a:gd name="T3" fmla="*/ 2147483647 h 940"/>
              <a:gd name="T4" fmla="*/ 2147483647 w 873"/>
              <a:gd name="T5" fmla="*/ 2147483647 h 940"/>
              <a:gd name="T6" fmla="*/ 2147483647 w 873"/>
              <a:gd name="T7" fmla="*/ 2147483647 h 940"/>
              <a:gd name="T8" fmla="*/ 2147483647 w 873"/>
              <a:gd name="T9" fmla="*/ 2147483647 h 940"/>
              <a:gd name="T10" fmla="*/ 2147483647 w 873"/>
              <a:gd name="T11" fmla="*/ 2147483647 h 940"/>
              <a:gd name="T12" fmla="*/ 2147483647 w 873"/>
              <a:gd name="T13" fmla="*/ 2147483647 h 940"/>
              <a:gd name="T14" fmla="*/ 2147483647 w 873"/>
              <a:gd name="T15" fmla="*/ 2147483647 h 940"/>
              <a:gd name="T16" fmla="*/ 2147483647 w 873"/>
              <a:gd name="T17" fmla="*/ 2147483647 h 940"/>
              <a:gd name="T18" fmla="*/ 2147483647 w 873"/>
              <a:gd name="T19" fmla="*/ 2147483647 h 940"/>
              <a:gd name="T20" fmla="*/ 2147483647 w 873"/>
              <a:gd name="T21" fmla="*/ 2147483647 h 9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73"/>
              <a:gd name="T34" fmla="*/ 0 h 940"/>
              <a:gd name="T35" fmla="*/ 873 w 873"/>
              <a:gd name="T36" fmla="*/ 940 h 9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73" h="940">
                <a:moveTo>
                  <a:pt x="2" y="405"/>
                </a:moveTo>
                <a:cubicBezTo>
                  <a:pt x="17" y="290"/>
                  <a:pt x="138" y="129"/>
                  <a:pt x="230" y="65"/>
                </a:cubicBezTo>
                <a:cubicBezTo>
                  <a:pt x="322" y="1"/>
                  <a:pt x="460" y="0"/>
                  <a:pt x="555" y="22"/>
                </a:cubicBezTo>
                <a:cubicBezTo>
                  <a:pt x="650" y="44"/>
                  <a:pt x="748" y="143"/>
                  <a:pt x="800" y="197"/>
                </a:cubicBezTo>
                <a:cubicBezTo>
                  <a:pt x="852" y="251"/>
                  <a:pt x="859" y="292"/>
                  <a:pt x="866" y="347"/>
                </a:cubicBezTo>
                <a:cubicBezTo>
                  <a:pt x="873" y="402"/>
                  <a:pt x="855" y="457"/>
                  <a:pt x="842" y="527"/>
                </a:cubicBezTo>
                <a:cubicBezTo>
                  <a:pt x="829" y="597"/>
                  <a:pt x="827" y="714"/>
                  <a:pt x="788" y="767"/>
                </a:cubicBezTo>
                <a:cubicBezTo>
                  <a:pt x="749" y="820"/>
                  <a:pt x="670" y="819"/>
                  <a:pt x="608" y="845"/>
                </a:cubicBezTo>
                <a:cubicBezTo>
                  <a:pt x="546" y="871"/>
                  <a:pt x="496" y="940"/>
                  <a:pt x="418" y="925"/>
                </a:cubicBezTo>
                <a:cubicBezTo>
                  <a:pt x="340" y="910"/>
                  <a:pt x="208" y="840"/>
                  <a:pt x="139" y="754"/>
                </a:cubicBezTo>
                <a:cubicBezTo>
                  <a:pt x="69" y="667"/>
                  <a:pt x="0" y="546"/>
                  <a:pt x="2" y="405"/>
                </a:cubicBezTo>
                <a:close/>
              </a:path>
            </a:pathLst>
          </a:custGeom>
          <a:solidFill>
            <a:srgbClr val="9CE0FA"/>
          </a:solidFill>
          <a:ln>
            <a:noFill/>
          </a:ln>
        </p:spPr>
        <p:txBody>
          <a:bodyPr wrap="none" anchor="ctr"/>
          <a:lstStyle/>
          <a:p>
            <a:pPr eaLnBrk="0" fontAlgn="base" hangingPunct="0">
              <a:spcBef>
                <a:spcPct val="0"/>
              </a:spcBef>
              <a:spcAft>
                <a:spcPct val="0"/>
              </a:spcAft>
            </a:pPr>
            <a:endParaRPr lang="en-US" sz="135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37" name="Line 16">
            <a:extLst>
              <a:ext uri="{FF2B5EF4-FFF2-40B4-BE49-F238E27FC236}">
                <a16:creationId xmlns:a16="http://schemas.microsoft.com/office/drawing/2014/main" id="{E6E1AA19-DE73-3D4E-91BB-D85915C23F8D}"/>
              </a:ext>
            </a:extLst>
          </p:cNvPr>
          <p:cNvSpPr>
            <a:spLocks noChangeShapeType="1"/>
          </p:cNvSpPr>
          <p:nvPr/>
        </p:nvSpPr>
        <p:spPr bwMode="auto">
          <a:xfrm flipV="1">
            <a:off x="8006058" y="2140912"/>
            <a:ext cx="95250" cy="238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38" name="Line 17">
            <a:extLst>
              <a:ext uri="{FF2B5EF4-FFF2-40B4-BE49-F238E27FC236}">
                <a16:creationId xmlns:a16="http://schemas.microsoft.com/office/drawing/2014/main" id="{F2E70A62-0156-8944-B6FC-50361CCD8FAC}"/>
              </a:ext>
            </a:extLst>
          </p:cNvPr>
          <p:cNvSpPr>
            <a:spLocks noChangeShapeType="1"/>
          </p:cNvSpPr>
          <p:nvPr/>
        </p:nvSpPr>
        <p:spPr bwMode="auto">
          <a:xfrm>
            <a:off x="8438256" y="1634895"/>
            <a:ext cx="494109" cy="2095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39" name="Line 18">
            <a:extLst>
              <a:ext uri="{FF2B5EF4-FFF2-40B4-BE49-F238E27FC236}">
                <a16:creationId xmlns:a16="http://schemas.microsoft.com/office/drawing/2014/main" id="{33FE7BA7-51F4-8142-A2B1-EE64C510477E}"/>
              </a:ext>
            </a:extLst>
          </p:cNvPr>
          <p:cNvSpPr>
            <a:spLocks noChangeShapeType="1"/>
          </p:cNvSpPr>
          <p:nvPr/>
        </p:nvSpPr>
        <p:spPr bwMode="auto">
          <a:xfrm>
            <a:off x="9072858" y="1887308"/>
            <a:ext cx="147638" cy="50244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40" name="Line 19">
            <a:extLst>
              <a:ext uri="{FF2B5EF4-FFF2-40B4-BE49-F238E27FC236}">
                <a16:creationId xmlns:a16="http://schemas.microsoft.com/office/drawing/2014/main" id="{41C2D445-8AC7-DC4E-90DA-7737AC9E6848}"/>
              </a:ext>
            </a:extLst>
          </p:cNvPr>
          <p:cNvSpPr>
            <a:spLocks noChangeShapeType="1"/>
          </p:cNvSpPr>
          <p:nvPr/>
        </p:nvSpPr>
        <p:spPr bwMode="auto">
          <a:xfrm>
            <a:off x="8250137" y="1719430"/>
            <a:ext cx="1190" cy="4369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41" name="Line 20">
            <a:extLst>
              <a:ext uri="{FF2B5EF4-FFF2-40B4-BE49-F238E27FC236}">
                <a16:creationId xmlns:a16="http://schemas.microsoft.com/office/drawing/2014/main" id="{FE5A7448-2415-4D4E-AC3D-F48CA7EC488C}"/>
              </a:ext>
            </a:extLst>
          </p:cNvPr>
          <p:cNvSpPr>
            <a:spLocks noChangeShapeType="1"/>
          </p:cNvSpPr>
          <p:nvPr/>
        </p:nvSpPr>
        <p:spPr bwMode="auto">
          <a:xfrm>
            <a:off x="8426350" y="2209968"/>
            <a:ext cx="728663" cy="30122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42" name="Line 21">
            <a:extLst>
              <a:ext uri="{FF2B5EF4-FFF2-40B4-BE49-F238E27FC236}">
                <a16:creationId xmlns:a16="http://schemas.microsoft.com/office/drawing/2014/main" id="{410B3223-C758-3A41-945F-A4A35D3915A2}"/>
              </a:ext>
            </a:extLst>
          </p:cNvPr>
          <p:cNvSpPr>
            <a:spLocks noChangeShapeType="1"/>
          </p:cNvSpPr>
          <p:nvPr/>
        </p:nvSpPr>
        <p:spPr bwMode="auto">
          <a:xfrm flipH="1" flipV="1">
            <a:off x="9381230" y="2607637"/>
            <a:ext cx="357188" cy="51554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43" name="Line 22">
            <a:extLst>
              <a:ext uri="{FF2B5EF4-FFF2-40B4-BE49-F238E27FC236}">
                <a16:creationId xmlns:a16="http://schemas.microsoft.com/office/drawing/2014/main" id="{36B66FB4-5666-504C-8FDA-A307D938EC09}"/>
              </a:ext>
            </a:extLst>
          </p:cNvPr>
          <p:cNvSpPr>
            <a:spLocks noChangeShapeType="1"/>
          </p:cNvSpPr>
          <p:nvPr/>
        </p:nvSpPr>
        <p:spPr bwMode="auto">
          <a:xfrm flipH="1">
            <a:off x="8444209" y="1863496"/>
            <a:ext cx="569119" cy="38814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44" name="Line 23">
            <a:extLst>
              <a:ext uri="{FF2B5EF4-FFF2-40B4-BE49-F238E27FC236}">
                <a16:creationId xmlns:a16="http://schemas.microsoft.com/office/drawing/2014/main" id="{6F4B7018-ECE3-B448-A062-215EEC7BD482}"/>
              </a:ext>
            </a:extLst>
          </p:cNvPr>
          <p:cNvSpPr>
            <a:spLocks noChangeShapeType="1"/>
          </p:cNvSpPr>
          <p:nvPr/>
        </p:nvSpPr>
        <p:spPr bwMode="auto">
          <a:xfrm flipH="1">
            <a:off x="8451351" y="1443205"/>
            <a:ext cx="357188" cy="25717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45" name="Line 24">
            <a:extLst>
              <a:ext uri="{FF2B5EF4-FFF2-40B4-BE49-F238E27FC236}">
                <a16:creationId xmlns:a16="http://schemas.microsoft.com/office/drawing/2014/main" id="{9362A827-F7DC-ED43-A6FF-00161FF74B3B}"/>
              </a:ext>
            </a:extLst>
          </p:cNvPr>
          <p:cNvSpPr>
            <a:spLocks noChangeShapeType="1"/>
          </p:cNvSpPr>
          <p:nvPr/>
        </p:nvSpPr>
        <p:spPr bwMode="auto">
          <a:xfrm flipH="1">
            <a:off x="8989514" y="1575365"/>
            <a:ext cx="204788" cy="17740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46" name="Line 119">
            <a:extLst>
              <a:ext uri="{FF2B5EF4-FFF2-40B4-BE49-F238E27FC236}">
                <a16:creationId xmlns:a16="http://schemas.microsoft.com/office/drawing/2014/main" id="{E4259C46-3478-964B-ABF8-34BA85D22144}"/>
              </a:ext>
            </a:extLst>
          </p:cNvPr>
          <p:cNvSpPr>
            <a:spLocks noChangeShapeType="1"/>
          </p:cNvSpPr>
          <p:nvPr/>
        </p:nvSpPr>
        <p:spPr bwMode="auto">
          <a:xfrm flipH="1">
            <a:off x="9302032" y="3355705"/>
            <a:ext cx="483612" cy="73224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147" name="Group 199">
            <a:extLst>
              <a:ext uri="{FF2B5EF4-FFF2-40B4-BE49-F238E27FC236}">
                <a16:creationId xmlns:a16="http://schemas.microsoft.com/office/drawing/2014/main" id="{1A53A182-1595-464C-B765-FE435ECE1292}"/>
              </a:ext>
            </a:extLst>
          </p:cNvPr>
          <p:cNvGrpSpPr>
            <a:grpSpLocks/>
          </p:cNvGrpSpPr>
          <p:nvPr/>
        </p:nvGrpSpPr>
        <p:grpSpPr bwMode="auto">
          <a:xfrm>
            <a:off x="8256091" y="2419518"/>
            <a:ext cx="916781" cy="302419"/>
            <a:chOff x="3152" y="1862"/>
            <a:chExt cx="770" cy="254"/>
          </a:xfrm>
        </p:grpSpPr>
        <p:grpSp>
          <p:nvGrpSpPr>
            <p:cNvPr id="148" name="Group 120">
              <a:extLst>
                <a:ext uri="{FF2B5EF4-FFF2-40B4-BE49-F238E27FC236}">
                  <a16:creationId xmlns:a16="http://schemas.microsoft.com/office/drawing/2014/main" id="{B4D5FAAB-3612-EA4A-8744-D8BB13F1EEB7}"/>
                </a:ext>
              </a:extLst>
            </p:cNvPr>
            <p:cNvGrpSpPr>
              <a:grpSpLocks/>
            </p:cNvGrpSpPr>
            <p:nvPr/>
          </p:nvGrpSpPr>
          <p:grpSpPr bwMode="auto">
            <a:xfrm rot="1433392">
              <a:off x="3152" y="1862"/>
              <a:ext cx="648" cy="108"/>
              <a:chOff x="4712" y="1742"/>
              <a:chExt cx="648" cy="108"/>
            </a:xfrm>
          </p:grpSpPr>
          <p:sp>
            <p:nvSpPr>
              <p:cNvPr id="150" name="Rectangle 121">
                <a:extLst>
                  <a:ext uri="{FF2B5EF4-FFF2-40B4-BE49-F238E27FC236}">
                    <a16:creationId xmlns:a16="http://schemas.microsoft.com/office/drawing/2014/main" id="{1F47C304-58FE-2048-B582-AE7E89F219E0}"/>
                  </a:ext>
                </a:extLst>
              </p:cNvPr>
              <p:cNvSpPr>
                <a:spLocks noChangeArrowheads="1"/>
              </p:cNvSpPr>
              <p:nvPr/>
            </p:nvSpPr>
            <p:spPr bwMode="auto">
              <a:xfrm>
                <a:off x="4712" y="1742"/>
                <a:ext cx="648" cy="108"/>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151" name="Rectangle 122">
                <a:extLst>
                  <a:ext uri="{FF2B5EF4-FFF2-40B4-BE49-F238E27FC236}">
                    <a16:creationId xmlns:a16="http://schemas.microsoft.com/office/drawing/2014/main" id="{7358DC30-2F8E-EA43-8C20-2A7C27D44156}"/>
                  </a:ext>
                </a:extLst>
              </p:cNvPr>
              <p:cNvSpPr>
                <a:spLocks noChangeArrowheads="1"/>
              </p:cNvSpPr>
              <p:nvPr/>
            </p:nvSpPr>
            <p:spPr bwMode="auto">
              <a:xfrm>
                <a:off x="4710" y="1742"/>
                <a:ext cx="534"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grpSp>
        <p:sp>
          <p:nvSpPr>
            <p:cNvPr id="149" name="Line 132">
              <a:extLst>
                <a:ext uri="{FF2B5EF4-FFF2-40B4-BE49-F238E27FC236}">
                  <a16:creationId xmlns:a16="http://schemas.microsoft.com/office/drawing/2014/main" id="{6ED7E332-AA5C-2940-A9C3-86F0F1FB6A43}"/>
                </a:ext>
              </a:extLst>
            </p:cNvPr>
            <p:cNvSpPr>
              <a:spLocks noChangeShapeType="1"/>
            </p:cNvSpPr>
            <p:nvPr/>
          </p:nvSpPr>
          <p:spPr bwMode="auto">
            <a:xfrm>
              <a:off x="3784" y="2060"/>
              <a:ext cx="138" cy="5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sp>
        <p:nvSpPr>
          <p:cNvPr id="152" name="Text Box 136">
            <a:extLst>
              <a:ext uri="{FF2B5EF4-FFF2-40B4-BE49-F238E27FC236}">
                <a16:creationId xmlns:a16="http://schemas.microsoft.com/office/drawing/2014/main" id="{9BC5688D-CFFA-B945-97C3-E3C920B04748}"/>
              </a:ext>
            </a:extLst>
          </p:cNvPr>
          <p:cNvSpPr txBox="1">
            <a:spLocks noChangeArrowheads="1"/>
          </p:cNvSpPr>
          <p:nvPr/>
        </p:nvSpPr>
        <p:spPr bwMode="auto">
          <a:xfrm>
            <a:off x="9464575" y="1883737"/>
            <a:ext cx="193995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200" kern="0" dirty="0">
                <a:solidFill>
                  <a:srgbClr val="CC0000"/>
                </a:solidFill>
                <a:latin typeface="Avenir Book" panose="020B0503020203020204" pitchFamily="34" charset="-78"/>
                <a:cs typeface="Avenir Book" panose="020B0503020203020204" pitchFamily="34" charset="-78"/>
              </a:rPr>
              <a:t>F</a:t>
            </a:r>
            <a:r>
              <a:rPr lang="en-US" altLang="en-US" sz="1200" kern="0" dirty="0" smtClean="0">
                <a:solidFill>
                  <a:srgbClr val="CC0000"/>
                </a:solidFill>
                <a:latin typeface="Avenir Book" panose="020B0503020203020204" pitchFamily="34" charset="-78"/>
                <a:cs typeface="Avenir Book" panose="020B0503020203020204" pitchFamily="34" charset="-78"/>
              </a:rPr>
              <a:t>ragmentation</a:t>
            </a:r>
            <a:r>
              <a:rPr lang="en-US" altLang="en-US" sz="1200" kern="0" dirty="0">
                <a:solidFill>
                  <a:srgbClr val="CC0000"/>
                </a:solidFill>
                <a:latin typeface="Avenir Book" panose="020B0503020203020204" pitchFamily="34" charset="-78"/>
                <a:cs typeface="Avenir Book" panose="020B0503020203020204" pitchFamily="34" charset="-78"/>
              </a:rPr>
              <a:t>:</a:t>
            </a:r>
            <a:r>
              <a:rPr lang="en-US" altLang="en-US" sz="1200" kern="0" dirty="0">
                <a:solidFill>
                  <a:srgbClr val="000000"/>
                </a:solidFill>
                <a:latin typeface="Avenir Book" panose="020B0503020203020204" pitchFamily="34" charset="-78"/>
                <a:cs typeface="Avenir Book" panose="020B0503020203020204" pitchFamily="34" charset="-78"/>
              </a:rPr>
              <a:t> </a:t>
            </a:r>
          </a:p>
          <a:p>
            <a:pPr defTabSz="685800" eaLnBrk="0" fontAlgn="base" hangingPunct="0">
              <a:spcBef>
                <a:spcPct val="0"/>
              </a:spcBef>
              <a:spcAft>
                <a:spcPct val="0"/>
              </a:spcAft>
              <a:defRPr/>
            </a:pPr>
            <a:r>
              <a:rPr lang="en-US" altLang="en-US" sz="1200" b="1" kern="0" dirty="0">
                <a:solidFill>
                  <a:srgbClr val="000099"/>
                </a:solidFill>
                <a:latin typeface="Avenir Book" panose="020B0503020203020204" pitchFamily="34" charset="-78"/>
                <a:cs typeface="Avenir Book" panose="020B0503020203020204" pitchFamily="34" charset="-78"/>
              </a:rPr>
              <a:t>I</a:t>
            </a:r>
            <a:r>
              <a:rPr lang="en-US" altLang="en-US" sz="1200" b="1" kern="0" dirty="0" smtClean="0">
                <a:solidFill>
                  <a:srgbClr val="000099"/>
                </a:solidFill>
                <a:latin typeface="Avenir Book" panose="020B0503020203020204" pitchFamily="34" charset="-78"/>
                <a:cs typeface="Avenir Book" panose="020B0503020203020204" pitchFamily="34" charset="-78"/>
              </a:rPr>
              <a:t>n</a:t>
            </a:r>
            <a:r>
              <a:rPr lang="en-US" altLang="en-US" sz="1200" b="1" kern="0" dirty="0">
                <a:solidFill>
                  <a:srgbClr val="000099"/>
                </a:solidFill>
                <a:latin typeface="Avenir Book" panose="020B0503020203020204" pitchFamily="34" charset="-78"/>
                <a:cs typeface="Avenir Book" panose="020B0503020203020204" pitchFamily="34" charset="-78"/>
              </a:rPr>
              <a:t>:</a:t>
            </a:r>
            <a:r>
              <a:rPr lang="en-US" altLang="en-US" sz="1200" kern="0" dirty="0">
                <a:solidFill>
                  <a:srgbClr val="000000"/>
                </a:solidFill>
                <a:latin typeface="Avenir Book" panose="020B0503020203020204" pitchFamily="34" charset="-78"/>
                <a:cs typeface="Avenir Book" panose="020B0503020203020204" pitchFamily="34" charset="-78"/>
              </a:rPr>
              <a:t> one large datagram</a:t>
            </a:r>
          </a:p>
          <a:p>
            <a:pPr defTabSz="685800" eaLnBrk="0" fontAlgn="base" hangingPunct="0">
              <a:spcBef>
                <a:spcPct val="0"/>
              </a:spcBef>
              <a:spcAft>
                <a:spcPct val="0"/>
              </a:spcAft>
              <a:defRPr/>
            </a:pPr>
            <a:r>
              <a:rPr lang="en-US" altLang="en-US" sz="1200" b="1" kern="0" dirty="0" smtClean="0">
                <a:solidFill>
                  <a:srgbClr val="000099"/>
                </a:solidFill>
                <a:latin typeface="Avenir Book" panose="020B0503020203020204" pitchFamily="34" charset="-78"/>
                <a:cs typeface="Avenir Book" panose="020B0503020203020204" pitchFamily="34" charset="-78"/>
              </a:rPr>
              <a:t>Out</a:t>
            </a:r>
            <a:r>
              <a:rPr lang="en-US" altLang="en-US" sz="1200" b="1" kern="0" dirty="0">
                <a:solidFill>
                  <a:srgbClr val="000099"/>
                </a:solidFill>
                <a:latin typeface="Avenir Book" panose="020B0503020203020204" pitchFamily="34" charset="-78"/>
                <a:cs typeface="Avenir Book" panose="020B0503020203020204" pitchFamily="34" charset="-78"/>
              </a:rPr>
              <a:t>:</a:t>
            </a:r>
            <a:r>
              <a:rPr lang="en-US" altLang="en-US" sz="1200" kern="0" dirty="0">
                <a:solidFill>
                  <a:srgbClr val="000000"/>
                </a:solidFill>
                <a:latin typeface="Avenir Book" panose="020B0503020203020204" pitchFamily="34" charset="-78"/>
                <a:cs typeface="Avenir Book" panose="020B0503020203020204" pitchFamily="34" charset="-78"/>
              </a:rPr>
              <a:t> 3 smaller datagrams</a:t>
            </a:r>
            <a:endParaRPr lang="en-US" altLang="en-US" sz="1350" kern="0" dirty="0">
              <a:solidFill>
                <a:srgbClr val="000000"/>
              </a:solidFill>
              <a:latin typeface="Avenir Book" panose="020B0503020203020204" pitchFamily="34" charset="-78"/>
              <a:cs typeface="Avenir Book" panose="020B0503020203020204" pitchFamily="34" charset="-78"/>
            </a:endParaRPr>
          </a:p>
        </p:txBody>
      </p:sp>
      <p:sp>
        <p:nvSpPr>
          <p:cNvPr id="153" name="Line 118">
            <a:extLst>
              <a:ext uri="{FF2B5EF4-FFF2-40B4-BE49-F238E27FC236}">
                <a16:creationId xmlns:a16="http://schemas.microsoft.com/office/drawing/2014/main" id="{F77B9896-B65C-7742-AD0D-9D2E1519554D}"/>
              </a:ext>
            </a:extLst>
          </p:cNvPr>
          <p:cNvSpPr>
            <a:spLocks noChangeShapeType="1"/>
          </p:cNvSpPr>
          <p:nvPr/>
        </p:nvSpPr>
        <p:spPr bwMode="auto">
          <a:xfrm>
            <a:off x="8616850" y="4086393"/>
            <a:ext cx="215503" cy="238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154" name="Group 220">
            <a:extLst>
              <a:ext uri="{FF2B5EF4-FFF2-40B4-BE49-F238E27FC236}">
                <a16:creationId xmlns:a16="http://schemas.microsoft.com/office/drawing/2014/main" id="{BBE78FA4-AB6A-2D4A-85C8-151AC915DC1E}"/>
              </a:ext>
            </a:extLst>
          </p:cNvPr>
          <p:cNvGrpSpPr>
            <a:grpSpLocks/>
          </p:cNvGrpSpPr>
          <p:nvPr/>
        </p:nvGrpSpPr>
        <p:grpSpPr bwMode="auto">
          <a:xfrm>
            <a:off x="8558509" y="3467267"/>
            <a:ext cx="531019" cy="419100"/>
            <a:chOff x="3406" y="2742"/>
            <a:chExt cx="446" cy="352"/>
          </a:xfrm>
        </p:grpSpPr>
        <p:grpSp>
          <p:nvGrpSpPr>
            <p:cNvPr id="155" name="Group 137">
              <a:extLst>
                <a:ext uri="{FF2B5EF4-FFF2-40B4-BE49-F238E27FC236}">
                  <a16:creationId xmlns:a16="http://schemas.microsoft.com/office/drawing/2014/main" id="{335DB6F8-B3D2-4946-9BB9-177D133342F2}"/>
                </a:ext>
              </a:extLst>
            </p:cNvPr>
            <p:cNvGrpSpPr>
              <a:grpSpLocks/>
            </p:cNvGrpSpPr>
            <p:nvPr/>
          </p:nvGrpSpPr>
          <p:grpSpPr bwMode="auto">
            <a:xfrm rot="-10773343">
              <a:off x="3566" y="2742"/>
              <a:ext cx="282" cy="108"/>
              <a:chOff x="5078" y="1860"/>
              <a:chExt cx="282" cy="108"/>
            </a:xfrm>
          </p:grpSpPr>
          <p:sp>
            <p:nvSpPr>
              <p:cNvPr id="165" name="Rectangle 138">
                <a:extLst>
                  <a:ext uri="{FF2B5EF4-FFF2-40B4-BE49-F238E27FC236}">
                    <a16:creationId xmlns:a16="http://schemas.microsoft.com/office/drawing/2014/main" id="{09258E58-AB90-8440-B7CC-97B973BB09E6}"/>
                  </a:ext>
                </a:extLst>
              </p:cNvPr>
              <p:cNvSpPr>
                <a:spLocks noChangeArrowheads="1"/>
              </p:cNvSpPr>
              <p:nvPr/>
            </p:nvSpPr>
            <p:spPr bwMode="auto">
              <a:xfrm>
                <a:off x="5216" y="1860"/>
                <a:ext cx="144" cy="108"/>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166" name="Rectangle 139">
                <a:extLst>
                  <a:ext uri="{FF2B5EF4-FFF2-40B4-BE49-F238E27FC236}">
                    <a16:creationId xmlns:a16="http://schemas.microsoft.com/office/drawing/2014/main" id="{04190050-6539-A343-BC9D-56951402E7DD}"/>
                  </a:ext>
                </a:extLst>
              </p:cNvPr>
              <p:cNvSpPr>
                <a:spLocks noChangeArrowheads="1"/>
              </p:cNvSpPr>
              <p:nvPr/>
            </p:nvSpPr>
            <p:spPr bwMode="auto">
              <a:xfrm>
                <a:off x="5080" y="1860"/>
                <a:ext cx="166"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grpSp>
        <p:grpSp>
          <p:nvGrpSpPr>
            <p:cNvPr id="156" name="Group 140">
              <a:extLst>
                <a:ext uri="{FF2B5EF4-FFF2-40B4-BE49-F238E27FC236}">
                  <a16:creationId xmlns:a16="http://schemas.microsoft.com/office/drawing/2014/main" id="{1B6F0022-099B-9849-BFE9-69E6FAD4AF6B}"/>
                </a:ext>
              </a:extLst>
            </p:cNvPr>
            <p:cNvGrpSpPr>
              <a:grpSpLocks/>
            </p:cNvGrpSpPr>
            <p:nvPr/>
          </p:nvGrpSpPr>
          <p:grpSpPr bwMode="auto">
            <a:xfrm rot="-10773343">
              <a:off x="3568" y="2864"/>
              <a:ext cx="282" cy="108"/>
              <a:chOff x="5078" y="1860"/>
              <a:chExt cx="282" cy="108"/>
            </a:xfrm>
          </p:grpSpPr>
          <p:sp>
            <p:nvSpPr>
              <p:cNvPr id="163" name="Rectangle 141">
                <a:extLst>
                  <a:ext uri="{FF2B5EF4-FFF2-40B4-BE49-F238E27FC236}">
                    <a16:creationId xmlns:a16="http://schemas.microsoft.com/office/drawing/2014/main" id="{67D09A5A-FDD8-D746-8BC5-A0C26C0F1A7E}"/>
                  </a:ext>
                </a:extLst>
              </p:cNvPr>
              <p:cNvSpPr>
                <a:spLocks noChangeArrowheads="1"/>
              </p:cNvSpPr>
              <p:nvPr/>
            </p:nvSpPr>
            <p:spPr bwMode="auto">
              <a:xfrm>
                <a:off x="5216" y="1860"/>
                <a:ext cx="144" cy="108"/>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164" name="Rectangle 142">
                <a:extLst>
                  <a:ext uri="{FF2B5EF4-FFF2-40B4-BE49-F238E27FC236}">
                    <a16:creationId xmlns:a16="http://schemas.microsoft.com/office/drawing/2014/main" id="{D77B9FB7-679A-5C43-9DC2-9F97C31BC2C5}"/>
                  </a:ext>
                </a:extLst>
              </p:cNvPr>
              <p:cNvSpPr>
                <a:spLocks noChangeArrowheads="1"/>
              </p:cNvSpPr>
              <p:nvPr/>
            </p:nvSpPr>
            <p:spPr bwMode="auto">
              <a:xfrm>
                <a:off x="5080" y="1860"/>
                <a:ext cx="166"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grpSp>
        <p:grpSp>
          <p:nvGrpSpPr>
            <p:cNvPr id="157" name="Group 143">
              <a:extLst>
                <a:ext uri="{FF2B5EF4-FFF2-40B4-BE49-F238E27FC236}">
                  <a16:creationId xmlns:a16="http://schemas.microsoft.com/office/drawing/2014/main" id="{D8696D8D-6055-AA44-B1A5-FAEB890742CC}"/>
                </a:ext>
              </a:extLst>
            </p:cNvPr>
            <p:cNvGrpSpPr>
              <a:grpSpLocks/>
            </p:cNvGrpSpPr>
            <p:nvPr/>
          </p:nvGrpSpPr>
          <p:grpSpPr bwMode="auto">
            <a:xfrm rot="-10773343">
              <a:off x="3570" y="2986"/>
              <a:ext cx="282" cy="108"/>
              <a:chOff x="5078" y="1860"/>
              <a:chExt cx="282" cy="108"/>
            </a:xfrm>
          </p:grpSpPr>
          <p:sp>
            <p:nvSpPr>
              <p:cNvPr id="161" name="Rectangle 144">
                <a:extLst>
                  <a:ext uri="{FF2B5EF4-FFF2-40B4-BE49-F238E27FC236}">
                    <a16:creationId xmlns:a16="http://schemas.microsoft.com/office/drawing/2014/main" id="{F2805755-525B-5D41-8C35-09EE2BF2A307}"/>
                  </a:ext>
                </a:extLst>
              </p:cNvPr>
              <p:cNvSpPr>
                <a:spLocks noChangeArrowheads="1"/>
              </p:cNvSpPr>
              <p:nvPr/>
            </p:nvSpPr>
            <p:spPr bwMode="auto">
              <a:xfrm>
                <a:off x="5216" y="1860"/>
                <a:ext cx="144" cy="108"/>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162" name="Rectangle 145">
                <a:extLst>
                  <a:ext uri="{FF2B5EF4-FFF2-40B4-BE49-F238E27FC236}">
                    <a16:creationId xmlns:a16="http://schemas.microsoft.com/office/drawing/2014/main" id="{5A419255-964A-9848-8AE2-9DFFDF094AB7}"/>
                  </a:ext>
                </a:extLst>
              </p:cNvPr>
              <p:cNvSpPr>
                <a:spLocks noChangeArrowheads="1"/>
              </p:cNvSpPr>
              <p:nvPr/>
            </p:nvSpPr>
            <p:spPr bwMode="auto">
              <a:xfrm>
                <a:off x="5080" y="1860"/>
                <a:ext cx="166"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grpSp>
        <p:sp>
          <p:nvSpPr>
            <p:cNvPr id="158" name="Line 146">
              <a:extLst>
                <a:ext uri="{FF2B5EF4-FFF2-40B4-BE49-F238E27FC236}">
                  <a16:creationId xmlns:a16="http://schemas.microsoft.com/office/drawing/2014/main" id="{31077201-1AE6-4441-B952-7BD39CDCE657}"/>
                </a:ext>
              </a:extLst>
            </p:cNvPr>
            <p:cNvSpPr>
              <a:spLocks noChangeShapeType="1"/>
            </p:cNvSpPr>
            <p:nvPr/>
          </p:nvSpPr>
          <p:spPr bwMode="auto">
            <a:xfrm rot="9691848">
              <a:off x="3412" y="2778"/>
              <a:ext cx="138" cy="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59" name="Line 147">
              <a:extLst>
                <a:ext uri="{FF2B5EF4-FFF2-40B4-BE49-F238E27FC236}">
                  <a16:creationId xmlns:a16="http://schemas.microsoft.com/office/drawing/2014/main" id="{2315AC79-E49C-0A4F-9BE0-DA26186F6235}"/>
                </a:ext>
              </a:extLst>
            </p:cNvPr>
            <p:cNvSpPr>
              <a:spLocks noChangeShapeType="1"/>
            </p:cNvSpPr>
            <p:nvPr/>
          </p:nvSpPr>
          <p:spPr bwMode="auto">
            <a:xfrm rot="9691848">
              <a:off x="3406" y="2888"/>
              <a:ext cx="138" cy="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60" name="Line 148">
              <a:extLst>
                <a:ext uri="{FF2B5EF4-FFF2-40B4-BE49-F238E27FC236}">
                  <a16:creationId xmlns:a16="http://schemas.microsoft.com/office/drawing/2014/main" id="{70B950D0-8388-E24C-B667-D2040FBFA60C}"/>
                </a:ext>
              </a:extLst>
            </p:cNvPr>
            <p:cNvSpPr>
              <a:spLocks noChangeShapeType="1"/>
            </p:cNvSpPr>
            <p:nvPr/>
          </p:nvSpPr>
          <p:spPr bwMode="auto">
            <a:xfrm rot="9691848">
              <a:off x="3408" y="3018"/>
              <a:ext cx="138" cy="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67" name="Group 233">
            <a:extLst>
              <a:ext uri="{FF2B5EF4-FFF2-40B4-BE49-F238E27FC236}">
                <a16:creationId xmlns:a16="http://schemas.microsoft.com/office/drawing/2014/main" id="{95053BDB-D436-CB48-BF01-E8D3F74DD2E4}"/>
              </a:ext>
            </a:extLst>
          </p:cNvPr>
          <p:cNvGrpSpPr>
            <a:grpSpLocks/>
          </p:cNvGrpSpPr>
          <p:nvPr/>
        </p:nvGrpSpPr>
        <p:grpSpPr bwMode="auto">
          <a:xfrm>
            <a:off x="7719121" y="3106509"/>
            <a:ext cx="1097757" cy="367903"/>
            <a:chOff x="2701" y="2439"/>
            <a:chExt cx="922" cy="309"/>
          </a:xfrm>
        </p:grpSpPr>
        <p:grpSp>
          <p:nvGrpSpPr>
            <p:cNvPr id="168" name="Group 232">
              <a:extLst>
                <a:ext uri="{FF2B5EF4-FFF2-40B4-BE49-F238E27FC236}">
                  <a16:creationId xmlns:a16="http://schemas.microsoft.com/office/drawing/2014/main" id="{61643642-4D2E-5E46-BCEB-A911FAA7AFFC}"/>
                </a:ext>
              </a:extLst>
            </p:cNvPr>
            <p:cNvGrpSpPr>
              <a:grpSpLocks/>
            </p:cNvGrpSpPr>
            <p:nvPr/>
          </p:nvGrpSpPr>
          <p:grpSpPr bwMode="auto">
            <a:xfrm>
              <a:off x="2701" y="2639"/>
              <a:ext cx="806" cy="109"/>
              <a:chOff x="2540" y="2639"/>
              <a:chExt cx="806" cy="109"/>
            </a:xfrm>
          </p:grpSpPr>
          <p:grpSp>
            <p:nvGrpSpPr>
              <p:cNvPr id="170" name="Group 149">
                <a:extLst>
                  <a:ext uri="{FF2B5EF4-FFF2-40B4-BE49-F238E27FC236}">
                    <a16:creationId xmlns:a16="http://schemas.microsoft.com/office/drawing/2014/main" id="{F0D18BC9-03A9-F24C-8210-D99A7D7F3BA3}"/>
                  </a:ext>
                </a:extLst>
              </p:cNvPr>
              <p:cNvGrpSpPr>
                <a:grpSpLocks/>
              </p:cNvGrpSpPr>
              <p:nvPr/>
            </p:nvGrpSpPr>
            <p:grpSpPr bwMode="auto">
              <a:xfrm rot="10793026">
                <a:off x="2697" y="2639"/>
                <a:ext cx="649" cy="109"/>
                <a:chOff x="4712" y="1742"/>
                <a:chExt cx="648" cy="108"/>
              </a:xfrm>
            </p:grpSpPr>
            <p:sp>
              <p:nvSpPr>
                <p:cNvPr id="172" name="Rectangle 150">
                  <a:extLst>
                    <a:ext uri="{FF2B5EF4-FFF2-40B4-BE49-F238E27FC236}">
                      <a16:creationId xmlns:a16="http://schemas.microsoft.com/office/drawing/2014/main" id="{B49F1A96-1869-8B47-9F3D-8B8652177867}"/>
                    </a:ext>
                  </a:extLst>
                </p:cNvPr>
                <p:cNvSpPr>
                  <a:spLocks noChangeArrowheads="1"/>
                </p:cNvSpPr>
                <p:nvPr/>
              </p:nvSpPr>
              <p:spPr bwMode="auto">
                <a:xfrm>
                  <a:off x="4712" y="1742"/>
                  <a:ext cx="648" cy="108"/>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173" name="Rectangle 151">
                  <a:extLst>
                    <a:ext uri="{FF2B5EF4-FFF2-40B4-BE49-F238E27FC236}">
                      <a16:creationId xmlns:a16="http://schemas.microsoft.com/office/drawing/2014/main" id="{CD1D6BE2-BFEE-A54C-8231-AC40E24BC234}"/>
                    </a:ext>
                  </a:extLst>
                </p:cNvPr>
                <p:cNvSpPr>
                  <a:spLocks noChangeArrowheads="1"/>
                </p:cNvSpPr>
                <p:nvPr/>
              </p:nvSpPr>
              <p:spPr bwMode="auto">
                <a:xfrm>
                  <a:off x="4714" y="1744"/>
                  <a:ext cx="534"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grpSp>
          <p:sp>
            <p:nvSpPr>
              <p:cNvPr id="171" name="Line 152">
                <a:extLst>
                  <a:ext uri="{FF2B5EF4-FFF2-40B4-BE49-F238E27FC236}">
                    <a16:creationId xmlns:a16="http://schemas.microsoft.com/office/drawing/2014/main" id="{3520614F-C700-9942-9107-0386BDD33825}"/>
                  </a:ext>
                </a:extLst>
              </p:cNvPr>
              <p:cNvSpPr>
                <a:spLocks noChangeShapeType="1"/>
              </p:cNvSpPr>
              <p:nvPr/>
            </p:nvSpPr>
            <p:spPr bwMode="auto">
              <a:xfrm rot="9691848">
                <a:off x="2540" y="2666"/>
                <a:ext cx="138" cy="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sp>
          <p:nvSpPr>
            <p:cNvPr id="169" name="Text Box 153">
              <a:extLst>
                <a:ext uri="{FF2B5EF4-FFF2-40B4-BE49-F238E27FC236}">
                  <a16:creationId xmlns:a16="http://schemas.microsoft.com/office/drawing/2014/main" id="{8DC21157-1E8F-B04A-B82A-865322CAE769}"/>
                </a:ext>
              </a:extLst>
            </p:cNvPr>
            <p:cNvSpPr txBox="1">
              <a:spLocks noChangeArrowheads="1"/>
            </p:cNvSpPr>
            <p:nvPr/>
          </p:nvSpPr>
          <p:spPr bwMode="auto">
            <a:xfrm>
              <a:off x="2810" y="2439"/>
              <a:ext cx="81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200" kern="0">
                  <a:solidFill>
                    <a:srgbClr val="CC0000"/>
                  </a:solidFill>
                  <a:latin typeface="Avenir Book" panose="020B0503020203020204" pitchFamily="34" charset="-78"/>
                  <a:cs typeface="Avenir Book" panose="020B0503020203020204" pitchFamily="34" charset="-78"/>
                </a:rPr>
                <a:t>reassembly</a:t>
              </a:r>
              <a:endParaRPr lang="en-US" altLang="en-US" sz="1350" kern="0">
                <a:solidFill>
                  <a:srgbClr val="CC0000"/>
                </a:solidFill>
                <a:latin typeface="Avenir Book" panose="020B0503020203020204" pitchFamily="34" charset="-78"/>
                <a:cs typeface="Avenir Book" panose="020B0503020203020204" pitchFamily="34" charset="-78"/>
              </a:endParaRPr>
            </a:p>
          </p:txBody>
        </p:sp>
      </p:grpSp>
      <p:grpSp>
        <p:nvGrpSpPr>
          <p:cNvPr id="174" name="Group 162">
            <a:extLst>
              <a:ext uri="{FF2B5EF4-FFF2-40B4-BE49-F238E27FC236}">
                <a16:creationId xmlns:a16="http://schemas.microsoft.com/office/drawing/2014/main" id="{32F547D0-417F-4B48-ADEE-07F820D922CC}"/>
              </a:ext>
            </a:extLst>
          </p:cNvPr>
          <p:cNvGrpSpPr>
            <a:grpSpLocks/>
          </p:cNvGrpSpPr>
          <p:nvPr/>
        </p:nvGrpSpPr>
        <p:grpSpPr bwMode="auto">
          <a:xfrm>
            <a:off x="7390505" y="1483685"/>
            <a:ext cx="628650" cy="1290638"/>
            <a:chOff x="2345" y="1140"/>
            <a:chExt cx="528" cy="1084"/>
          </a:xfrm>
        </p:grpSpPr>
        <p:sp>
          <p:nvSpPr>
            <p:cNvPr id="175" name="Line 8">
              <a:extLst>
                <a:ext uri="{FF2B5EF4-FFF2-40B4-BE49-F238E27FC236}">
                  <a16:creationId xmlns:a16="http://schemas.microsoft.com/office/drawing/2014/main" id="{D21D06EC-6091-2849-8D37-49E126CD0401}"/>
                </a:ext>
              </a:extLst>
            </p:cNvPr>
            <p:cNvSpPr>
              <a:spLocks noChangeShapeType="1"/>
            </p:cNvSpPr>
            <p:nvPr/>
          </p:nvSpPr>
          <p:spPr bwMode="auto">
            <a:xfrm flipV="1">
              <a:off x="2811" y="1459"/>
              <a:ext cx="62" cy="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76" name="Line 10">
              <a:extLst>
                <a:ext uri="{FF2B5EF4-FFF2-40B4-BE49-F238E27FC236}">
                  <a16:creationId xmlns:a16="http://schemas.microsoft.com/office/drawing/2014/main" id="{F990EC90-FE4D-8D40-9E5C-68CA1DF32699}"/>
                </a:ext>
              </a:extLst>
            </p:cNvPr>
            <p:cNvSpPr>
              <a:spLocks noChangeShapeType="1"/>
            </p:cNvSpPr>
            <p:nvPr/>
          </p:nvSpPr>
          <p:spPr bwMode="auto">
            <a:xfrm flipV="1">
              <a:off x="2811" y="1967"/>
              <a:ext cx="62" cy="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77" name="Line 15">
              <a:extLst>
                <a:ext uri="{FF2B5EF4-FFF2-40B4-BE49-F238E27FC236}">
                  <a16:creationId xmlns:a16="http://schemas.microsoft.com/office/drawing/2014/main" id="{A98C855E-3FD3-DE4E-BF52-C97A94773599}"/>
                </a:ext>
              </a:extLst>
            </p:cNvPr>
            <p:cNvSpPr>
              <a:spLocks noChangeShapeType="1"/>
            </p:cNvSpPr>
            <p:nvPr/>
          </p:nvSpPr>
          <p:spPr bwMode="auto">
            <a:xfrm>
              <a:off x="2868" y="1456"/>
              <a:ext cx="0" cy="51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178" name="Group 155">
              <a:extLst>
                <a:ext uri="{FF2B5EF4-FFF2-40B4-BE49-F238E27FC236}">
                  <a16:creationId xmlns:a16="http://schemas.microsoft.com/office/drawing/2014/main" id="{EF8C0F42-C332-4143-89B9-D884E67C52BB}"/>
                </a:ext>
              </a:extLst>
            </p:cNvPr>
            <p:cNvGrpSpPr>
              <a:grpSpLocks/>
            </p:cNvGrpSpPr>
            <p:nvPr/>
          </p:nvGrpSpPr>
          <p:grpSpPr bwMode="auto">
            <a:xfrm>
              <a:off x="2345" y="1140"/>
              <a:ext cx="503" cy="444"/>
              <a:chOff x="-44" y="1473"/>
              <a:chExt cx="981" cy="1105"/>
            </a:xfrm>
          </p:grpSpPr>
          <p:pic>
            <p:nvPicPr>
              <p:cNvPr id="183" name="Picture 156" descr="desktop_computer_stylized_medium">
                <a:extLst>
                  <a:ext uri="{FF2B5EF4-FFF2-40B4-BE49-F238E27FC236}">
                    <a16:creationId xmlns:a16="http://schemas.microsoft.com/office/drawing/2014/main" id="{10B5B846-E283-7143-B820-20A6F3306F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 name="Freeform 157">
                <a:extLst>
                  <a:ext uri="{FF2B5EF4-FFF2-40B4-BE49-F238E27FC236}">
                    <a16:creationId xmlns:a16="http://schemas.microsoft.com/office/drawing/2014/main" id="{4ABED2D6-CEA3-0A4D-93D1-BED81AA4E39C}"/>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sp>
          <p:nvSpPr>
            <p:cNvPr id="179" name="Text Box 158">
              <a:extLst>
                <a:ext uri="{FF2B5EF4-FFF2-40B4-BE49-F238E27FC236}">
                  <a16:creationId xmlns:a16="http://schemas.microsoft.com/office/drawing/2014/main" id="{23C4FFDA-1326-A94E-A751-D63EFD07320F}"/>
                </a:ext>
              </a:extLst>
            </p:cNvPr>
            <p:cNvSpPr txBox="1">
              <a:spLocks noChangeArrowheads="1"/>
            </p:cNvSpPr>
            <p:nvPr/>
          </p:nvSpPr>
          <p:spPr bwMode="auto">
            <a:xfrm rot="5400000">
              <a:off x="2505" y="1499"/>
              <a:ext cx="381"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2100" kern="0">
                  <a:solidFill>
                    <a:srgbClr val="000000"/>
                  </a:solidFill>
                  <a:latin typeface="Avenir Book" panose="020B0503020203020204" pitchFamily="34" charset="-78"/>
                  <a:cs typeface="Avenir Book" panose="020B0503020203020204" pitchFamily="34" charset="-78"/>
                </a:rPr>
                <a:t>…</a:t>
              </a:r>
            </a:p>
          </p:txBody>
        </p:sp>
        <p:grpSp>
          <p:nvGrpSpPr>
            <p:cNvPr id="180" name="Group 159">
              <a:extLst>
                <a:ext uri="{FF2B5EF4-FFF2-40B4-BE49-F238E27FC236}">
                  <a16:creationId xmlns:a16="http://schemas.microsoft.com/office/drawing/2014/main" id="{D6A0E7F7-059E-3F4C-ABA2-AA5E369BD877}"/>
                </a:ext>
              </a:extLst>
            </p:cNvPr>
            <p:cNvGrpSpPr>
              <a:grpSpLocks/>
            </p:cNvGrpSpPr>
            <p:nvPr/>
          </p:nvGrpSpPr>
          <p:grpSpPr bwMode="auto">
            <a:xfrm>
              <a:off x="2357" y="1780"/>
              <a:ext cx="503" cy="444"/>
              <a:chOff x="-44" y="1473"/>
              <a:chExt cx="981" cy="1105"/>
            </a:xfrm>
          </p:grpSpPr>
          <p:pic>
            <p:nvPicPr>
              <p:cNvPr id="181" name="Picture 160" descr="desktop_computer_stylized_medium">
                <a:extLst>
                  <a:ext uri="{FF2B5EF4-FFF2-40B4-BE49-F238E27FC236}">
                    <a16:creationId xmlns:a16="http://schemas.microsoft.com/office/drawing/2014/main" id="{BFBDEB56-F84C-984A-93A8-41D2D90AB6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2" name="Freeform 161">
                <a:extLst>
                  <a:ext uri="{FF2B5EF4-FFF2-40B4-BE49-F238E27FC236}">
                    <a16:creationId xmlns:a16="http://schemas.microsoft.com/office/drawing/2014/main" id="{23C08C6D-2EFE-1640-874E-7F751DFE3F92}"/>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grpSp>
        <p:nvGrpSpPr>
          <p:cNvPr id="252" name="Group 221">
            <a:extLst>
              <a:ext uri="{FF2B5EF4-FFF2-40B4-BE49-F238E27FC236}">
                <a16:creationId xmlns:a16="http://schemas.microsoft.com/office/drawing/2014/main" id="{83321E86-F1C1-444F-8733-A8BC3E94F176}"/>
              </a:ext>
            </a:extLst>
          </p:cNvPr>
          <p:cNvGrpSpPr>
            <a:grpSpLocks/>
          </p:cNvGrpSpPr>
          <p:nvPr/>
        </p:nvGrpSpPr>
        <p:grpSpPr bwMode="auto">
          <a:xfrm>
            <a:off x="8067971" y="3502986"/>
            <a:ext cx="553641" cy="1039416"/>
            <a:chOff x="2345" y="1140"/>
            <a:chExt cx="528" cy="1084"/>
          </a:xfrm>
        </p:grpSpPr>
        <p:sp>
          <p:nvSpPr>
            <p:cNvPr id="253" name="Line 222">
              <a:extLst>
                <a:ext uri="{FF2B5EF4-FFF2-40B4-BE49-F238E27FC236}">
                  <a16:creationId xmlns:a16="http://schemas.microsoft.com/office/drawing/2014/main" id="{28256FDA-1567-AA4A-9678-A59E9E6FD476}"/>
                </a:ext>
              </a:extLst>
            </p:cNvPr>
            <p:cNvSpPr>
              <a:spLocks noChangeShapeType="1"/>
            </p:cNvSpPr>
            <p:nvPr/>
          </p:nvSpPr>
          <p:spPr bwMode="auto">
            <a:xfrm flipV="1">
              <a:off x="2811" y="1459"/>
              <a:ext cx="62" cy="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54" name="Line 223">
              <a:extLst>
                <a:ext uri="{FF2B5EF4-FFF2-40B4-BE49-F238E27FC236}">
                  <a16:creationId xmlns:a16="http://schemas.microsoft.com/office/drawing/2014/main" id="{BE536D99-819F-7442-BD4B-497C8D68FFCA}"/>
                </a:ext>
              </a:extLst>
            </p:cNvPr>
            <p:cNvSpPr>
              <a:spLocks noChangeShapeType="1"/>
            </p:cNvSpPr>
            <p:nvPr/>
          </p:nvSpPr>
          <p:spPr bwMode="auto">
            <a:xfrm flipV="1">
              <a:off x="2811" y="1967"/>
              <a:ext cx="62" cy="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55" name="Line 224">
              <a:extLst>
                <a:ext uri="{FF2B5EF4-FFF2-40B4-BE49-F238E27FC236}">
                  <a16:creationId xmlns:a16="http://schemas.microsoft.com/office/drawing/2014/main" id="{518367ED-FF00-134A-BE7E-957FF73C4212}"/>
                </a:ext>
              </a:extLst>
            </p:cNvPr>
            <p:cNvSpPr>
              <a:spLocks noChangeShapeType="1"/>
            </p:cNvSpPr>
            <p:nvPr/>
          </p:nvSpPr>
          <p:spPr bwMode="auto">
            <a:xfrm>
              <a:off x="2868" y="1455"/>
              <a:ext cx="0" cy="5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256" name="Group 225">
              <a:extLst>
                <a:ext uri="{FF2B5EF4-FFF2-40B4-BE49-F238E27FC236}">
                  <a16:creationId xmlns:a16="http://schemas.microsoft.com/office/drawing/2014/main" id="{9B6119C0-ED52-6E40-ADFA-169BE71421CF}"/>
                </a:ext>
              </a:extLst>
            </p:cNvPr>
            <p:cNvGrpSpPr>
              <a:grpSpLocks/>
            </p:cNvGrpSpPr>
            <p:nvPr/>
          </p:nvGrpSpPr>
          <p:grpSpPr bwMode="auto">
            <a:xfrm>
              <a:off x="2345" y="1140"/>
              <a:ext cx="503" cy="444"/>
              <a:chOff x="-44" y="1473"/>
              <a:chExt cx="981" cy="1105"/>
            </a:xfrm>
          </p:grpSpPr>
          <p:pic>
            <p:nvPicPr>
              <p:cNvPr id="261" name="Picture 226" descr="desktop_computer_stylized_medium">
                <a:extLst>
                  <a:ext uri="{FF2B5EF4-FFF2-40B4-BE49-F238E27FC236}">
                    <a16:creationId xmlns:a16="http://schemas.microsoft.com/office/drawing/2014/main" id="{1FE06784-BDA3-3E46-B541-E88B454046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2" name="Freeform 227">
                <a:extLst>
                  <a:ext uri="{FF2B5EF4-FFF2-40B4-BE49-F238E27FC236}">
                    <a16:creationId xmlns:a16="http://schemas.microsoft.com/office/drawing/2014/main" id="{42E355F2-6D46-854E-A07A-0F85D46DA50C}"/>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sp>
          <p:nvSpPr>
            <p:cNvPr id="257" name="Text Box 228">
              <a:extLst>
                <a:ext uri="{FF2B5EF4-FFF2-40B4-BE49-F238E27FC236}">
                  <a16:creationId xmlns:a16="http://schemas.microsoft.com/office/drawing/2014/main" id="{F09BDB7F-04BE-6641-B83A-55D6ACFB49EF}"/>
                </a:ext>
              </a:extLst>
            </p:cNvPr>
            <p:cNvSpPr txBox="1">
              <a:spLocks noChangeArrowheads="1"/>
            </p:cNvSpPr>
            <p:nvPr/>
          </p:nvSpPr>
          <p:spPr bwMode="auto">
            <a:xfrm rot="5400000">
              <a:off x="2437" y="1516"/>
              <a:ext cx="473" cy="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2100" kern="0">
                  <a:solidFill>
                    <a:srgbClr val="000000"/>
                  </a:solidFill>
                  <a:latin typeface="Avenir Book" panose="020B0503020203020204" pitchFamily="34" charset="-78"/>
                  <a:cs typeface="Avenir Book" panose="020B0503020203020204" pitchFamily="34" charset="-78"/>
                </a:rPr>
                <a:t>…</a:t>
              </a:r>
            </a:p>
          </p:txBody>
        </p:sp>
        <p:grpSp>
          <p:nvGrpSpPr>
            <p:cNvPr id="258" name="Group 229">
              <a:extLst>
                <a:ext uri="{FF2B5EF4-FFF2-40B4-BE49-F238E27FC236}">
                  <a16:creationId xmlns:a16="http://schemas.microsoft.com/office/drawing/2014/main" id="{496A4233-E5C1-9B4E-9749-F2C6601958C9}"/>
                </a:ext>
              </a:extLst>
            </p:cNvPr>
            <p:cNvGrpSpPr>
              <a:grpSpLocks/>
            </p:cNvGrpSpPr>
            <p:nvPr/>
          </p:nvGrpSpPr>
          <p:grpSpPr bwMode="auto">
            <a:xfrm>
              <a:off x="2357" y="1780"/>
              <a:ext cx="503" cy="444"/>
              <a:chOff x="-44" y="1473"/>
              <a:chExt cx="981" cy="1105"/>
            </a:xfrm>
          </p:grpSpPr>
          <p:pic>
            <p:nvPicPr>
              <p:cNvPr id="259" name="Picture 230" descr="desktop_computer_stylized_medium">
                <a:extLst>
                  <a:ext uri="{FF2B5EF4-FFF2-40B4-BE49-F238E27FC236}">
                    <a16:creationId xmlns:a16="http://schemas.microsoft.com/office/drawing/2014/main" id="{A1BCEA6F-5119-2A43-BBB3-3849D2DE18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0" name="Freeform 231">
                <a:extLst>
                  <a:ext uri="{FF2B5EF4-FFF2-40B4-BE49-F238E27FC236}">
                    <a16:creationId xmlns:a16="http://schemas.microsoft.com/office/drawing/2014/main" id="{6BF309CA-6E15-2047-AA4B-0A352AE112C8}"/>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grpSp>
        <p:nvGrpSpPr>
          <p:cNvPr id="263" name="Group 262">
            <a:extLst>
              <a:ext uri="{FF2B5EF4-FFF2-40B4-BE49-F238E27FC236}">
                <a16:creationId xmlns:a16="http://schemas.microsoft.com/office/drawing/2014/main" id="{2F1EAC85-6023-FF4D-81F9-90127C296F2C}"/>
              </a:ext>
            </a:extLst>
          </p:cNvPr>
          <p:cNvGrpSpPr/>
          <p:nvPr/>
        </p:nvGrpSpPr>
        <p:grpSpPr>
          <a:xfrm>
            <a:off x="8084113" y="1548016"/>
            <a:ext cx="474743" cy="225704"/>
            <a:chOff x="7493876" y="2774731"/>
            <a:chExt cx="1481958" cy="894622"/>
          </a:xfrm>
        </p:grpSpPr>
        <p:sp>
          <p:nvSpPr>
            <p:cNvPr id="264" name="Freeform 263">
              <a:extLst>
                <a:ext uri="{FF2B5EF4-FFF2-40B4-BE49-F238E27FC236}">
                  <a16:creationId xmlns:a16="http://schemas.microsoft.com/office/drawing/2014/main" id="{C4821AC8-A5FA-774F-A9DB-A4DFCF48EFB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265" name="Oval 264">
              <a:extLst>
                <a:ext uri="{FF2B5EF4-FFF2-40B4-BE49-F238E27FC236}">
                  <a16:creationId xmlns:a16="http://schemas.microsoft.com/office/drawing/2014/main" id="{BB3DDF33-9237-3E46-A4FF-988BBD900EB2}"/>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266" name="Group 265">
              <a:extLst>
                <a:ext uri="{FF2B5EF4-FFF2-40B4-BE49-F238E27FC236}">
                  <a16:creationId xmlns:a16="http://schemas.microsoft.com/office/drawing/2014/main" id="{EC5529D6-F051-354C-B235-5B3B32B14CC3}"/>
                </a:ext>
              </a:extLst>
            </p:cNvPr>
            <p:cNvGrpSpPr/>
            <p:nvPr/>
          </p:nvGrpSpPr>
          <p:grpSpPr>
            <a:xfrm>
              <a:off x="7713663" y="2848339"/>
              <a:ext cx="1042107" cy="425543"/>
              <a:chOff x="7786941" y="2884917"/>
              <a:chExt cx="897649" cy="353919"/>
            </a:xfrm>
          </p:grpSpPr>
          <p:sp>
            <p:nvSpPr>
              <p:cNvPr id="267" name="Freeform 266">
                <a:extLst>
                  <a:ext uri="{FF2B5EF4-FFF2-40B4-BE49-F238E27FC236}">
                    <a16:creationId xmlns:a16="http://schemas.microsoft.com/office/drawing/2014/main" id="{56960A76-E855-8245-929A-6428787BBFAF}"/>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68" name="Freeform 267">
                <a:extLst>
                  <a:ext uri="{FF2B5EF4-FFF2-40B4-BE49-F238E27FC236}">
                    <a16:creationId xmlns:a16="http://schemas.microsoft.com/office/drawing/2014/main" id="{E3E61EDB-ACC2-2645-A21D-7C7821DE2BDB}"/>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69" name="Freeform 268">
                <a:extLst>
                  <a:ext uri="{FF2B5EF4-FFF2-40B4-BE49-F238E27FC236}">
                    <a16:creationId xmlns:a16="http://schemas.microsoft.com/office/drawing/2014/main" id="{9139A776-6C26-7845-83EC-33D2A826F73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70" name="Freeform 269">
                <a:extLst>
                  <a:ext uri="{FF2B5EF4-FFF2-40B4-BE49-F238E27FC236}">
                    <a16:creationId xmlns:a16="http://schemas.microsoft.com/office/drawing/2014/main" id="{891C25F5-70CA-D840-85A2-76E9F3549077}"/>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nvGrpSpPr>
          <p:cNvPr id="287" name="Group 286">
            <a:extLst>
              <a:ext uri="{FF2B5EF4-FFF2-40B4-BE49-F238E27FC236}">
                <a16:creationId xmlns:a16="http://schemas.microsoft.com/office/drawing/2014/main" id="{807F039A-0711-7449-900A-5ABB0A16C0AC}"/>
              </a:ext>
            </a:extLst>
          </p:cNvPr>
          <p:cNvGrpSpPr/>
          <p:nvPr/>
        </p:nvGrpSpPr>
        <p:grpSpPr>
          <a:xfrm>
            <a:off x="8080925" y="2039369"/>
            <a:ext cx="474743" cy="225704"/>
            <a:chOff x="7493876" y="2774731"/>
            <a:chExt cx="1481958" cy="894622"/>
          </a:xfrm>
        </p:grpSpPr>
        <p:sp>
          <p:nvSpPr>
            <p:cNvPr id="288" name="Freeform 287">
              <a:extLst>
                <a:ext uri="{FF2B5EF4-FFF2-40B4-BE49-F238E27FC236}">
                  <a16:creationId xmlns:a16="http://schemas.microsoft.com/office/drawing/2014/main" id="{368F4B2E-FBAB-8A41-A938-3CAB86E16A78}"/>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289" name="Oval 288">
              <a:extLst>
                <a:ext uri="{FF2B5EF4-FFF2-40B4-BE49-F238E27FC236}">
                  <a16:creationId xmlns:a16="http://schemas.microsoft.com/office/drawing/2014/main" id="{6EA2914F-86D7-BE41-9528-DD609321AD7E}"/>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290" name="Group 289">
              <a:extLst>
                <a:ext uri="{FF2B5EF4-FFF2-40B4-BE49-F238E27FC236}">
                  <a16:creationId xmlns:a16="http://schemas.microsoft.com/office/drawing/2014/main" id="{F6FEA792-E944-7F40-8522-0F3BB5E23346}"/>
                </a:ext>
              </a:extLst>
            </p:cNvPr>
            <p:cNvGrpSpPr/>
            <p:nvPr/>
          </p:nvGrpSpPr>
          <p:grpSpPr>
            <a:xfrm>
              <a:off x="7713663" y="2848339"/>
              <a:ext cx="1042107" cy="425543"/>
              <a:chOff x="7786941" y="2884917"/>
              <a:chExt cx="897649" cy="353919"/>
            </a:xfrm>
          </p:grpSpPr>
          <p:sp>
            <p:nvSpPr>
              <p:cNvPr id="291" name="Freeform 290">
                <a:extLst>
                  <a:ext uri="{FF2B5EF4-FFF2-40B4-BE49-F238E27FC236}">
                    <a16:creationId xmlns:a16="http://schemas.microsoft.com/office/drawing/2014/main" id="{972F4E62-E379-194B-871E-E46E92AFC2FE}"/>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92" name="Freeform 291">
                <a:extLst>
                  <a:ext uri="{FF2B5EF4-FFF2-40B4-BE49-F238E27FC236}">
                    <a16:creationId xmlns:a16="http://schemas.microsoft.com/office/drawing/2014/main" id="{ED05D402-8D82-2F46-9C17-0AC4A042D60C}"/>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93" name="Freeform 292">
                <a:extLst>
                  <a:ext uri="{FF2B5EF4-FFF2-40B4-BE49-F238E27FC236}">
                    <a16:creationId xmlns:a16="http://schemas.microsoft.com/office/drawing/2014/main" id="{7DA453E6-118F-7E48-AB98-9E78F795553A}"/>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94" name="Freeform 293">
                <a:extLst>
                  <a:ext uri="{FF2B5EF4-FFF2-40B4-BE49-F238E27FC236}">
                    <a16:creationId xmlns:a16="http://schemas.microsoft.com/office/drawing/2014/main" id="{815C067A-55D2-0842-B95C-8B59B2F9D307}"/>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nvGrpSpPr>
          <p:cNvPr id="295" name="Group 294">
            <a:extLst>
              <a:ext uri="{FF2B5EF4-FFF2-40B4-BE49-F238E27FC236}">
                <a16:creationId xmlns:a16="http://schemas.microsoft.com/office/drawing/2014/main" id="{E05E51FE-6D06-724F-A864-98AA3622A939}"/>
              </a:ext>
            </a:extLst>
          </p:cNvPr>
          <p:cNvGrpSpPr/>
          <p:nvPr/>
        </p:nvGrpSpPr>
        <p:grpSpPr>
          <a:xfrm>
            <a:off x="8766270" y="1705577"/>
            <a:ext cx="474743" cy="225704"/>
            <a:chOff x="7493876" y="2774731"/>
            <a:chExt cx="1481958" cy="894622"/>
          </a:xfrm>
        </p:grpSpPr>
        <p:sp>
          <p:nvSpPr>
            <p:cNvPr id="296" name="Freeform 295">
              <a:extLst>
                <a:ext uri="{FF2B5EF4-FFF2-40B4-BE49-F238E27FC236}">
                  <a16:creationId xmlns:a16="http://schemas.microsoft.com/office/drawing/2014/main" id="{39167229-980A-5148-A640-DFE741EA85C6}"/>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297" name="Oval 296">
              <a:extLst>
                <a:ext uri="{FF2B5EF4-FFF2-40B4-BE49-F238E27FC236}">
                  <a16:creationId xmlns:a16="http://schemas.microsoft.com/office/drawing/2014/main" id="{0086428A-7293-A947-A526-D3C06F68E734}"/>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298" name="Group 297">
              <a:extLst>
                <a:ext uri="{FF2B5EF4-FFF2-40B4-BE49-F238E27FC236}">
                  <a16:creationId xmlns:a16="http://schemas.microsoft.com/office/drawing/2014/main" id="{C749E6C3-5725-AA4F-B967-4F6B56370D3C}"/>
                </a:ext>
              </a:extLst>
            </p:cNvPr>
            <p:cNvGrpSpPr/>
            <p:nvPr/>
          </p:nvGrpSpPr>
          <p:grpSpPr>
            <a:xfrm>
              <a:off x="7713663" y="2848339"/>
              <a:ext cx="1042107" cy="425543"/>
              <a:chOff x="7786941" y="2884917"/>
              <a:chExt cx="897649" cy="353919"/>
            </a:xfrm>
          </p:grpSpPr>
          <p:sp>
            <p:nvSpPr>
              <p:cNvPr id="299" name="Freeform 298">
                <a:extLst>
                  <a:ext uri="{FF2B5EF4-FFF2-40B4-BE49-F238E27FC236}">
                    <a16:creationId xmlns:a16="http://schemas.microsoft.com/office/drawing/2014/main" id="{1DBF2F38-9130-4045-B1F1-F32D81B5E4B1}"/>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300" name="Freeform 299">
                <a:extLst>
                  <a:ext uri="{FF2B5EF4-FFF2-40B4-BE49-F238E27FC236}">
                    <a16:creationId xmlns:a16="http://schemas.microsoft.com/office/drawing/2014/main" id="{E63A837A-0C0E-D146-B677-E6611EB454B7}"/>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301" name="Freeform 300">
                <a:extLst>
                  <a:ext uri="{FF2B5EF4-FFF2-40B4-BE49-F238E27FC236}">
                    <a16:creationId xmlns:a16="http://schemas.microsoft.com/office/drawing/2014/main" id="{8C5D26E9-C8F1-914C-B704-8B11AC641B6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302" name="Freeform 301">
                <a:extLst>
                  <a:ext uri="{FF2B5EF4-FFF2-40B4-BE49-F238E27FC236}">
                    <a16:creationId xmlns:a16="http://schemas.microsoft.com/office/drawing/2014/main" id="{BAFDD1D0-615D-0249-9F98-0FEEC487350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nvGrpSpPr>
          <p:cNvPr id="303" name="Group 302">
            <a:extLst>
              <a:ext uri="{FF2B5EF4-FFF2-40B4-BE49-F238E27FC236}">
                <a16:creationId xmlns:a16="http://schemas.microsoft.com/office/drawing/2014/main" id="{E2AC8335-D6C0-A144-AF32-A58DE5F9C3A6}"/>
              </a:ext>
            </a:extLst>
          </p:cNvPr>
          <p:cNvGrpSpPr/>
          <p:nvPr/>
        </p:nvGrpSpPr>
        <p:grpSpPr>
          <a:xfrm>
            <a:off x="9011719" y="2377261"/>
            <a:ext cx="474743" cy="225704"/>
            <a:chOff x="7493876" y="2774731"/>
            <a:chExt cx="1481958" cy="894622"/>
          </a:xfrm>
        </p:grpSpPr>
        <p:sp>
          <p:nvSpPr>
            <p:cNvPr id="304" name="Freeform 303">
              <a:extLst>
                <a:ext uri="{FF2B5EF4-FFF2-40B4-BE49-F238E27FC236}">
                  <a16:creationId xmlns:a16="http://schemas.microsoft.com/office/drawing/2014/main" id="{8A05DBFA-0EAB-1845-9738-0EB0EE239CC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305" name="Oval 304">
              <a:extLst>
                <a:ext uri="{FF2B5EF4-FFF2-40B4-BE49-F238E27FC236}">
                  <a16:creationId xmlns:a16="http://schemas.microsoft.com/office/drawing/2014/main" id="{57B67D1D-3B77-9140-B848-C561A80DA4A0}"/>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306" name="Group 305">
              <a:extLst>
                <a:ext uri="{FF2B5EF4-FFF2-40B4-BE49-F238E27FC236}">
                  <a16:creationId xmlns:a16="http://schemas.microsoft.com/office/drawing/2014/main" id="{28A2F0BB-0470-2A4F-809B-26CEE46BFCFA}"/>
                </a:ext>
              </a:extLst>
            </p:cNvPr>
            <p:cNvGrpSpPr/>
            <p:nvPr/>
          </p:nvGrpSpPr>
          <p:grpSpPr>
            <a:xfrm>
              <a:off x="7713663" y="2848339"/>
              <a:ext cx="1042107" cy="425543"/>
              <a:chOff x="7786941" y="2884917"/>
              <a:chExt cx="897649" cy="353919"/>
            </a:xfrm>
          </p:grpSpPr>
          <p:sp>
            <p:nvSpPr>
              <p:cNvPr id="307" name="Freeform 306">
                <a:extLst>
                  <a:ext uri="{FF2B5EF4-FFF2-40B4-BE49-F238E27FC236}">
                    <a16:creationId xmlns:a16="http://schemas.microsoft.com/office/drawing/2014/main" id="{1BECC3AF-A2D6-6440-B742-F4103B39442F}"/>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308" name="Freeform 307">
                <a:extLst>
                  <a:ext uri="{FF2B5EF4-FFF2-40B4-BE49-F238E27FC236}">
                    <a16:creationId xmlns:a16="http://schemas.microsoft.com/office/drawing/2014/main" id="{B186CB30-9A94-0948-B787-CD6FC9EF21BE}"/>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309" name="Freeform 308">
                <a:extLst>
                  <a:ext uri="{FF2B5EF4-FFF2-40B4-BE49-F238E27FC236}">
                    <a16:creationId xmlns:a16="http://schemas.microsoft.com/office/drawing/2014/main" id="{24F5F472-F50F-F24E-8E59-CFD0B0ED992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310" name="Freeform 309">
                <a:extLst>
                  <a:ext uri="{FF2B5EF4-FFF2-40B4-BE49-F238E27FC236}">
                    <a16:creationId xmlns:a16="http://schemas.microsoft.com/office/drawing/2014/main" id="{3D0405D5-7F85-264F-A6AD-695776F19C2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nvGrpSpPr>
          <p:cNvPr id="221" name="Group 200">
            <a:extLst>
              <a:ext uri="{FF2B5EF4-FFF2-40B4-BE49-F238E27FC236}">
                <a16:creationId xmlns:a16="http://schemas.microsoft.com/office/drawing/2014/main" id="{06798466-3BB3-2342-BD22-8AE603A94657}"/>
              </a:ext>
            </a:extLst>
          </p:cNvPr>
          <p:cNvGrpSpPr>
            <a:grpSpLocks/>
          </p:cNvGrpSpPr>
          <p:nvPr/>
        </p:nvGrpSpPr>
        <p:grpSpPr bwMode="auto">
          <a:xfrm>
            <a:off x="9319318" y="2530247"/>
            <a:ext cx="775097" cy="601265"/>
            <a:chOff x="4045" y="1955"/>
            <a:chExt cx="651" cy="505"/>
          </a:xfrm>
        </p:grpSpPr>
        <p:grpSp>
          <p:nvGrpSpPr>
            <p:cNvPr id="222" name="Group 123">
              <a:extLst>
                <a:ext uri="{FF2B5EF4-FFF2-40B4-BE49-F238E27FC236}">
                  <a16:creationId xmlns:a16="http://schemas.microsoft.com/office/drawing/2014/main" id="{174D30C2-0600-E842-9D13-48D84E15A8AC}"/>
                </a:ext>
              </a:extLst>
            </p:cNvPr>
            <p:cNvGrpSpPr>
              <a:grpSpLocks/>
            </p:cNvGrpSpPr>
            <p:nvPr/>
          </p:nvGrpSpPr>
          <p:grpSpPr bwMode="auto">
            <a:xfrm rot="3346875">
              <a:off x="3958" y="2042"/>
              <a:ext cx="282" cy="108"/>
              <a:chOff x="5078" y="1860"/>
              <a:chExt cx="282" cy="108"/>
            </a:xfrm>
          </p:grpSpPr>
          <p:sp>
            <p:nvSpPr>
              <p:cNvPr id="232" name="Rectangle 124">
                <a:extLst>
                  <a:ext uri="{FF2B5EF4-FFF2-40B4-BE49-F238E27FC236}">
                    <a16:creationId xmlns:a16="http://schemas.microsoft.com/office/drawing/2014/main" id="{F381050B-DDE8-954D-9D94-E1EE35A64E62}"/>
                  </a:ext>
                </a:extLst>
              </p:cNvPr>
              <p:cNvSpPr>
                <a:spLocks noChangeArrowheads="1"/>
              </p:cNvSpPr>
              <p:nvPr/>
            </p:nvSpPr>
            <p:spPr bwMode="auto">
              <a:xfrm>
                <a:off x="5215" y="1861"/>
                <a:ext cx="144" cy="108"/>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233" name="Rectangle 125">
                <a:extLst>
                  <a:ext uri="{FF2B5EF4-FFF2-40B4-BE49-F238E27FC236}">
                    <a16:creationId xmlns:a16="http://schemas.microsoft.com/office/drawing/2014/main" id="{5197D7D3-1B07-6740-82AE-F29D7BEDCD09}"/>
                  </a:ext>
                </a:extLst>
              </p:cNvPr>
              <p:cNvSpPr>
                <a:spLocks noChangeArrowheads="1"/>
              </p:cNvSpPr>
              <p:nvPr/>
            </p:nvSpPr>
            <p:spPr bwMode="auto">
              <a:xfrm>
                <a:off x="5078" y="1860"/>
                <a:ext cx="166"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grpSp>
        <p:grpSp>
          <p:nvGrpSpPr>
            <p:cNvPr id="223" name="Group 126">
              <a:extLst>
                <a:ext uri="{FF2B5EF4-FFF2-40B4-BE49-F238E27FC236}">
                  <a16:creationId xmlns:a16="http://schemas.microsoft.com/office/drawing/2014/main" id="{3E825F3A-5DF4-304A-B95C-B8A97DD304FA}"/>
                </a:ext>
              </a:extLst>
            </p:cNvPr>
            <p:cNvGrpSpPr>
              <a:grpSpLocks/>
            </p:cNvGrpSpPr>
            <p:nvPr/>
          </p:nvGrpSpPr>
          <p:grpSpPr bwMode="auto">
            <a:xfrm rot="3215306">
              <a:off x="4158" y="2108"/>
              <a:ext cx="282" cy="108"/>
              <a:chOff x="5078" y="1860"/>
              <a:chExt cx="282" cy="108"/>
            </a:xfrm>
          </p:grpSpPr>
          <p:sp>
            <p:nvSpPr>
              <p:cNvPr id="230" name="Rectangle 127">
                <a:extLst>
                  <a:ext uri="{FF2B5EF4-FFF2-40B4-BE49-F238E27FC236}">
                    <a16:creationId xmlns:a16="http://schemas.microsoft.com/office/drawing/2014/main" id="{6F4FE7A3-A500-AE4F-BCA5-184F3C5D66A8}"/>
                  </a:ext>
                </a:extLst>
              </p:cNvPr>
              <p:cNvSpPr>
                <a:spLocks noChangeArrowheads="1"/>
              </p:cNvSpPr>
              <p:nvPr/>
            </p:nvSpPr>
            <p:spPr bwMode="auto">
              <a:xfrm>
                <a:off x="5214" y="1860"/>
                <a:ext cx="144" cy="108"/>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231" name="Rectangle 128">
                <a:extLst>
                  <a:ext uri="{FF2B5EF4-FFF2-40B4-BE49-F238E27FC236}">
                    <a16:creationId xmlns:a16="http://schemas.microsoft.com/office/drawing/2014/main" id="{DC50AA62-2765-F54C-89E7-332279233AB7}"/>
                  </a:ext>
                </a:extLst>
              </p:cNvPr>
              <p:cNvSpPr>
                <a:spLocks noChangeArrowheads="1"/>
              </p:cNvSpPr>
              <p:nvPr/>
            </p:nvSpPr>
            <p:spPr bwMode="auto">
              <a:xfrm>
                <a:off x="5076" y="1860"/>
                <a:ext cx="166"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grpSp>
        <p:grpSp>
          <p:nvGrpSpPr>
            <p:cNvPr id="224" name="Group 129">
              <a:extLst>
                <a:ext uri="{FF2B5EF4-FFF2-40B4-BE49-F238E27FC236}">
                  <a16:creationId xmlns:a16="http://schemas.microsoft.com/office/drawing/2014/main" id="{0A9E08EA-C83B-9C45-BA60-0B9B237E060B}"/>
                </a:ext>
              </a:extLst>
            </p:cNvPr>
            <p:cNvGrpSpPr>
              <a:grpSpLocks/>
            </p:cNvGrpSpPr>
            <p:nvPr/>
          </p:nvGrpSpPr>
          <p:grpSpPr bwMode="auto">
            <a:xfrm rot="3051000">
              <a:off x="4380" y="2184"/>
              <a:ext cx="282" cy="108"/>
              <a:chOff x="5078" y="1860"/>
              <a:chExt cx="282" cy="108"/>
            </a:xfrm>
          </p:grpSpPr>
          <p:sp>
            <p:nvSpPr>
              <p:cNvPr id="228" name="Rectangle 130">
                <a:extLst>
                  <a:ext uri="{FF2B5EF4-FFF2-40B4-BE49-F238E27FC236}">
                    <a16:creationId xmlns:a16="http://schemas.microsoft.com/office/drawing/2014/main" id="{D3EF473C-F3F1-064D-8B44-C21CE30AA66D}"/>
                  </a:ext>
                </a:extLst>
              </p:cNvPr>
              <p:cNvSpPr>
                <a:spLocks noChangeArrowheads="1"/>
              </p:cNvSpPr>
              <p:nvPr/>
            </p:nvSpPr>
            <p:spPr bwMode="auto">
              <a:xfrm>
                <a:off x="5214" y="1860"/>
                <a:ext cx="144" cy="108"/>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229" name="Rectangle 131">
                <a:extLst>
                  <a:ext uri="{FF2B5EF4-FFF2-40B4-BE49-F238E27FC236}">
                    <a16:creationId xmlns:a16="http://schemas.microsoft.com/office/drawing/2014/main" id="{C03C8DA3-06DA-EF43-B064-7CCBEDCA593D}"/>
                  </a:ext>
                </a:extLst>
              </p:cNvPr>
              <p:cNvSpPr>
                <a:spLocks noChangeArrowheads="1"/>
              </p:cNvSpPr>
              <p:nvPr/>
            </p:nvSpPr>
            <p:spPr bwMode="auto">
              <a:xfrm>
                <a:off x="5078" y="1860"/>
                <a:ext cx="166"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grpSp>
        <p:sp>
          <p:nvSpPr>
            <p:cNvPr id="225" name="Line 133">
              <a:extLst>
                <a:ext uri="{FF2B5EF4-FFF2-40B4-BE49-F238E27FC236}">
                  <a16:creationId xmlns:a16="http://schemas.microsoft.com/office/drawing/2014/main" id="{DE2846D5-5BC7-A148-987E-9BFF02F3AB40}"/>
                </a:ext>
              </a:extLst>
            </p:cNvPr>
            <p:cNvSpPr>
              <a:spLocks noChangeShapeType="1"/>
            </p:cNvSpPr>
            <p:nvPr/>
          </p:nvSpPr>
          <p:spPr bwMode="auto">
            <a:xfrm>
              <a:off x="4184" y="2216"/>
              <a:ext cx="84" cy="1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26" name="Line 134">
              <a:extLst>
                <a:ext uri="{FF2B5EF4-FFF2-40B4-BE49-F238E27FC236}">
                  <a16:creationId xmlns:a16="http://schemas.microsoft.com/office/drawing/2014/main" id="{30B266F5-491B-F245-8588-B01608E3BBD9}"/>
                </a:ext>
              </a:extLst>
            </p:cNvPr>
            <p:cNvSpPr>
              <a:spLocks noChangeShapeType="1"/>
            </p:cNvSpPr>
            <p:nvPr/>
          </p:nvSpPr>
          <p:spPr bwMode="auto">
            <a:xfrm>
              <a:off x="4388" y="2278"/>
              <a:ext cx="82" cy="1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27" name="Line 135">
              <a:extLst>
                <a:ext uri="{FF2B5EF4-FFF2-40B4-BE49-F238E27FC236}">
                  <a16:creationId xmlns:a16="http://schemas.microsoft.com/office/drawing/2014/main" id="{26AE079B-6AB9-4C4C-AF4E-AAC854681EEB}"/>
                </a:ext>
              </a:extLst>
            </p:cNvPr>
            <p:cNvSpPr>
              <a:spLocks noChangeShapeType="1"/>
            </p:cNvSpPr>
            <p:nvPr/>
          </p:nvSpPr>
          <p:spPr bwMode="auto">
            <a:xfrm>
              <a:off x="4620" y="2350"/>
              <a:ext cx="76" cy="11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311" name="Group 310">
            <a:extLst>
              <a:ext uri="{FF2B5EF4-FFF2-40B4-BE49-F238E27FC236}">
                <a16:creationId xmlns:a16="http://schemas.microsoft.com/office/drawing/2014/main" id="{E9162E78-8261-EA48-A8D1-AA206DF5AC5F}"/>
              </a:ext>
            </a:extLst>
          </p:cNvPr>
          <p:cNvGrpSpPr/>
          <p:nvPr/>
        </p:nvGrpSpPr>
        <p:grpSpPr>
          <a:xfrm>
            <a:off x="9535860" y="3130912"/>
            <a:ext cx="474743" cy="225704"/>
            <a:chOff x="7493876" y="2774731"/>
            <a:chExt cx="1481958" cy="894622"/>
          </a:xfrm>
        </p:grpSpPr>
        <p:sp>
          <p:nvSpPr>
            <p:cNvPr id="312" name="Freeform 311">
              <a:extLst>
                <a:ext uri="{FF2B5EF4-FFF2-40B4-BE49-F238E27FC236}">
                  <a16:creationId xmlns:a16="http://schemas.microsoft.com/office/drawing/2014/main" id="{61929FF8-27C2-9247-A465-EE63843072A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313" name="Oval 312">
              <a:extLst>
                <a:ext uri="{FF2B5EF4-FFF2-40B4-BE49-F238E27FC236}">
                  <a16:creationId xmlns:a16="http://schemas.microsoft.com/office/drawing/2014/main" id="{035E780E-BAF2-FA48-A0B3-9F54E54FDB86}"/>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314" name="Group 313">
              <a:extLst>
                <a:ext uri="{FF2B5EF4-FFF2-40B4-BE49-F238E27FC236}">
                  <a16:creationId xmlns:a16="http://schemas.microsoft.com/office/drawing/2014/main" id="{684F749B-ED1E-A047-A2B3-DE5EAB23CEE6}"/>
                </a:ext>
              </a:extLst>
            </p:cNvPr>
            <p:cNvGrpSpPr/>
            <p:nvPr/>
          </p:nvGrpSpPr>
          <p:grpSpPr>
            <a:xfrm>
              <a:off x="7713663" y="2848339"/>
              <a:ext cx="1042107" cy="425543"/>
              <a:chOff x="7786941" y="2884917"/>
              <a:chExt cx="897649" cy="353919"/>
            </a:xfrm>
          </p:grpSpPr>
          <p:sp>
            <p:nvSpPr>
              <p:cNvPr id="315" name="Freeform 314">
                <a:extLst>
                  <a:ext uri="{FF2B5EF4-FFF2-40B4-BE49-F238E27FC236}">
                    <a16:creationId xmlns:a16="http://schemas.microsoft.com/office/drawing/2014/main" id="{C89DC151-24F4-7047-B7AA-B2339047619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316" name="Freeform 315">
                <a:extLst>
                  <a:ext uri="{FF2B5EF4-FFF2-40B4-BE49-F238E27FC236}">
                    <a16:creationId xmlns:a16="http://schemas.microsoft.com/office/drawing/2014/main" id="{F448580F-C41E-514E-AB84-0B14F276080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317" name="Freeform 316">
                <a:extLst>
                  <a:ext uri="{FF2B5EF4-FFF2-40B4-BE49-F238E27FC236}">
                    <a16:creationId xmlns:a16="http://schemas.microsoft.com/office/drawing/2014/main" id="{8AEFCBA5-3ECF-9546-8AA6-966DE039FC1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318" name="Freeform 317">
                <a:extLst>
                  <a:ext uri="{FF2B5EF4-FFF2-40B4-BE49-F238E27FC236}">
                    <a16:creationId xmlns:a16="http://schemas.microsoft.com/office/drawing/2014/main" id="{67B5A22B-79ED-4949-A639-35B4D10A0147}"/>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nvGrpSpPr>
          <p:cNvPr id="319" name="Group 318">
            <a:extLst>
              <a:ext uri="{FF2B5EF4-FFF2-40B4-BE49-F238E27FC236}">
                <a16:creationId xmlns:a16="http://schemas.microsoft.com/office/drawing/2014/main" id="{83F23AF2-A0FE-224D-920C-84AE9D1EC7B7}"/>
              </a:ext>
            </a:extLst>
          </p:cNvPr>
          <p:cNvGrpSpPr/>
          <p:nvPr/>
        </p:nvGrpSpPr>
        <p:grpSpPr>
          <a:xfrm>
            <a:off x="8833211" y="3971996"/>
            <a:ext cx="474743" cy="225704"/>
            <a:chOff x="7493876" y="2774731"/>
            <a:chExt cx="1481958" cy="894622"/>
          </a:xfrm>
        </p:grpSpPr>
        <p:sp>
          <p:nvSpPr>
            <p:cNvPr id="320" name="Freeform 319">
              <a:extLst>
                <a:ext uri="{FF2B5EF4-FFF2-40B4-BE49-F238E27FC236}">
                  <a16:creationId xmlns:a16="http://schemas.microsoft.com/office/drawing/2014/main" id="{20B06A7E-D607-A643-8573-7FA8832D5013}"/>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321" name="Oval 320">
              <a:extLst>
                <a:ext uri="{FF2B5EF4-FFF2-40B4-BE49-F238E27FC236}">
                  <a16:creationId xmlns:a16="http://schemas.microsoft.com/office/drawing/2014/main" id="{7E112450-743E-2B49-88BE-591DC0195C24}"/>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322" name="Group 321">
              <a:extLst>
                <a:ext uri="{FF2B5EF4-FFF2-40B4-BE49-F238E27FC236}">
                  <a16:creationId xmlns:a16="http://schemas.microsoft.com/office/drawing/2014/main" id="{1AE80838-4934-0E4F-8553-C27D2320BC94}"/>
                </a:ext>
              </a:extLst>
            </p:cNvPr>
            <p:cNvGrpSpPr/>
            <p:nvPr/>
          </p:nvGrpSpPr>
          <p:grpSpPr>
            <a:xfrm>
              <a:off x="7713663" y="2848339"/>
              <a:ext cx="1042107" cy="425543"/>
              <a:chOff x="7786941" y="2884917"/>
              <a:chExt cx="897649" cy="353919"/>
            </a:xfrm>
          </p:grpSpPr>
          <p:sp>
            <p:nvSpPr>
              <p:cNvPr id="323" name="Freeform 322">
                <a:extLst>
                  <a:ext uri="{FF2B5EF4-FFF2-40B4-BE49-F238E27FC236}">
                    <a16:creationId xmlns:a16="http://schemas.microsoft.com/office/drawing/2014/main" id="{D4632782-D6F6-464C-9B44-5281824C256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324" name="Freeform 323">
                <a:extLst>
                  <a:ext uri="{FF2B5EF4-FFF2-40B4-BE49-F238E27FC236}">
                    <a16:creationId xmlns:a16="http://schemas.microsoft.com/office/drawing/2014/main" id="{16D6CA10-0739-4C44-A478-5170B47935D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325" name="Freeform 324">
                <a:extLst>
                  <a:ext uri="{FF2B5EF4-FFF2-40B4-BE49-F238E27FC236}">
                    <a16:creationId xmlns:a16="http://schemas.microsoft.com/office/drawing/2014/main" id="{4B16F740-0AC8-A547-9C7F-02F48F9EA29A}"/>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326" name="Freeform 325">
                <a:extLst>
                  <a:ext uri="{FF2B5EF4-FFF2-40B4-BE49-F238E27FC236}">
                    <a16:creationId xmlns:a16="http://schemas.microsoft.com/office/drawing/2014/main" id="{B97565F7-3C72-3649-A488-D8651F23A3F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spTree>
    <p:extLst>
      <p:ext uri="{BB962C8B-B14F-4D97-AF65-F5344CB8AC3E}">
        <p14:creationId xmlns:p14="http://schemas.microsoft.com/office/powerpoint/2010/main" val="3510653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7"/>
                                        </p:tgtEl>
                                        <p:attrNameLst>
                                          <p:attrName>style.visibility</p:attrName>
                                        </p:attrNameLst>
                                      </p:cBhvr>
                                      <p:to>
                                        <p:strVal val="visible"/>
                                      </p:to>
                                    </p:set>
                                    <p:animEffect transition="in" filter="wipe(left)">
                                      <p:cBhvr>
                                        <p:cTn id="7" dur="1000"/>
                                        <p:tgtEl>
                                          <p:spTgt spid="1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21"/>
                                        </p:tgtEl>
                                        <p:attrNameLst>
                                          <p:attrName>style.visibility</p:attrName>
                                        </p:attrNameLst>
                                      </p:cBhvr>
                                      <p:to>
                                        <p:strVal val="visible"/>
                                      </p:to>
                                    </p:set>
                                    <p:animEffect transition="in" filter="wipe(up)">
                                      <p:cBhvr>
                                        <p:cTn id="12" dur="1000"/>
                                        <p:tgtEl>
                                          <p:spTgt spid="221"/>
                                        </p:tgtEl>
                                      </p:cBhvr>
                                    </p:animEffect>
                                  </p:childTnLst>
                                </p:cTn>
                              </p:par>
                              <p:par>
                                <p:cTn id="13" presetID="9" presetClass="entr" presetSubtype="0" fill="hold" nodeType="withEffect">
                                  <p:stCondLst>
                                    <p:cond delay="0"/>
                                  </p:stCondLst>
                                  <p:childTnLst>
                                    <p:set>
                                      <p:cBhvr>
                                        <p:cTn id="14" dur="1" fill="hold">
                                          <p:stCondLst>
                                            <p:cond delay="0"/>
                                          </p:stCondLst>
                                        </p:cTn>
                                        <p:tgtEl>
                                          <p:spTgt spid="152">
                                            <p:txEl>
                                              <p:pRg st="0" end="0"/>
                                            </p:txEl>
                                          </p:spTgt>
                                        </p:tgtEl>
                                        <p:attrNameLst>
                                          <p:attrName>style.visibility</p:attrName>
                                        </p:attrNameLst>
                                      </p:cBhvr>
                                      <p:to>
                                        <p:strVal val="visible"/>
                                      </p:to>
                                    </p:set>
                                    <p:animEffect transition="in" filter="dissolve">
                                      <p:cBhvr>
                                        <p:cTn id="15" dur="500"/>
                                        <p:tgtEl>
                                          <p:spTgt spid="152">
                                            <p:txEl>
                                              <p:pRg st="0" end="0"/>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152">
                                            <p:txEl>
                                              <p:pRg st="1" end="1"/>
                                            </p:txEl>
                                          </p:spTgt>
                                        </p:tgtEl>
                                        <p:attrNameLst>
                                          <p:attrName>style.visibility</p:attrName>
                                        </p:attrNameLst>
                                      </p:cBhvr>
                                      <p:to>
                                        <p:strVal val="visible"/>
                                      </p:to>
                                    </p:set>
                                    <p:animEffect transition="in" filter="dissolve">
                                      <p:cBhvr>
                                        <p:cTn id="18" dur="500"/>
                                        <p:tgtEl>
                                          <p:spTgt spid="152">
                                            <p:txEl>
                                              <p:pRg st="1" end="1"/>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152">
                                            <p:txEl>
                                              <p:pRg st="2" end="2"/>
                                            </p:txEl>
                                          </p:spTgt>
                                        </p:tgtEl>
                                        <p:attrNameLst>
                                          <p:attrName>style.visibility</p:attrName>
                                        </p:attrNameLst>
                                      </p:cBhvr>
                                      <p:to>
                                        <p:strVal val="visible"/>
                                      </p:to>
                                    </p:set>
                                    <p:animEffect transition="in" filter="dissolve">
                                      <p:cBhvr>
                                        <p:cTn id="21" dur="500"/>
                                        <p:tgtEl>
                                          <p:spTgt spid="152">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154"/>
                                        </p:tgtEl>
                                        <p:attrNameLst>
                                          <p:attrName>style.visibility</p:attrName>
                                        </p:attrNameLst>
                                      </p:cBhvr>
                                      <p:to>
                                        <p:strVal val="visible"/>
                                      </p:to>
                                    </p:set>
                                    <p:animEffect transition="in" filter="wipe(right)">
                                      <p:cBhvr>
                                        <p:cTn id="26" dur="1000"/>
                                        <p:tgtEl>
                                          <p:spTgt spid="15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167"/>
                                        </p:tgtEl>
                                        <p:attrNameLst>
                                          <p:attrName>style.visibility</p:attrName>
                                        </p:attrNameLst>
                                      </p:cBhvr>
                                      <p:to>
                                        <p:strVal val="visible"/>
                                      </p:to>
                                    </p:set>
                                    <p:animEffect transition="in" filter="wipe(right)">
                                      <p:cBhvr>
                                        <p:cTn id="31" dur="500"/>
                                        <p:tgtEl>
                                          <p:spTgt spid="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2152650" y="543811"/>
            <a:ext cx="7886700" cy="670967"/>
          </a:xfrm>
        </p:spPr>
        <p:txBody>
          <a:bodyPr>
            <a:normAutofit fontScale="90000"/>
          </a:bodyPr>
          <a:lstStyle/>
          <a:p>
            <a:r>
              <a:rPr lang="en-US" altLang="en-US" dirty="0">
                <a:ea typeface="ＭＳ Ｐゴシック" panose="020B0600070205080204" pitchFamily="34" charset="-128"/>
              </a:rPr>
              <a:t>IP </a:t>
            </a:r>
            <a:r>
              <a:rPr lang="en-US" altLang="en-US" dirty="0" smtClean="0">
                <a:ea typeface="ＭＳ Ｐゴシック" panose="020B0600070205080204" pitchFamily="34" charset="-128"/>
              </a:rPr>
              <a:t>Fragmentation/Reassembly</a:t>
            </a:r>
            <a:endParaRPr lang="en-US" dirty="0"/>
          </a:p>
        </p:txBody>
      </p:sp>
      <p:grpSp>
        <p:nvGrpSpPr>
          <p:cNvPr id="273" name="Group 4">
            <a:extLst>
              <a:ext uri="{FF2B5EF4-FFF2-40B4-BE49-F238E27FC236}">
                <a16:creationId xmlns:a16="http://schemas.microsoft.com/office/drawing/2014/main" id="{C209DF58-BB84-EE41-9A05-9B26BDA48F8A}"/>
              </a:ext>
            </a:extLst>
          </p:cNvPr>
          <p:cNvGrpSpPr>
            <a:grpSpLocks/>
          </p:cNvGrpSpPr>
          <p:nvPr/>
        </p:nvGrpSpPr>
        <p:grpSpPr bwMode="auto">
          <a:xfrm>
            <a:off x="6551385" y="1633009"/>
            <a:ext cx="3136106" cy="522686"/>
            <a:chOff x="3006" y="1205"/>
            <a:chExt cx="2634" cy="439"/>
          </a:xfrm>
        </p:grpSpPr>
        <p:sp>
          <p:nvSpPr>
            <p:cNvPr id="275" name="Rectangle 6">
              <a:extLst>
                <a:ext uri="{FF2B5EF4-FFF2-40B4-BE49-F238E27FC236}">
                  <a16:creationId xmlns:a16="http://schemas.microsoft.com/office/drawing/2014/main" id="{9F97564F-AA01-CD42-B7AF-FD555736F768}"/>
                </a:ext>
              </a:extLst>
            </p:cNvPr>
            <p:cNvSpPr>
              <a:spLocks noChangeArrowheads="1"/>
            </p:cNvSpPr>
            <p:nvPr/>
          </p:nvSpPr>
          <p:spPr bwMode="auto">
            <a:xfrm>
              <a:off x="3006" y="1242"/>
              <a:ext cx="2634" cy="342"/>
            </a:xfrm>
            <a:prstGeom prst="rect">
              <a:avLst/>
            </a:prstGeom>
            <a:solidFill>
              <a:srgbClr val="FFFFFF"/>
            </a:solidFill>
            <a:ln w="19050">
              <a:solidFill>
                <a:srgbClr val="000000"/>
              </a:solidFill>
              <a:miter lim="800000"/>
              <a:headEnd/>
              <a:tailEnd/>
            </a:ln>
            <a:effectLst>
              <a:outerShdw blurRad="50800" dist="38100" dir="18900000" algn="bl" rotWithShape="0">
                <a:srgbClr val="0000A3">
                  <a:alpha val="40000"/>
                </a:srgb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276" name="Text Box 7">
              <a:extLst>
                <a:ext uri="{FF2B5EF4-FFF2-40B4-BE49-F238E27FC236}">
                  <a16:creationId xmlns:a16="http://schemas.microsoft.com/office/drawing/2014/main" id="{B08FA020-86D6-B940-A867-F9B73513D872}"/>
                </a:ext>
              </a:extLst>
            </p:cNvPr>
            <p:cNvSpPr txBox="1">
              <a:spLocks noChangeArrowheads="1"/>
            </p:cNvSpPr>
            <p:nvPr/>
          </p:nvSpPr>
          <p:spPr bwMode="auto">
            <a:xfrm>
              <a:off x="3734" y="1205"/>
              <a:ext cx="322"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350" kern="0">
                  <a:solidFill>
                    <a:srgbClr val="000000"/>
                  </a:solidFill>
                  <a:latin typeface="Avenir Book" panose="020B0503020203020204" pitchFamily="34" charset="-78"/>
                  <a:cs typeface="Avenir Book" panose="020B0503020203020204" pitchFamily="34" charset="-78"/>
                </a:rPr>
                <a:t>ID</a:t>
              </a:r>
            </a:p>
            <a:p>
              <a:pPr defTabSz="685800" eaLnBrk="0" fontAlgn="base" hangingPunct="0">
                <a:spcBef>
                  <a:spcPct val="0"/>
                </a:spcBef>
                <a:spcAft>
                  <a:spcPct val="0"/>
                </a:spcAft>
                <a:defRPr/>
              </a:pPr>
              <a:r>
                <a:rPr lang="en-US" altLang="en-US" sz="1350" kern="0">
                  <a:solidFill>
                    <a:srgbClr val="000000"/>
                  </a:solidFill>
                  <a:latin typeface="Avenir Book" panose="020B0503020203020204" pitchFamily="34" charset="-78"/>
                  <a:cs typeface="Avenir Book" panose="020B0503020203020204" pitchFamily="34" charset="-78"/>
                </a:rPr>
                <a:t>=x</a:t>
              </a:r>
            </a:p>
          </p:txBody>
        </p:sp>
        <p:sp>
          <p:nvSpPr>
            <p:cNvPr id="277" name="Text Box 8">
              <a:extLst>
                <a:ext uri="{FF2B5EF4-FFF2-40B4-BE49-F238E27FC236}">
                  <a16:creationId xmlns:a16="http://schemas.microsoft.com/office/drawing/2014/main" id="{F56BF547-3E90-BB4F-A15E-786126B2BCE3}"/>
                </a:ext>
              </a:extLst>
            </p:cNvPr>
            <p:cNvSpPr txBox="1">
              <a:spLocks noChangeArrowheads="1"/>
            </p:cNvSpPr>
            <p:nvPr/>
          </p:nvSpPr>
          <p:spPr bwMode="auto">
            <a:xfrm>
              <a:off x="4623" y="1217"/>
              <a:ext cx="519"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a:solidFill>
                    <a:srgbClr val="000000"/>
                  </a:solidFill>
                  <a:latin typeface="Avenir Book" panose="020B0503020203020204" pitchFamily="34" charset="-78"/>
                  <a:cs typeface="Avenir Book" panose="020B0503020203020204" pitchFamily="34" charset="-78"/>
                </a:rPr>
                <a:t>offset</a:t>
              </a:r>
            </a:p>
            <a:p>
              <a:pPr algn="ctr" defTabSz="685800" eaLnBrk="0" fontAlgn="base" hangingPunct="0">
                <a:spcBef>
                  <a:spcPct val="0"/>
                </a:spcBef>
                <a:spcAft>
                  <a:spcPct val="0"/>
                </a:spcAft>
                <a:defRPr/>
              </a:pPr>
              <a:r>
                <a:rPr lang="en-US" altLang="en-US" sz="1350" kern="0">
                  <a:solidFill>
                    <a:srgbClr val="000000"/>
                  </a:solidFill>
                  <a:latin typeface="Avenir Book" panose="020B0503020203020204" pitchFamily="34" charset="-78"/>
                  <a:cs typeface="Avenir Book" panose="020B0503020203020204" pitchFamily="34" charset="-78"/>
                </a:rPr>
                <a:t>=0</a:t>
              </a:r>
            </a:p>
          </p:txBody>
        </p:sp>
        <p:sp>
          <p:nvSpPr>
            <p:cNvPr id="278" name="Text Box 9">
              <a:extLst>
                <a:ext uri="{FF2B5EF4-FFF2-40B4-BE49-F238E27FC236}">
                  <a16:creationId xmlns:a16="http://schemas.microsoft.com/office/drawing/2014/main" id="{DBDC952C-C809-B445-B355-B2F02E8CE967}"/>
                </a:ext>
              </a:extLst>
            </p:cNvPr>
            <p:cNvSpPr txBox="1">
              <a:spLocks noChangeArrowheads="1"/>
            </p:cNvSpPr>
            <p:nvPr/>
          </p:nvSpPr>
          <p:spPr bwMode="auto">
            <a:xfrm>
              <a:off x="4132" y="1217"/>
              <a:ext cx="365"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smtClean="0">
                  <a:solidFill>
                    <a:srgbClr val="000000"/>
                  </a:solidFill>
                  <a:latin typeface="Avenir Book" panose="020B0503020203020204" pitchFamily="34" charset="-78"/>
                  <a:cs typeface="Avenir Book" panose="020B0503020203020204" pitchFamily="34" charset="-78"/>
                </a:rPr>
                <a:t>MF</a:t>
              </a:r>
              <a:endParaRPr lang="en-US" altLang="en-US" sz="1350" kern="0" dirty="0">
                <a:solidFill>
                  <a:srgbClr val="000000"/>
                </a:solidFill>
                <a:latin typeface="Avenir Book" panose="020B0503020203020204" pitchFamily="34" charset="-78"/>
                <a:cs typeface="Avenir Book" panose="020B0503020203020204" pitchFamily="34" charset="-78"/>
              </a:endParaRPr>
            </a:p>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=0</a:t>
              </a:r>
            </a:p>
          </p:txBody>
        </p:sp>
        <p:sp>
          <p:nvSpPr>
            <p:cNvPr id="279" name="Text Box 10">
              <a:extLst>
                <a:ext uri="{FF2B5EF4-FFF2-40B4-BE49-F238E27FC236}">
                  <a16:creationId xmlns:a16="http://schemas.microsoft.com/office/drawing/2014/main" id="{A9EC1F74-3597-984E-BA0B-F7596BA8C5E7}"/>
                </a:ext>
              </a:extLst>
            </p:cNvPr>
            <p:cNvSpPr txBox="1">
              <a:spLocks noChangeArrowheads="1"/>
            </p:cNvSpPr>
            <p:nvPr/>
          </p:nvSpPr>
          <p:spPr bwMode="auto">
            <a:xfrm>
              <a:off x="3230" y="1205"/>
              <a:ext cx="575"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350" kern="0">
                  <a:solidFill>
                    <a:srgbClr val="000000"/>
                  </a:solidFill>
                  <a:latin typeface="Avenir Book" panose="020B0503020203020204" pitchFamily="34" charset="-78"/>
                  <a:cs typeface="Avenir Book" panose="020B0503020203020204" pitchFamily="34" charset="-78"/>
                </a:rPr>
                <a:t>length</a:t>
              </a:r>
            </a:p>
            <a:p>
              <a:pPr defTabSz="685800" eaLnBrk="0" fontAlgn="base" hangingPunct="0">
                <a:spcBef>
                  <a:spcPct val="0"/>
                </a:spcBef>
                <a:spcAft>
                  <a:spcPct val="0"/>
                </a:spcAft>
                <a:defRPr/>
              </a:pPr>
              <a:r>
                <a:rPr lang="en-US" altLang="en-US" sz="1350" kern="0">
                  <a:solidFill>
                    <a:srgbClr val="000000"/>
                  </a:solidFill>
                  <a:latin typeface="Avenir Book" panose="020B0503020203020204" pitchFamily="34" charset="-78"/>
                  <a:cs typeface="Avenir Book" panose="020B0503020203020204" pitchFamily="34" charset="-78"/>
                </a:rPr>
                <a:t>=4000</a:t>
              </a:r>
            </a:p>
          </p:txBody>
        </p:sp>
        <p:sp>
          <p:nvSpPr>
            <p:cNvPr id="280" name="Line 11">
              <a:extLst>
                <a:ext uri="{FF2B5EF4-FFF2-40B4-BE49-F238E27FC236}">
                  <a16:creationId xmlns:a16="http://schemas.microsoft.com/office/drawing/2014/main" id="{62001456-A0DE-F549-91B8-4AFAB874A3B6}"/>
                </a:ext>
              </a:extLst>
            </p:cNvPr>
            <p:cNvSpPr>
              <a:spLocks noChangeShapeType="1"/>
            </p:cNvSpPr>
            <p:nvPr/>
          </p:nvSpPr>
          <p:spPr bwMode="auto">
            <a:xfrm>
              <a:off x="3246" y="1242"/>
              <a:ext cx="0" cy="3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81" name="Line 12">
              <a:extLst>
                <a:ext uri="{FF2B5EF4-FFF2-40B4-BE49-F238E27FC236}">
                  <a16:creationId xmlns:a16="http://schemas.microsoft.com/office/drawing/2014/main" id="{893638D3-E04E-AA43-A78B-93162C2865E0}"/>
                </a:ext>
              </a:extLst>
            </p:cNvPr>
            <p:cNvSpPr>
              <a:spLocks noChangeShapeType="1"/>
            </p:cNvSpPr>
            <p:nvPr/>
          </p:nvSpPr>
          <p:spPr bwMode="auto">
            <a:xfrm>
              <a:off x="3750" y="1242"/>
              <a:ext cx="0" cy="3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82" name="Line 13">
              <a:extLst>
                <a:ext uri="{FF2B5EF4-FFF2-40B4-BE49-F238E27FC236}">
                  <a16:creationId xmlns:a16="http://schemas.microsoft.com/office/drawing/2014/main" id="{83D5BE05-2CE6-B34D-AF80-010634152A21}"/>
                </a:ext>
              </a:extLst>
            </p:cNvPr>
            <p:cNvSpPr>
              <a:spLocks noChangeShapeType="1"/>
            </p:cNvSpPr>
            <p:nvPr/>
          </p:nvSpPr>
          <p:spPr bwMode="auto">
            <a:xfrm>
              <a:off x="4020" y="1254"/>
              <a:ext cx="0" cy="3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83" name="Line 14">
              <a:extLst>
                <a:ext uri="{FF2B5EF4-FFF2-40B4-BE49-F238E27FC236}">
                  <a16:creationId xmlns:a16="http://schemas.microsoft.com/office/drawing/2014/main" id="{B403F84F-91AC-0F4D-9D8A-D3B010411ECA}"/>
                </a:ext>
              </a:extLst>
            </p:cNvPr>
            <p:cNvSpPr>
              <a:spLocks noChangeShapeType="1"/>
            </p:cNvSpPr>
            <p:nvPr/>
          </p:nvSpPr>
          <p:spPr bwMode="auto">
            <a:xfrm>
              <a:off x="4638" y="1242"/>
              <a:ext cx="0" cy="3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84" name="Line 15">
              <a:extLst>
                <a:ext uri="{FF2B5EF4-FFF2-40B4-BE49-F238E27FC236}">
                  <a16:creationId xmlns:a16="http://schemas.microsoft.com/office/drawing/2014/main" id="{96E9F421-95E6-864D-AFCE-D0C2B7D32BE7}"/>
                </a:ext>
              </a:extLst>
            </p:cNvPr>
            <p:cNvSpPr>
              <a:spLocks noChangeShapeType="1"/>
            </p:cNvSpPr>
            <p:nvPr/>
          </p:nvSpPr>
          <p:spPr bwMode="auto">
            <a:xfrm>
              <a:off x="5112" y="1242"/>
              <a:ext cx="0" cy="3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85" name="Rectangle 16">
              <a:extLst>
                <a:ext uri="{FF2B5EF4-FFF2-40B4-BE49-F238E27FC236}">
                  <a16:creationId xmlns:a16="http://schemas.microsoft.com/office/drawing/2014/main" id="{E06CA3A4-DDBA-A648-AE30-B136F21AE15C}"/>
                </a:ext>
              </a:extLst>
            </p:cNvPr>
            <p:cNvSpPr>
              <a:spLocks noChangeArrowheads="1"/>
            </p:cNvSpPr>
            <p:nvPr/>
          </p:nvSpPr>
          <p:spPr bwMode="auto">
            <a:xfrm>
              <a:off x="5232" y="1237"/>
              <a:ext cx="138" cy="35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grpSp>
      <p:grpSp>
        <p:nvGrpSpPr>
          <p:cNvPr id="286" name="Group 70">
            <a:extLst>
              <a:ext uri="{FF2B5EF4-FFF2-40B4-BE49-F238E27FC236}">
                <a16:creationId xmlns:a16="http://schemas.microsoft.com/office/drawing/2014/main" id="{E0E5D94D-8D0E-F447-B202-06A60559CE81}"/>
              </a:ext>
            </a:extLst>
          </p:cNvPr>
          <p:cNvGrpSpPr>
            <a:grpSpLocks/>
          </p:cNvGrpSpPr>
          <p:nvPr/>
        </p:nvGrpSpPr>
        <p:grpSpPr bwMode="auto">
          <a:xfrm>
            <a:off x="6618061" y="2205697"/>
            <a:ext cx="3483769" cy="2497931"/>
            <a:chOff x="2321" y="1443"/>
            <a:chExt cx="2926" cy="2098"/>
          </a:xfrm>
        </p:grpSpPr>
        <p:grpSp>
          <p:nvGrpSpPr>
            <p:cNvPr id="327" name="Group 17">
              <a:extLst>
                <a:ext uri="{FF2B5EF4-FFF2-40B4-BE49-F238E27FC236}">
                  <a16:creationId xmlns:a16="http://schemas.microsoft.com/office/drawing/2014/main" id="{D6D59DCE-5992-8C44-B2EB-F9E8F0FD4606}"/>
                </a:ext>
              </a:extLst>
            </p:cNvPr>
            <p:cNvGrpSpPr>
              <a:grpSpLocks/>
            </p:cNvGrpSpPr>
            <p:nvPr/>
          </p:nvGrpSpPr>
          <p:grpSpPr bwMode="auto">
            <a:xfrm>
              <a:off x="2613" y="2066"/>
              <a:ext cx="2634" cy="439"/>
              <a:chOff x="3006" y="1205"/>
              <a:chExt cx="2634" cy="439"/>
            </a:xfrm>
          </p:grpSpPr>
          <p:sp>
            <p:nvSpPr>
              <p:cNvPr id="359" name="Rectangle 19">
                <a:extLst>
                  <a:ext uri="{FF2B5EF4-FFF2-40B4-BE49-F238E27FC236}">
                    <a16:creationId xmlns:a16="http://schemas.microsoft.com/office/drawing/2014/main" id="{2A7BBF80-1D6D-734D-B87F-681AA9D8A5EF}"/>
                  </a:ext>
                </a:extLst>
              </p:cNvPr>
              <p:cNvSpPr>
                <a:spLocks noChangeArrowheads="1"/>
              </p:cNvSpPr>
              <p:nvPr/>
            </p:nvSpPr>
            <p:spPr bwMode="auto">
              <a:xfrm>
                <a:off x="3006" y="1242"/>
                <a:ext cx="2634" cy="342"/>
              </a:xfrm>
              <a:prstGeom prst="rect">
                <a:avLst/>
              </a:prstGeom>
              <a:solidFill>
                <a:srgbClr val="FFFFFF"/>
              </a:solidFill>
              <a:ln w="19050">
                <a:solidFill>
                  <a:srgbClr val="000000"/>
                </a:solidFill>
                <a:miter lim="800000"/>
                <a:headEnd/>
                <a:tailEnd/>
              </a:ln>
              <a:effectLst>
                <a:outerShdw blurRad="50800" dist="38100" dir="18900000" algn="bl" rotWithShape="0">
                  <a:srgbClr val="0000A3">
                    <a:alpha val="40000"/>
                  </a:srgb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60" name="Text Box 20">
                <a:extLst>
                  <a:ext uri="{FF2B5EF4-FFF2-40B4-BE49-F238E27FC236}">
                    <a16:creationId xmlns:a16="http://schemas.microsoft.com/office/drawing/2014/main" id="{6A532E8C-AC95-C849-AB1C-E073A332F129}"/>
                  </a:ext>
                </a:extLst>
              </p:cNvPr>
              <p:cNvSpPr txBox="1">
                <a:spLocks noChangeArrowheads="1"/>
              </p:cNvSpPr>
              <p:nvPr/>
            </p:nvSpPr>
            <p:spPr bwMode="auto">
              <a:xfrm>
                <a:off x="3734" y="1205"/>
                <a:ext cx="322"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350" kern="0">
                    <a:solidFill>
                      <a:srgbClr val="000000"/>
                    </a:solidFill>
                    <a:latin typeface="Avenir Book" panose="020B0503020203020204" pitchFamily="34" charset="-78"/>
                    <a:cs typeface="Avenir Book" panose="020B0503020203020204" pitchFamily="34" charset="-78"/>
                  </a:rPr>
                  <a:t>ID</a:t>
                </a:r>
              </a:p>
              <a:p>
                <a:pPr defTabSz="685800" eaLnBrk="0" fontAlgn="base" hangingPunct="0">
                  <a:spcBef>
                    <a:spcPct val="0"/>
                  </a:spcBef>
                  <a:spcAft>
                    <a:spcPct val="0"/>
                  </a:spcAft>
                  <a:defRPr/>
                </a:pPr>
                <a:r>
                  <a:rPr lang="en-US" altLang="en-US" sz="1350" kern="0">
                    <a:solidFill>
                      <a:srgbClr val="000000"/>
                    </a:solidFill>
                    <a:latin typeface="Avenir Book" panose="020B0503020203020204" pitchFamily="34" charset="-78"/>
                    <a:cs typeface="Avenir Book" panose="020B0503020203020204" pitchFamily="34" charset="-78"/>
                  </a:rPr>
                  <a:t>=x</a:t>
                </a:r>
              </a:p>
            </p:txBody>
          </p:sp>
          <p:sp>
            <p:nvSpPr>
              <p:cNvPr id="361" name="Text Box 21">
                <a:extLst>
                  <a:ext uri="{FF2B5EF4-FFF2-40B4-BE49-F238E27FC236}">
                    <a16:creationId xmlns:a16="http://schemas.microsoft.com/office/drawing/2014/main" id="{2C14E1D0-AEA3-2946-96BE-BBDEAEAD40E6}"/>
                  </a:ext>
                </a:extLst>
              </p:cNvPr>
              <p:cNvSpPr txBox="1">
                <a:spLocks noChangeArrowheads="1"/>
              </p:cNvSpPr>
              <p:nvPr/>
            </p:nvSpPr>
            <p:spPr bwMode="auto">
              <a:xfrm>
                <a:off x="4623" y="1217"/>
                <a:ext cx="519"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a:solidFill>
                      <a:srgbClr val="000000"/>
                    </a:solidFill>
                    <a:latin typeface="Avenir Book" panose="020B0503020203020204" pitchFamily="34" charset="-78"/>
                    <a:cs typeface="Avenir Book" panose="020B0503020203020204" pitchFamily="34" charset="-78"/>
                  </a:rPr>
                  <a:t>offset</a:t>
                </a:r>
              </a:p>
              <a:p>
                <a:pPr algn="ctr" defTabSz="685800" eaLnBrk="0" fontAlgn="base" hangingPunct="0">
                  <a:spcBef>
                    <a:spcPct val="0"/>
                  </a:spcBef>
                  <a:spcAft>
                    <a:spcPct val="0"/>
                  </a:spcAft>
                  <a:defRPr/>
                </a:pPr>
                <a:r>
                  <a:rPr lang="en-US" altLang="en-US" sz="1350" kern="0">
                    <a:solidFill>
                      <a:srgbClr val="000000"/>
                    </a:solidFill>
                    <a:latin typeface="Avenir Book" panose="020B0503020203020204" pitchFamily="34" charset="-78"/>
                    <a:cs typeface="Avenir Book" panose="020B0503020203020204" pitchFamily="34" charset="-78"/>
                  </a:rPr>
                  <a:t>=0</a:t>
                </a:r>
              </a:p>
            </p:txBody>
          </p:sp>
          <p:sp>
            <p:nvSpPr>
              <p:cNvPr id="362" name="Text Box 22">
                <a:extLst>
                  <a:ext uri="{FF2B5EF4-FFF2-40B4-BE49-F238E27FC236}">
                    <a16:creationId xmlns:a16="http://schemas.microsoft.com/office/drawing/2014/main" id="{9A73FBD4-64CA-644E-9CC8-4734F6A60D9F}"/>
                  </a:ext>
                </a:extLst>
              </p:cNvPr>
              <p:cNvSpPr txBox="1">
                <a:spLocks noChangeArrowheads="1"/>
              </p:cNvSpPr>
              <p:nvPr/>
            </p:nvSpPr>
            <p:spPr bwMode="auto">
              <a:xfrm>
                <a:off x="4131" y="1217"/>
                <a:ext cx="365"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smtClean="0">
                    <a:solidFill>
                      <a:srgbClr val="000000"/>
                    </a:solidFill>
                    <a:latin typeface="Avenir Book" panose="020B0503020203020204" pitchFamily="34" charset="-78"/>
                    <a:cs typeface="Avenir Book" panose="020B0503020203020204" pitchFamily="34" charset="-78"/>
                  </a:rPr>
                  <a:t>MF</a:t>
                </a:r>
                <a:endParaRPr lang="en-US" altLang="en-US" sz="1350" kern="0" dirty="0">
                  <a:solidFill>
                    <a:srgbClr val="000000"/>
                  </a:solidFill>
                  <a:latin typeface="Avenir Book" panose="020B0503020203020204" pitchFamily="34" charset="-78"/>
                  <a:cs typeface="Avenir Book" panose="020B0503020203020204" pitchFamily="34" charset="-78"/>
                </a:endParaRPr>
              </a:p>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=1</a:t>
                </a:r>
              </a:p>
            </p:txBody>
          </p:sp>
          <p:sp>
            <p:nvSpPr>
              <p:cNvPr id="363" name="Text Box 23">
                <a:extLst>
                  <a:ext uri="{FF2B5EF4-FFF2-40B4-BE49-F238E27FC236}">
                    <a16:creationId xmlns:a16="http://schemas.microsoft.com/office/drawing/2014/main" id="{986EA356-F829-434B-9FDD-6D5DEF00873B}"/>
                  </a:ext>
                </a:extLst>
              </p:cNvPr>
              <p:cNvSpPr txBox="1">
                <a:spLocks noChangeArrowheads="1"/>
              </p:cNvSpPr>
              <p:nvPr/>
            </p:nvSpPr>
            <p:spPr bwMode="auto">
              <a:xfrm>
                <a:off x="3230" y="1205"/>
                <a:ext cx="575"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350" kern="0">
                    <a:solidFill>
                      <a:srgbClr val="000000"/>
                    </a:solidFill>
                    <a:latin typeface="Avenir Book" panose="020B0503020203020204" pitchFamily="34" charset="-78"/>
                    <a:cs typeface="Avenir Book" panose="020B0503020203020204" pitchFamily="34" charset="-78"/>
                  </a:rPr>
                  <a:t>length</a:t>
                </a:r>
              </a:p>
              <a:p>
                <a:pPr defTabSz="685800" eaLnBrk="0" fontAlgn="base" hangingPunct="0">
                  <a:spcBef>
                    <a:spcPct val="0"/>
                  </a:spcBef>
                  <a:spcAft>
                    <a:spcPct val="0"/>
                  </a:spcAft>
                  <a:defRPr/>
                </a:pPr>
                <a:r>
                  <a:rPr lang="en-US" altLang="en-US" sz="1350" kern="0">
                    <a:solidFill>
                      <a:srgbClr val="000000"/>
                    </a:solidFill>
                    <a:latin typeface="Avenir Book" panose="020B0503020203020204" pitchFamily="34" charset="-78"/>
                    <a:cs typeface="Avenir Book" panose="020B0503020203020204" pitchFamily="34" charset="-78"/>
                  </a:rPr>
                  <a:t>=1500</a:t>
                </a:r>
              </a:p>
            </p:txBody>
          </p:sp>
          <p:sp>
            <p:nvSpPr>
              <p:cNvPr id="364" name="Line 24">
                <a:extLst>
                  <a:ext uri="{FF2B5EF4-FFF2-40B4-BE49-F238E27FC236}">
                    <a16:creationId xmlns:a16="http://schemas.microsoft.com/office/drawing/2014/main" id="{97082873-DB44-F541-8876-F85138EEE33A}"/>
                  </a:ext>
                </a:extLst>
              </p:cNvPr>
              <p:cNvSpPr>
                <a:spLocks noChangeShapeType="1"/>
              </p:cNvSpPr>
              <p:nvPr/>
            </p:nvSpPr>
            <p:spPr bwMode="auto">
              <a:xfrm>
                <a:off x="3246" y="1242"/>
                <a:ext cx="0" cy="3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65" name="Line 25">
                <a:extLst>
                  <a:ext uri="{FF2B5EF4-FFF2-40B4-BE49-F238E27FC236}">
                    <a16:creationId xmlns:a16="http://schemas.microsoft.com/office/drawing/2014/main" id="{7FB1E670-9433-9A45-AE38-7E6CF33CE0DF}"/>
                  </a:ext>
                </a:extLst>
              </p:cNvPr>
              <p:cNvSpPr>
                <a:spLocks noChangeShapeType="1"/>
              </p:cNvSpPr>
              <p:nvPr/>
            </p:nvSpPr>
            <p:spPr bwMode="auto">
              <a:xfrm>
                <a:off x="3750" y="1242"/>
                <a:ext cx="0" cy="3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66" name="Line 26">
                <a:extLst>
                  <a:ext uri="{FF2B5EF4-FFF2-40B4-BE49-F238E27FC236}">
                    <a16:creationId xmlns:a16="http://schemas.microsoft.com/office/drawing/2014/main" id="{2DF386FB-87A4-AF4D-8755-36BCCFF71508}"/>
                  </a:ext>
                </a:extLst>
              </p:cNvPr>
              <p:cNvSpPr>
                <a:spLocks noChangeShapeType="1"/>
              </p:cNvSpPr>
              <p:nvPr/>
            </p:nvSpPr>
            <p:spPr bwMode="auto">
              <a:xfrm>
                <a:off x="4020" y="1254"/>
                <a:ext cx="0" cy="3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67" name="Line 27">
                <a:extLst>
                  <a:ext uri="{FF2B5EF4-FFF2-40B4-BE49-F238E27FC236}">
                    <a16:creationId xmlns:a16="http://schemas.microsoft.com/office/drawing/2014/main" id="{9698D062-8447-6541-AC16-F61EA75CCA0B}"/>
                  </a:ext>
                </a:extLst>
              </p:cNvPr>
              <p:cNvSpPr>
                <a:spLocks noChangeShapeType="1"/>
              </p:cNvSpPr>
              <p:nvPr/>
            </p:nvSpPr>
            <p:spPr bwMode="auto">
              <a:xfrm>
                <a:off x="4638" y="1242"/>
                <a:ext cx="0" cy="3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68" name="Line 28">
                <a:extLst>
                  <a:ext uri="{FF2B5EF4-FFF2-40B4-BE49-F238E27FC236}">
                    <a16:creationId xmlns:a16="http://schemas.microsoft.com/office/drawing/2014/main" id="{199F02F2-DF0B-E24E-8B1B-D7F09F27355C}"/>
                  </a:ext>
                </a:extLst>
              </p:cNvPr>
              <p:cNvSpPr>
                <a:spLocks noChangeShapeType="1"/>
              </p:cNvSpPr>
              <p:nvPr/>
            </p:nvSpPr>
            <p:spPr bwMode="auto">
              <a:xfrm>
                <a:off x="5112" y="1242"/>
                <a:ext cx="0" cy="3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69" name="Rectangle 29">
                <a:extLst>
                  <a:ext uri="{FF2B5EF4-FFF2-40B4-BE49-F238E27FC236}">
                    <a16:creationId xmlns:a16="http://schemas.microsoft.com/office/drawing/2014/main" id="{75F9EE65-3BF2-0B42-9D3F-29E55761F02A}"/>
                  </a:ext>
                </a:extLst>
              </p:cNvPr>
              <p:cNvSpPr>
                <a:spLocks noChangeArrowheads="1"/>
              </p:cNvSpPr>
              <p:nvPr/>
            </p:nvSpPr>
            <p:spPr bwMode="auto">
              <a:xfrm>
                <a:off x="5232" y="1235"/>
                <a:ext cx="138" cy="35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grpSp>
        <p:grpSp>
          <p:nvGrpSpPr>
            <p:cNvPr id="328" name="Group 30">
              <a:extLst>
                <a:ext uri="{FF2B5EF4-FFF2-40B4-BE49-F238E27FC236}">
                  <a16:creationId xmlns:a16="http://schemas.microsoft.com/office/drawing/2014/main" id="{12D4790F-40A3-F448-AC4E-CCA0878BDC2A}"/>
                </a:ext>
              </a:extLst>
            </p:cNvPr>
            <p:cNvGrpSpPr>
              <a:grpSpLocks/>
            </p:cNvGrpSpPr>
            <p:nvPr/>
          </p:nvGrpSpPr>
          <p:grpSpPr bwMode="auto">
            <a:xfrm>
              <a:off x="2613" y="2570"/>
              <a:ext cx="2634" cy="439"/>
              <a:chOff x="3006" y="1205"/>
              <a:chExt cx="2634" cy="439"/>
            </a:xfrm>
          </p:grpSpPr>
          <p:sp>
            <p:nvSpPr>
              <p:cNvPr id="347" name="Rectangle 32">
                <a:extLst>
                  <a:ext uri="{FF2B5EF4-FFF2-40B4-BE49-F238E27FC236}">
                    <a16:creationId xmlns:a16="http://schemas.microsoft.com/office/drawing/2014/main" id="{B15FF11D-8509-0040-A294-9AF84579D9EB}"/>
                  </a:ext>
                </a:extLst>
              </p:cNvPr>
              <p:cNvSpPr>
                <a:spLocks noChangeArrowheads="1"/>
              </p:cNvSpPr>
              <p:nvPr/>
            </p:nvSpPr>
            <p:spPr bwMode="auto">
              <a:xfrm>
                <a:off x="3006" y="1242"/>
                <a:ext cx="2634" cy="342"/>
              </a:xfrm>
              <a:prstGeom prst="rect">
                <a:avLst/>
              </a:prstGeom>
              <a:solidFill>
                <a:srgbClr val="FFFFFF"/>
              </a:solidFill>
              <a:ln w="19050">
                <a:solidFill>
                  <a:srgbClr val="000000"/>
                </a:solidFill>
                <a:miter lim="800000"/>
                <a:headEnd/>
                <a:tailEnd/>
              </a:ln>
              <a:effectLst>
                <a:outerShdw blurRad="50800" dist="38100" dir="18900000" algn="bl" rotWithShape="0">
                  <a:srgbClr val="0000A3">
                    <a:alpha val="40000"/>
                  </a:srgb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48" name="Text Box 33">
                <a:extLst>
                  <a:ext uri="{FF2B5EF4-FFF2-40B4-BE49-F238E27FC236}">
                    <a16:creationId xmlns:a16="http://schemas.microsoft.com/office/drawing/2014/main" id="{A66E9104-5A4E-5346-95BA-D285C3BBB0E6}"/>
                  </a:ext>
                </a:extLst>
              </p:cNvPr>
              <p:cNvSpPr txBox="1">
                <a:spLocks noChangeArrowheads="1"/>
              </p:cNvSpPr>
              <p:nvPr/>
            </p:nvSpPr>
            <p:spPr bwMode="auto">
              <a:xfrm>
                <a:off x="3734" y="1205"/>
                <a:ext cx="322"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350" kern="0">
                    <a:solidFill>
                      <a:srgbClr val="000000"/>
                    </a:solidFill>
                    <a:latin typeface="Avenir Book" panose="020B0503020203020204" pitchFamily="34" charset="-78"/>
                    <a:cs typeface="Avenir Book" panose="020B0503020203020204" pitchFamily="34" charset="-78"/>
                  </a:rPr>
                  <a:t>ID</a:t>
                </a:r>
              </a:p>
              <a:p>
                <a:pPr defTabSz="685800" eaLnBrk="0" fontAlgn="base" hangingPunct="0">
                  <a:spcBef>
                    <a:spcPct val="0"/>
                  </a:spcBef>
                  <a:spcAft>
                    <a:spcPct val="0"/>
                  </a:spcAft>
                  <a:defRPr/>
                </a:pPr>
                <a:r>
                  <a:rPr lang="en-US" altLang="en-US" sz="1350" kern="0">
                    <a:solidFill>
                      <a:srgbClr val="000000"/>
                    </a:solidFill>
                    <a:latin typeface="Avenir Book" panose="020B0503020203020204" pitchFamily="34" charset="-78"/>
                    <a:cs typeface="Avenir Book" panose="020B0503020203020204" pitchFamily="34" charset="-78"/>
                  </a:rPr>
                  <a:t>=x</a:t>
                </a:r>
              </a:p>
            </p:txBody>
          </p:sp>
          <p:sp>
            <p:nvSpPr>
              <p:cNvPr id="349" name="Text Box 34">
                <a:extLst>
                  <a:ext uri="{FF2B5EF4-FFF2-40B4-BE49-F238E27FC236}">
                    <a16:creationId xmlns:a16="http://schemas.microsoft.com/office/drawing/2014/main" id="{C829564F-0014-D242-8FB2-98781565F51B}"/>
                  </a:ext>
                </a:extLst>
              </p:cNvPr>
              <p:cNvSpPr txBox="1">
                <a:spLocks noChangeArrowheads="1"/>
              </p:cNvSpPr>
              <p:nvPr/>
            </p:nvSpPr>
            <p:spPr bwMode="auto">
              <a:xfrm>
                <a:off x="4623" y="1217"/>
                <a:ext cx="519"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a:solidFill>
                      <a:srgbClr val="000000"/>
                    </a:solidFill>
                    <a:latin typeface="Avenir Book" panose="020B0503020203020204" pitchFamily="34" charset="-78"/>
                    <a:cs typeface="Avenir Book" panose="020B0503020203020204" pitchFamily="34" charset="-78"/>
                  </a:rPr>
                  <a:t>offset</a:t>
                </a:r>
              </a:p>
              <a:p>
                <a:pPr algn="ctr" defTabSz="685800" eaLnBrk="0" fontAlgn="base" hangingPunct="0">
                  <a:spcBef>
                    <a:spcPct val="0"/>
                  </a:spcBef>
                  <a:spcAft>
                    <a:spcPct val="0"/>
                  </a:spcAft>
                  <a:defRPr/>
                </a:pPr>
                <a:r>
                  <a:rPr lang="en-US" altLang="en-US" sz="1350" kern="0">
                    <a:solidFill>
                      <a:srgbClr val="000000"/>
                    </a:solidFill>
                    <a:latin typeface="Avenir Book" panose="020B0503020203020204" pitchFamily="34" charset="-78"/>
                    <a:cs typeface="Avenir Book" panose="020B0503020203020204" pitchFamily="34" charset="-78"/>
                  </a:rPr>
                  <a:t>=185</a:t>
                </a:r>
              </a:p>
            </p:txBody>
          </p:sp>
          <p:sp>
            <p:nvSpPr>
              <p:cNvPr id="350" name="Text Box 35">
                <a:extLst>
                  <a:ext uri="{FF2B5EF4-FFF2-40B4-BE49-F238E27FC236}">
                    <a16:creationId xmlns:a16="http://schemas.microsoft.com/office/drawing/2014/main" id="{56158AC2-5A04-404E-A171-6A6805AB8CEA}"/>
                  </a:ext>
                </a:extLst>
              </p:cNvPr>
              <p:cNvSpPr txBox="1">
                <a:spLocks noChangeArrowheads="1"/>
              </p:cNvSpPr>
              <p:nvPr/>
            </p:nvSpPr>
            <p:spPr bwMode="auto">
              <a:xfrm>
                <a:off x="4133" y="1217"/>
                <a:ext cx="365"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smtClean="0">
                    <a:solidFill>
                      <a:srgbClr val="000000"/>
                    </a:solidFill>
                    <a:latin typeface="Avenir Book" panose="020B0503020203020204" pitchFamily="34" charset="-78"/>
                    <a:cs typeface="Avenir Book" panose="020B0503020203020204" pitchFamily="34" charset="-78"/>
                  </a:rPr>
                  <a:t>MF</a:t>
                </a:r>
                <a:endParaRPr lang="en-US" altLang="en-US" sz="1350" kern="0" dirty="0">
                  <a:solidFill>
                    <a:srgbClr val="000000"/>
                  </a:solidFill>
                  <a:latin typeface="Avenir Book" panose="020B0503020203020204" pitchFamily="34" charset="-78"/>
                  <a:cs typeface="Avenir Book" panose="020B0503020203020204" pitchFamily="34" charset="-78"/>
                </a:endParaRPr>
              </a:p>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=1</a:t>
                </a:r>
              </a:p>
            </p:txBody>
          </p:sp>
          <p:sp>
            <p:nvSpPr>
              <p:cNvPr id="351" name="Text Box 36">
                <a:extLst>
                  <a:ext uri="{FF2B5EF4-FFF2-40B4-BE49-F238E27FC236}">
                    <a16:creationId xmlns:a16="http://schemas.microsoft.com/office/drawing/2014/main" id="{55166D62-F49D-B749-90C6-8147DE90AFC0}"/>
                  </a:ext>
                </a:extLst>
              </p:cNvPr>
              <p:cNvSpPr txBox="1">
                <a:spLocks noChangeArrowheads="1"/>
              </p:cNvSpPr>
              <p:nvPr/>
            </p:nvSpPr>
            <p:spPr bwMode="auto">
              <a:xfrm>
                <a:off x="3230" y="1205"/>
                <a:ext cx="575"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350" kern="0">
                    <a:solidFill>
                      <a:srgbClr val="000000"/>
                    </a:solidFill>
                    <a:latin typeface="Avenir Book" panose="020B0503020203020204" pitchFamily="34" charset="-78"/>
                    <a:cs typeface="Avenir Book" panose="020B0503020203020204" pitchFamily="34" charset="-78"/>
                  </a:rPr>
                  <a:t>length</a:t>
                </a:r>
              </a:p>
              <a:p>
                <a:pPr defTabSz="685800" eaLnBrk="0" fontAlgn="base" hangingPunct="0">
                  <a:spcBef>
                    <a:spcPct val="0"/>
                  </a:spcBef>
                  <a:spcAft>
                    <a:spcPct val="0"/>
                  </a:spcAft>
                  <a:defRPr/>
                </a:pPr>
                <a:r>
                  <a:rPr lang="en-US" altLang="en-US" sz="1350" kern="0">
                    <a:solidFill>
                      <a:srgbClr val="000000"/>
                    </a:solidFill>
                    <a:latin typeface="Avenir Book" panose="020B0503020203020204" pitchFamily="34" charset="-78"/>
                    <a:cs typeface="Avenir Book" panose="020B0503020203020204" pitchFamily="34" charset="-78"/>
                  </a:rPr>
                  <a:t>=1500</a:t>
                </a:r>
              </a:p>
            </p:txBody>
          </p:sp>
          <p:sp>
            <p:nvSpPr>
              <p:cNvPr id="352" name="Line 37">
                <a:extLst>
                  <a:ext uri="{FF2B5EF4-FFF2-40B4-BE49-F238E27FC236}">
                    <a16:creationId xmlns:a16="http://schemas.microsoft.com/office/drawing/2014/main" id="{F0A3D74F-264C-0349-9215-E7CBB0759379}"/>
                  </a:ext>
                </a:extLst>
              </p:cNvPr>
              <p:cNvSpPr>
                <a:spLocks noChangeShapeType="1"/>
              </p:cNvSpPr>
              <p:nvPr/>
            </p:nvSpPr>
            <p:spPr bwMode="auto">
              <a:xfrm>
                <a:off x="3246" y="1242"/>
                <a:ext cx="0" cy="3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53" name="Line 38">
                <a:extLst>
                  <a:ext uri="{FF2B5EF4-FFF2-40B4-BE49-F238E27FC236}">
                    <a16:creationId xmlns:a16="http://schemas.microsoft.com/office/drawing/2014/main" id="{5AA0C3A5-CE52-3240-95A8-CBCE0710E187}"/>
                  </a:ext>
                </a:extLst>
              </p:cNvPr>
              <p:cNvSpPr>
                <a:spLocks noChangeShapeType="1"/>
              </p:cNvSpPr>
              <p:nvPr/>
            </p:nvSpPr>
            <p:spPr bwMode="auto">
              <a:xfrm>
                <a:off x="3750" y="1242"/>
                <a:ext cx="0" cy="3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54" name="Line 39">
                <a:extLst>
                  <a:ext uri="{FF2B5EF4-FFF2-40B4-BE49-F238E27FC236}">
                    <a16:creationId xmlns:a16="http://schemas.microsoft.com/office/drawing/2014/main" id="{D8790347-989D-7242-9FFA-97B539C96E5B}"/>
                  </a:ext>
                </a:extLst>
              </p:cNvPr>
              <p:cNvSpPr>
                <a:spLocks noChangeShapeType="1"/>
              </p:cNvSpPr>
              <p:nvPr/>
            </p:nvSpPr>
            <p:spPr bwMode="auto">
              <a:xfrm>
                <a:off x="4020" y="1254"/>
                <a:ext cx="0" cy="3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55" name="Line 40">
                <a:extLst>
                  <a:ext uri="{FF2B5EF4-FFF2-40B4-BE49-F238E27FC236}">
                    <a16:creationId xmlns:a16="http://schemas.microsoft.com/office/drawing/2014/main" id="{C59C4051-FB9E-0C4D-AB29-CE5F0F328BD0}"/>
                  </a:ext>
                </a:extLst>
              </p:cNvPr>
              <p:cNvSpPr>
                <a:spLocks noChangeShapeType="1"/>
              </p:cNvSpPr>
              <p:nvPr/>
            </p:nvSpPr>
            <p:spPr bwMode="auto">
              <a:xfrm>
                <a:off x="4638" y="1242"/>
                <a:ext cx="0" cy="3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56" name="Line 41">
                <a:extLst>
                  <a:ext uri="{FF2B5EF4-FFF2-40B4-BE49-F238E27FC236}">
                    <a16:creationId xmlns:a16="http://schemas.microsoft.com/office/drawing/2014/main" id="{6D9DC6D6-4088-434D-AFD2-EBAB166C6FAD}"/>
                  </a:ext>
                </a:extLst>
              </p:cNvPr>
              <p:cNvSpPr>
                <a:spLocks noChangeShapeType="1"/>
              </p:cNvSpPr>
              <p:nvPr/>
            </p:nvSpPr>
            <p:spPr bwMode="auto">
              <a:xfrm>
                <a:off x="5112" y="1242"/>
                <a:ext cx="0" cy="3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57" name="Rectangle 42">
                <a:extLst>
                  <a:ext uri="{FF2B5EF4-FFF2-40B4-BE49-F238E27FC236}">
                    <a16:creationId xmlns:a16="http://schemas.microsoft.com/office/drawing/2014/main" id="{EA1C70D4-47D8-594E-8539-612492CA926B}"/>
                  </a:ext>
                </a:extLst>
              </p:cNvPr>
              <p:cNvSpPr>
                <a:spLocks noChangeArrowheads="1"/>
              </p:cNvSpPr>
              <p:nvPr/>
            </p:nvSpPr>
            <p:spPr bwMode="auto">
              <a:xfrm>
                <a:off x="5232" y="1235"/>
                <a:ext cx="138" cy="35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grpSp>
        <p:grpSp>
          <p:nvGrpSpPr>
            <p:cNvPr id="329" name="Group 43">
              <a:extLst>
                <a:ext uri="{FF2B5EF4-FFF2-40B4-BE49-F238E27FC236}">
                  <a16:creationId xmlns:a16="http://schemas.microsoft.com/office/drawing/2014/main" id="{E59F1A1E-ADC4-E248-8812-9B1455B8027C}"/>
                </a:ext>
              </a:extLst>
            </p:cNvPr>
            <p:cNvGrpSpPr>
              <a:grpSpLocks/>
            </p:cNvGrpSpPr>
            <p:nvPr/>
          </p:nvGrpSpPr>
          <p:grpSpPr bwMode="auto">
            <a:xfrm>
              <a:off x="2607" y="3092"/>
              <a:ext cx="2634" cy="449"/>
              <a:chOff x="3006" y="1205"/>
              <a:chExt cx="2634" cy="449"/>
            </a:xfrm>
          </p:grpSpPr>
          <p:sp>
            <p:nvSpPr>
              <p:cNvPr id="335" name="Rectangle 45">
                <a:extLst>
                  <a:ext uri="{FF2B5EF4-FFF2-40B4-BE49-F238E27FC236}">
                    <a16:creationId xmlns:a16="http://schemas.microsoft.com/office/drawing/2014/main" id="{FE70DE84-8AAA-8846-A748-B1E64C2FE0D8}"/>
                  </a:ext>
                </a:extLst>
              </p:cNvPr>
              <p:cNvSpPr>
                <a:spLocks noChangeArrowheads="1"/>
              </p:cNvSpPr>
              <p:nvPr/>
            </p:nvSpPr>
            <p:spPr bwMode="auto">
              <a:xfrm>
                <a:off x="3006" y="1242"/>
                <a:ext cx="2634" cy="342"/>
              </a:xfrm>
              <a:prstGeom prst="rect">
                <a:avLst/>
              </a:prstGeom>
              <a:solidFill>
                <a:srgbClr val="FFFFFF"/>
              </a:solidFill>
              <a:ln w="19050">
                <a:solidFill>
                  <a:srgbClr val="000000"/>
                </a:solidFill>
                <a:miter lim="800000"/>
                <a:headEnd/>
                <a:tailEnd/>
              </a:ln>
              <a:effectLst>
                <a:outerShdw blurRad="50800" dist="38100" dir="18900000" algn="bl" rotWithShape="0">
                  <a:srgbClr val="0000A3">
                    <a:alpha val="40000"/>
                  </a:srgb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36" name="Text Box 46">
                <a:extLst>
                  <a:ext uri="{FF2B5EF4-FFF2-40B4-BE49-F238E27FC236}">
                    <a16:creationId xmlns:a16="http://schemas.microsoft.com/office/drawing/2014/main" id="{C5A8CE00-0167-BE4B-B09C-F6086D864021}"/>
                  </a:ext>
                </a:extLst>
              </p:cNvPr>
              <p:cNvSpPr txBox="1">
                <a:spLocks noChangeArrowheads="1"/>
              </p:cNvSpPr>
              <p:nvPr/>
            </p:nvSpPr>
            <p:spPr bwMode="auto">
              <a:xfrm>
                <a:off x="3734" y="1205"/>
                <a:ext cx="322"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350" kern="0">
                    <a:solidFill>
                      <a:srgbClr val="000000"/>
                    </a:solidFill>
                    <a:latin typeface="Avenir Book" panose="020B0503020203020204" pitchFamily="34" charset="-78"/>
                    <a:cs typeface="Avenir Book" panose="020B0503020203020204" pitchFamily="34" charset="-78"/>
                  </a:rPr>
                  <a:t>ID</a:t>
                </a:r>
              </a:p>
              <a:p>
                <a:pPr defTabSz="685800" eaLnBrk="0" fontAlgn="base" hangingPunct="0">
                  <a:spcBef>
                    <a:spcPct val="0"/>
                  </a:spcBef>
                  <a:spcAft>
                    <a:spcPct val="0"/>
                  </a:spcAft>
                  <a:defRPr/>
                </a:pPr>
                <a:r>
                  <a:rPr lang="en-US" altLang="en-US" sz="1350" kern="0">
                    <a:solidFill>
                      <a:srgbClr val="000000"/>
                    </a:solidFill>
                    <a:latin typeface="Avenir Book" panose="020B0503020203020204" pitchFamily="34" charset="-78"/>
                    <a:cs typeface="Avenir Book" panose="020B0503020203020204" pitchFamily="34" charset="-78"/>
                  </a:rPr>
                  <a:t>=x</a:t>
                </a:r>
              </a:p>
            </p:txBody>
          </p:sp>
          <p:sp>
            <p:nvSpPr>
              <p:cNvPr id="337" name="Text Box 47">
                <a:extLst>
                  <a:ext uri="{FF2B5EF4-FFF2-40B4-BE49-F238E27FC236}">
                    <a16:creationId xmlns:a16="http://schemas.microsoft.com/office/drawing/2014/main" id="{2F9C9AB8-33A0-134C-ACB9-56E71BD85D19}"/>
                  </a:ext>
                </a:extLst>
              </p:cNvPr>
              <p:cNvSpPr txBox="1">
                <a:spLocks noChangeArrowheads="1"/>
              </p:cNvSpPr>
              <p:nvPr/>
            </p:nvSpPr>
            <p:spPr bwMode="auto">
              <a:xfrm>
                <a:off x="4623" y="1217"/>
                <a:ext cx="519"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a:solidFill>
                      <a:srgbClr val="000000"/>
                    </a:solidFill>
                    <a:latin typeface="Avenir Book" panose="020B0503020203020204" pitchFamily="34" charset="-78"/>
                    <a:cs typeface="Avenir Book" panose="020B0503020203020204" pitchFamily="34" charset="-78"/>
                  </a:rPr>
                  <a:t>offset</a:t>
                </a:r>
              </a:p>
              <a:p>
                <a:pPr algn="ctr" defTabSz="685800" eaLnBrk="0" fontAlgn="base" hangingPunct="0">
                  <a:spcBef>
                    <a:spcPct val="0"/>
                  </a:spcBef>
                  <a:spcAft>
                    <a:spcPct val="0"/>
                  </a:spcAft>
                  <a:defRPr/>
                </a:pPr>
                <a:r>
                  <a:rPr lang="en-US" altLang="en-US" sz="1350" kern="0">
                    <a:solidFill>
                      <a:srgbClr val="000000"/>
                    </a:solidFill>
                    <a:latin typeface="Avenir Book" panose="020B0503020203020204" pitchFamily="34" charset="-78"/>
                    <a:cs typeface="Avenir Book" panose="020B0503020203020204" pitchFamily="34" charset="-78"/>
                  </a:rPr>
                  <a:t>=370</a:t>
                </a:r>
              </a:p>
            </p:txBody>
          </p:sp>
          <p:sp>
            <p:nvSpPr>
              <p:cNvPr id="338" name="Text Box 48">
                <a:extLst>
                  <a:ext uri="{FF2B5EF4-FFF2-40B4-BE49-F238E27FC236}">
                    <a16:creationId xmlns:a16="http://schemas.microsoft.com/office/drawing/2014/main" id="{8AC2C926-77A5-E44A-9659-1F2EB67DE78E}"/>
                  </a:ext>
                </a:extLst>
              </p:cNvPr>
              <p:cNvSpPr txBox="1">
                <a:spLocks noChangeArrowheads="1"/>
              </p:cNvSpPr>
              <p:nvPr/>
            </p:nvSpPr>
            <p:spPr bwMode="auto">
              <a:xfrm>
                <a:off x="4130" y="1217"/>
                <a:ext cx="365"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smtClean="0">
                    <a:solidFill>
                      <a:srgbClr val="000000"/>
                    </a:solidFill>
                    <a:latin typeface="Avenir Book" panose="020B0503020203020204" pitchFamily="34" charset="-78"/>
                    <a:cs typeface="Avenir Book" panose="020B0503020203020204" pitchFamily="34" charset="-78"/>
                  </a:rPr>
                  <a:t>MF</a:t>
                </a:r>
                <a:endParaRPr lang="en-US" altLang="en-US" sz="1350" kern="0" dirty="0">
                  <a:solidFill>
                    <a:srgbClr val="000000"/>
                  </a:solidFill>
                  <a:latin typeface="Avenir Book" panose="020B0503020203020204" pitchFamily="34" charset="-78"/>
                  <a:cs typeface="Avenir Book" panose="020B0503020203020204" pitchFamily="34" charset="-78"/>
                </a:endParaRPr>
              </a:p>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=0</a:t>
                </a:r>
              </a:p>
            </p:txBody>
          </p:sp>
          <p:sp>
            <p:nvSpPr>
              <p:cNvPr id="339" name="Text Box 49">
                <a:extLst>
                  <a:ext uri="{FF2B5EF4-FFF2-40B4-BE49-F238E27FC236}">
                    <a16:creationId xmlns:a16="http://schemas.microsoft.com/office/drawing/2014/main" id="{ADD7C64B-1398-EC48-B74F-E620C62A8043}"/>
                  </a:ext>
                </a:extLst>
              </p:cNvPr>
              <p:cNvSpPr txBox="1">
                <a:spLocks noChangeArrowheads="1"/>
              </p:cNvSpPr>
              <p:nvPr/>
            </p:nvSpPr>
            <p:spPr bwMode="auto">
              <a:xfrm>
                <a:off x="3230" y="1205"/>
                <a:ext cx="575"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350" kern="0">
                    <a:solidFill>
                      <a:srgbClr val="000000"/>
                    </a:solidFill>
                    <a:latin typeface="Avenir Book" panose="020B0503020203020204" pitchFamily="34" charset="-78"/>
                    <a:cs typeface="Avenir Book" panose="020B0503020203020204" pitchFamily="34" charset="-78"/>
                  </a:rPr>
                  <a:t>length</a:t>
                </a:r>
              </a:p>
              <a:p>
                <a:pPr defTabSz="685800" eaLnBrk="0" fontAlgn="base" hangingPunct="0">
                  <a:spcBef>
                    <a:spcPct val="0"/>
                  </a:spcBef>
                  <a:spcAft>
                    <a:spcPct val="0"/>
                  </a:spcAft>
                  <a:defRPr/>
                </a:pPr>
                <a:r>
                  <a:rPr lang="en-US" altLang="en-US" sz="1350" kern="0">
                    <a:solidFill>
                      <a:srgbClr val="000000"/>
                    </a:solidFill>
                    <a:latin typeface="Avenir Book" panose="020B0503020203020204" pitchFamily="34" charset="-78"/>
                    <a:cs typeface="Avenir Book" panose="020B0503020203020204" pitchFamily="34" charset="-78"/>
                  </a:rPr>
                  <a:t>=1040</a:t>
                </a:r>
              </a:p>
            </p:txBody>
          </p:sp>
          <p:sp>
            <p:nvSpPr>
              <p:cNvPr id="340" name="Line 50">
                <a:extLst>
                  <a:ext uri="{FF2B5EF4-FFF2-40B4-BE49-F238E27FC236}">
                    <a16:creationId xmlns:a16="http://schemas.microsoft.com/office/drawing/2014/main" id="{09587459-A6B0-654D-86D7-6663EE218741}"/>
                  </a:ext>
                </a:extLst>
              </p:cNvPr>
              <p:cNvSpPr>
                <a:spLocks noChangeShapeType="1"/>
              </p:cNvSpPr>
              <p:nvPr/>
            </p:nvSpPr>
            <p:spPr bwMode="auto">
              <a:xfrm>
                <a:off x="3246" y="1242"/>
                <a:ext cx="0" cy="3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41" name="Line 51">
                <a:extLst>
                  <a:ext uri="{FF2B5EF4-FFF2-40B4-BE49-F238E27FC236}">
                    <a16:creationId xmlns:a16="http://schemas.microsoft.com/office/drawing/2014/main" id="{A748B13E-8E8C-B14E-B15A-9350C3AC6353}"/>
                  </a:ext>
                </a:extLst>
              </p:cNvPr>
              <p:cNvSpPr>
                <a:spLocks noChangeShapeType="1"/>
              </p:cNvSpPr>
              <p:nvPr/>
            </p:nvSpPr>
            <p:spPr bwMode="auto">
              <a:xfrm>
                <a:off x="3750" y="1242"/>
                <a:ext cx="0" cy="3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42" name="Line 52">
                <a:extLst>
                  <a:ext uri="{FF2B5EF4-FFF2-40B4-BE49-F238E27FC236}">
                    <a16:creationId xmlns:a16="http://schemas.microsoft.com/office/drawing/2014/main" id="{F81A466B-6D5C-054A-A2E0-43656AB99502}"/>
                  </a:ext>
                </a:extLst>
              </p:cNvPr>
              <p:cNvSpPr>
                <a:spLocks noChangeShapeType="1"/>
              </p:cNvSpPr>
              <p:nvPr/>
            </p:nvSpPr>
            <p:spPr bwMode="auto">
              <a:xfrm>
                <a:off x="4020" y="1254"/>
                <a:ext cx="0" cy="3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43" name="Line 53">
                <a:extLst>
                  <a:ext uri="{FF2B5EF4-FFF2-40B4-BE49-F238E27FC236}">
                    <a16:creationId xmlns:a16="http://schemas.microsoft.com/office/drawing/2014/main" id="{EBFE2F82-A061-6C46-8ED4-FC63BE95BA95}"/>
                  </a:ext>
                </a:extLst>
              </p:cNvPr>
              <p:cNvSpPr>
                <a:spLocks noChangeShapeType="1"/>
              </p:cNvSpPr>
              <p:nvPr/>
            </p:nvSpPr>
            <p:spPr bwMode="auto">
              <a:xfrm>
                <a:off x="4638" y="1242"/>
                <a:ext cx="0" cy="3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44" name="Line 54">
                <a:extLst>
                  <a:ext uri="{FF2B5EF4-FFF2-40B4-BE49-F238E27FC236}">
                    <a16:creationId xmlns:a16="http://schemas.microsoft.com/office/drawing/2014/main" id="{4B359F6B-C938-394C-B6D1-60315BA57735}"/>
                  </a:ext>
                </a:extLst>
              </p:cNvPr>
              <p:cNvSpPr>
                <a:spLocks noChangeShapeType="1"/>
              </p:cNvSpPr>
              <p:nvPr/>
            </p:nvSpPr>
            <p:spPr bwMode="auto">
              <a:xfrm>
                <a:off x="5112" y="1242"/>
                <a:ext cx="0" cy="3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45" name="Rectangle 55">
                <a:extLst>
                  <a:ext uri="{FF2B5EF4-FFF2-40B4-BE49-F238E27FC236}">
                    <a16:creationId xmlns:a16="http://schemas.microsoft.com/office/drawing/2014/main" id="{E131EC63-108A-D34A-B1BB-22245EF5D502}"/>
                  </a:ext>
                </a:extLst>
              </p:cNvPr>
              <p:cNvSpPr>
                <a:spLocks noChangeArrowheads="1"/>
              </p:cNvSpPr>
              <p:nvPr/>
            </p:nvSpPr>
            <p:spPr bwMode="auto">
              <a:xfrm>
                <a:off x="5224" y="1235"/>
                <a:ext cx="146" cy="41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grpSp>
        <p:sp>
          <p:nvSpPr>
            <p:cNvPr id="330" name="Freeform 56">
              <a:extLst>
                <a:ext uri="{FF2B5EF4-FFF2-40B4-BE49-F238E27FC236}">
                  <a16:creationId xmlns:a16="http://schemas.microsoft.com/office/drawing/2014/main" id="{2EC91758-FB97-144D-8BEA-A0ABA3C63BF1}"/>
                </a:ext>
              </a:extLst>
            </p:cNvPr>
            <p:cNvSpPr>
              <a:spLocks/>
            </p:cNvSpPr>
            <p:nvPr/>
          </p:nvSpPr>
          <p:spPr bwMode="auto">
            <a:xfrm>
              <a:off x="2337" y="1443"/>
              <a:ext cx="210" cy="1362"/>
            </a:xfrm>
            <a:custGeom>
              <a:avLst/>
              <a:gdLst>
                <a:gd name="T0" fmla="*/ 0 w 210"/>
                <a:gd name="T1" fmla="*/ 0 h 1362"/>
                <a:gd name="T2" fmla="*/ 0 w 210"/>
                <a:gd name="T3" fmla="*/ 1362 h 1362"/>
                <a:gd name="T4" fmla="*/ 210 w 210"/>
                <a:gd name="T5" fmla="*/ 858 h 1362"/>
                <a:gd name="T6" fmla="*/ 0 60000 65536"/>
                <a:gd name="T7" fmla="*/ 0 60000 65536"/>
                <a:gd name="T8" fmla="*/ 0 60000 65536"/>
                <a:gd name="T9" fmla="*/ 0 w 210"/>
                <a:gd name="T10" fmla="*/ 0 h 1362"/>
                <a:gd name="T11" fmla="*/ 210 w 210"/>
                <a:gd name="T12" fmla="*/ 1362 h 1362"/>
              </a:gdLst>
              <a:ahLst/>
              <a:cxnLst>
                <a:cxn ang="T6">
                  <a:pos x="T0" y="T1"/>
                </a:cxn>
                <a:cxn ang="T7">
                  <a:pos x="T2" y="T3"/>
                </a:cxn>
                <a:cxn ang="T8">
                  <a:pos x="T4" y="T5"/>
                </a:cxn>
              </a:cxnLst>
              <a:rect l="T9" t="T10" r="T11" b="T12"/>
              <a:pathLst>
                <a:path w="210" h="1362">
                  <a:moveTo>
                    <a:pt x="0" y="0"/>
                  </a:moveTo>
                  <a:lnTo>
                    <a:pt x="0" y="1362"/>
                  </a:lnTo>
                  <a:lnTo>
                    <a:pt x="210" y="858"/>
                  </a:lnTo>
                </a:path>
              </a:pathLst>
            </a:custGeom>
            <a:noFill/>
            <a:ln w="19050" cap="flat" cmpd="sng">
              <a:solidFill>
                <a:srgbClr val="CC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31" name="Line 57">
              <a:extLst>
                <a:ext uri="{FF2B5EF4-FFF2-40B4-BE49-F238E27FC236}">
                  <a16:creationId xmlns:a16="http://schemas.microsoft.com/office/drawing/2014/main" id="{6E81C240-B39C-2B41-9279-E1C7F3FABC1E}"/>
                </a:ext>
              </a:extLst>
            </p:cNvPr>
            <p:cNvSpPr>
              <a:spLocks noChangeShapeType="1"/>
            </p:cNvSpPr>
            <p:nvPr/>
          </p:nvSpPr>
          <p:spPr bwMode="auto">
            <a:xfrm>
              <a:off x="2337" y="2787"/>
              <a:ext cx="228" cy="0"/>
            </a:xfrm>
            <a:prstGeom prst="line">
              <a:avLst/>
            </a:prstGeom>
            <a:noFill/>
            <a:ln w="1905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32" name="Line 58">
              <a:extLst>
                <a:ext uri="{FF2B5EF4-FFF2-40B4-BE49-F238E27FC236}">
                  <a16:creationId xmlns:a16="http://schemas.microsoft.com/office/drawing/2014/main" id="{67594024-6154-584C-8F5A-3493BB49D6CD}"/>
                </a:ext>
              </a:extLst>
            </p:cNvPr>
            <p:cNvSpPr>
              <a:spLocks noChangeShapeType="1"/>
            </p:cNvSpPr>
            <p:nvPr/>
          </p:nvSpPr>
          <p:spPr bwMode="auto">
            <a:xfrm>
              <a:off x="2343" y="2793"/>
              <a:ext cx="210" cy="498"/>
            </a:xfrm>
            <a:prstGeom prst="line">
              <a:avLst/>
            </a:prstGeom>
            <a:noFill/>
            <a:ln w="1905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33" name="Text Box 59">
              <a:extLst>
                <a:ext uri="{FF2B5EF4-FFF2-40B4-BE49-F238E27FC236}">
                  <a16:creationId xmlns:a16="http://schemas.microsoft.com/office/drawing/2014/main" id="{71F7F398-43FB-B84F-9D41-7BBF5DC4119F}"/>
                </a:ext>
              </a:extLst>
            </p:cNvPr>
            <p:cNvSpPr txBox="1">
              <a:spLocks noChangeArrowheads="1"/>
            </p:cNvSpPr>
            <p:nvPr/>
          </p:nvSpPr>
          <p:spPr bwMode="auto">
            <a:xfrm>
              <a:off x="2321" y="1490"/>
              <a:ext cx="2070"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350" kern="0">
                  <a:solidFill>
                    <a:srgbClr val="CC0000"/>
                  </a:solidFill>
                  <a:latin typeface="Avenir Book" panose="020B0503020203020204" pitchFamily="34" charset="-78"/>
                  <a:cs typeface="Avenir Book" panose="020B0503020203020204" pitchFamily="34" charset="-78"/>
                </a:rPr>
                <a:t>one large datagram becomes</a:t>
              </a:r>
            </a:p>
            <a:p>
              <a:pPr defTabSz="685800" eaLnBrk="0" fontAlgn="base" hangingPunct="0">
                <a:spcBef>
                  <a:spcPct val="0"/>
                </a:spcBef>
                <a:spcAft>
                  <a:spcPct val="0"/>
                </a:spcAft>
                <a:defRPr/>
              </a:pPr>
              <a:r>
                <a:rPr lang="en-US" altLang="en-US" sz="1350" kern="0">
                  <a:solidFill>
                    <a:srgbClr val="CC0000"/>
                  </a:solidFill>
                  <a:latin typeface="Avenir Book" panose="020B0503020203020204" pitchFamily="34" charset="-78"/>
                  <a:cs typeface="Avenir Book" panose="020B0503020203020204" pitchFamily="34" charset="-78"/>
                </a:rPr>
                <a:t>several smaller datagrams</a:t>
              </a:r>
            </a:p>
          </p:txBody>
        </p:sp>
      </p:grpSp>
      <p:sp>
        <p:nvSpPr>
          <p:cNvPr id="370" name="Rectangle 60">
            <a:extLst>
              <a:ext uri="{FF2B5EF4-FFF2-40B4-BE49-F238E27FC236}">
                <a16:creationId xmlns:a16="http://schemas.microsoft.com/office/drawing/2014/main" id="{591C6D9B-A3D7-8144-8B0B-BBF79011C2D7}"/>
              </a:ext>
            </a:extLst>
          </p:cNvPr>
          <p:cNvSpPr>
            <a:spLocks noChangeArrowheads="1"/>
          </p:cNvSpPr>
          <p:nvPr/>
        </p:nvSpPr>
        <p:spPr bwMode="auto">
          <a:xfrm>
            <a:off x="2135298" y="1540764"/>
            <a:ext cx="2855158" cy="1258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0" fontAlgn="base" hangingPunct="0">
              <a:lnSpc>
                <a:spcPct val="85000"/>
              </a:lnSpc>
              <a:spcBef>
                <a:spcPct val="20000"/>
              </a:spcBef>
              <a:spcAft>
                <a:spcPct val="0"/>
              </a:spcAft>
              <a:buClr>
                <a:srgbClr val="000099"/>
              </a:buClr>
              <a:buSzPct val="65000"/>
              <a:buFont typeface="Wingdings" pitchFamily="2" charset="2"/>
              <a:buNone/>
            </a:pPr>
            <a:r>
              <a:rPr lang="en-US" altLang="en-US" dirty="0">
                <a:solidFill>
                  <a:srgbClr val="0000A3"/>
                </a:solidFill>
                <a:latin typeface="Avenir Book" panose="020B0503020203020204" pitchFamily="34" charset="-78"/>
                <a:cs typeface="Avenir Book" panose="020B0503020203020204" pitchFamily="34" charset="-78"/>
              </a:rPr>
              <a:t>E</a:t>
            </a:r>
            <a:r>
              <a:rPr lang="en-US" altLang="en-US" dirty="0" smtClean="0">
                <a:solidFill>
                  <a:srgbClr val="0000A3"/>
                </a:solidFill>
                <a:latin typeface="Avenir Book" panose="020B0503020203020204" pitchFamily="34" charset="-78"/>
                <a:cs typeface="Avenir Book" panose="020B0503020203020204" pitchFamily="34" charset="-78"/>
              </a:rPr>
              <a:t>xample</a:t>
            </a:r>
            <a:r>
              <a:rPr lang="en-US" altLang="en-US" dirty="0">
                <a:solidFill>
                  <a:srgbClr val="0000A3"/>
                </a:solidFill>
                <a:latin typeface="Avenir Book" panose="020B0503020203020204" pitchFamily="34" charset="-78"/>
                <a:cs typeface="Avenir Book" panose="020B0503020203020204" pitchFamily="34" charset="-78"/>
              </a:rPr>
              <a:t>:</a:t>
            </a:r>
          </a:p>
          <a:p>
            <a:pPr marL="302419" indent="-213122" eaLnBrk="0" fontAlgn="base" hangingPunct="0">
              <a:lnSpc>
                <a:spcPct val="85000"/>
              </a:lnSpc>
              <a:spcBef>
                <a:spcPct val="20000"/>
              </a:spcBef>
              <a:spcAft>
                <a:spcPct val="0"/>
              </a:spcAft>
              <a:buClr>
                <a:srgbClr val="000099"/>
              </a:buClr>
              <a:buSzPct val="100000"/>
              <a:buFont typeface="Wingdings" pitchFamily="2" charset="2"/>
              <a:buChar char="§"/>
            </a:pPr>
            <a:r>
              <a:rPr lang="en-US" altLang="en-US" sz="1800" dirty="0">
                <a:solidFill>
                  <a:srgbClr val="000000"/>
                </a:solidFill>
                <a:latin typeface="Avenir Book" panose="020B0503020203020204" pitchFamily="34" charset="-78"/>
                <a:cs typeface="Avenir Book" panose="020B0503020203020204" pitchFamily="34" charset="-78"/>
              </a:rPr>
              <a:t>4000 byte datagram</a:t>
            </a:r>
          </a:p>
          <a:p>
            <a:pPr marL="302419" indent="-213122" eaLnBrk="0" fontAlgn="base" hangingPunct="0">
              <a:lnSpc>
                <a:spcPct val="85000"/>
              </a:lnSpc>
              <a:spcBef>
                <a:spcPct val="20000"/>
              </a:spcBef>
              <a:spcAft>
                <a:spcPct val="0"/>
              </a:spcAft>
              <a:buClr>
                <a:srgbClr val="000099"/>
              </a:buClr>
              <a:buSzPct val="100000"/>
              <a:buFont typeface="Wingdings" pitchFamily="2" charset="2"/>
              <a:buChar char="§"/>
            </a:pPr>
            <a:r>
              <a:rPr lang="en-US" altLang="en-US" sz="1800" dirty="0">
                <a:solidFill>
                  <a:srgbClr val="000000"/>
                </a:solidFill>
                <a:latin typeface="Avenir Book" panose="020B0503020203020204" pitchFamily="34" charset="-78"/>
                <a:cs typeface="Avenir Book" panose="020B0503020203020204" pitchFamily="34" charset="-78"/>
              </a:rPr>
              <a:t>MTU = 1500 bytes</a:t>
            </a:r>
          </a:p>
          <a:p>
            <a:pPr eaLnBrk="0" fontAlgn="base" hangingPunct="0">
              <a:lnSpc>
                <a:spcPct val="85000"/>
              </a:lnSpc>
              <a:spcBef>
                <a:spcPct val="20000"/>
              </a:spcBef>
              <a:spcAft>
                <a:spcPct val="0"/>
              </a:spcAft>
              <a:buClr>
                <a:srgbClr val="000099"/>
              </a:buClr>
              <a:buSzPct val="65000"/>
              <a:buFont typeface="Wingdings" pitchFamily="2" charset="2"/>
              <a:buChar char="v"/>
            </a:pPr>
            <a:endParaRPr lang="en-US" altLang="en-US" sz="1500" dirty="0">
              <a:solidFill>
                <a:srgbClr val="000000"/>
              </a:solidFill>
              <a:latin typeface="Avenir Book" panose="020B0503020203020204" pitchFamily="34" charset="-78"/>
              <a:cs typeface="Avenir Book" panose="020B0503020203020204" pitchFamily="34" charset="-78"/>
            </a:endParaRPr>
          </a:p>
        </p:txBody>
      </p:sp>
      <p:sp>
        <p:nvSpPr>
          <p:cNvPr id="371" name="Text Box 61">
            <a:extLst>
              <a:ext uri="{FF2B5EF4-FFF2-40B4-BE49-F238E27FC236}">
                <a16:creationId xmlns:a16="http://schemas.microsoft.com/office/drawing/2014/main" id="{4864CDD5-A640-E645-9288-94B039FE5FB0}"/>
              </a:ext>
            </a:extLst>
          </p:cNvPr>
          <p:cNvSpPr txBox="1">
            <a:spLocks noChangeArrowheads="1"/>
          </p:cNvSpPr>
          <p:nvPr/>
        </p:nvSpPr>
        <p:spPr bwMode="auto">
          <a:xfrm>
            <a:off x="4636860" y="2916501"/>
            <a:ext cx="1261884"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350" kern="0">
                <a:solidFill>
                  <a:srgbClr val="000000"/>
                </a:solidFill>
                <a:latin typeface="Avenir Book" panose="020B0503020203020204" pitchFamily="34" charset="-78"/>
                <a:cs typeface="Avenir Book" panose="020B0503020203020204" pitchFamily="34" charset="-78"/>
              </a:rPr>
              <a:t>1480 bytes in </a:t>
            </a:r>
            <a:br>
              <a:rPr lang="en-US" altLang="en-US" sz="1350" kern="0">
                <a:solidFill>
                  <a:srgbClr val="000000"/>
                </a:solidFill>
                <a:latin typeface="Avenir Book" panose="020B0503020203020204" pitchFamily="34" charset="-78"/>
                <a:cs typeface="Avenir Book" panose="020B0503020203020204" pitchFamily="34" charset="-78"/>
              </a:rPr>
            </a:br>
            <a:r>
              <a:rPr lang="en-US" altLang="en-US" sz="1350" kern="0">
                <a:solidFill>
                  <a:srgbClr val="000000"/>
                </a:solidFill>
                <a:latin typeface="Avenir Book" panose="020B0503020203020204" pitchFamily="34" charset="-78"/>
                <a:cs typeface="Avenir Book" panose="020B0503020203020204" pitchFamily="34" charset="-78"/>
              </a:rPr>
              <a:t>data field</a:t>
            </a:r>
          </a:p>
        </p:txBody>
      </p:sp>
      <p:sp>
        <p:nvSpPr>
          <p:cNvPr id="372" name="Text Box 63">
            <a:extLst>
              <a:ext uri="{FF2B5EF4-FFF2-40B4-BE49-F238E27FC236}">
                <a16:creationId xmlns:a16="http://schemas.microsoft.com/office/drawing/2014/main" id="{F928EBD8-9012-7445-80D5-176216DFF785}"/>
              </a:ext>
            </a:extLst>
          </p:cNvPr>
          <p:cNvSpPr txBox="1">
            <a:spLocks noChangeArrowheads="1"/>
          </p:cNvSpPr>
          <p:nvPr/>
        </p:nvSpPr>
        <p:spPr bwMode="auto">
          <a:xfrm>
            <a:off x="4983333" y="3541579"/>
            <a:ext cx="780983"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350" kern="0">
                <a:solidFill>
                  <a:srgbClr val="000000"/>
                </a:solidFill>
                <a:latin typeface="Avenir Book" panose="020B0503020203020204" pitchFamily="34" charset="-78"/>
                <a:cs typeface="Avenir Book" panose="020B0503020203020204" pitchFamily="34" charset="-78"/>
              </a:rPr>
              <a:t>offset =</a:t>
            </a:r>
          </a:p>
          <a:p>
            <a:pPr defTabSz="685800" eaLnBrk="0" fontAlgn="base" hangingPunct="0">
              <a:spcBef>
                <a:spcPct val="0"/>
              </a:spcBef>
              <a:spcAft>
                <a:spcPct val="0"/>
              </a:spcAft>
              <a:defRPr/>
            </a:pPr>
            <a:r>
              <a:rPr lang="en-US" altLang="en-US" sz="1350" kern="0">
                <a:solidFill>
                  <a:srgbClr val="000000"/>
                </a:solidFill>
                <a:latin typeface="Avenir Book" panose="020B0503020203020204" pitchFamily="34" charset="-78"/>
                <a:cs typeface="Avenir Book" panose="020B0503020203020204" pitchFamily="34" charset="-78"/>
              </a:rPr>
              <a:t>1480/8 </a:t>
            </a:r>
          </a:p>
        </p:txBody>
      </p:sp>
      <p:sp>
        <p:nvSpPr>
          <p:cNvPr id="373" name="Line 68">
            <a:extLst>
              <a:ext uri="{FF2B5EF4-FFF2-40B4-BE49-F238E27FC236}">
                <a16:creationId xmlns:a16="http://schemas.microsoft.com/office/drawing/2014/main" id="{240D0E08-9FFF-2443-ADE9-50E4631ABC82}"/>
              </a:ext>
            </a:extLst>
          </p:cNvPr>
          <p:cNvSpPr>
            <a:spLocks noChangeShapeType="1"/>
          </p:cNvSpPr>
          <p:nvPr/>
        </p:nvSpPr>
        <p:spPr bwMode="auto">
          <a:xfrm>
            <a:off x="5344093" y="3180818"/>
            <a:ext cx="196453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74" name="Line 69">
            <a:extLst>
              <a:ext uri="{FF2B5EF4-FFF2-40B4-BE49-F238E27FC236}">
                <a16:creationId xmlns:a16="http://schemas.microsoft.com/office/drawing/2014/main" id="{19E2D7CF-6181-8C44-85E4-8D1A97979FFE}"/>
              </a:ext>
            </a:extLst>
          </p:cNvPr>
          <p:cNvSpPr>
            <a:spLocks noChangeShapeType="1"/>
          </p:cNvSpPr>
          <p:nvPr/>
        </p:nvSpPr>
        <p:spPr bwMode="auto">
          <a:xfrm flipH="1">
            <a:off x="5594123" y="3783274"/>
            <a:ext cx="350400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Tree>
    <p:extLst>
      <p:ext uri="{BB962C8B-B14F-4D97-AF65-F5344CB8AC3E}">
        <p14:creationId xmlns:p14="http://schemas.microsoft.com/office/powerpoint/2010/main" val="1096608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86"/>
                                        </p:tgtEl>
                                        <p:attrNameLst>
                                          <p:attrName>style.visibility</p:attrName>
                                        </p:attrNameLst>
                                      </p:cBhvr>
                                      <p:to>
                                        <p:strVal val="visible"/>
                                      </p:to>
                                    </p:set>
                                    <p:animEffect transition="in" filter="wipe(up)">
                                      <p:cBhvr>
                                        <p:cTn id="7" dur="1000"/>
                                        <p:tgtEl>
                                          <p:spTgt spid="28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71"/>
                                        </p:tgtEl>
                                        <p:attrNameLst>
                                          <p:attrName>style.visibility</p:attrName>
                                        </p:attrNameLst>
                                      </p:cBhvr>
                                      <p:to>
                                        <p:strVal val="visible"/>
                                      </p:to>
                                    </p:set>
                                    <p:animEffect transition="in" filter="dissolve">
                                      <p:cBhvr>
                                        <p:cTn id="12" dur="500"/>
                                        <p:tgtEl>
                                          <p:spTgt spid="371"/>
                                        </p:tgtEl>
                                      </p:cBhvr>
                                    </p:animEffect>
                                  </p:childTnLst>
                                </p:cTn>
                              </p:par>
                              <p:par>
                                <p:cTn id="13" presetID="9" presetClass="entr" presetSubtype="0" fill="hold" nodeType="withEffect">
                                  <p:stCondLst>
                                    <p:cond delay="0"/>
                                  </p:stCondLst>
                                  <p:childTnLst>
                                    <p:set>
                                      <p:cBhvr>
                                        <p:cTn id="14" dur="1" fill="hold">
                                          <p:stCondLst>
                                            <p:cond delay="0"/>
                                          </p:stCondLst>
                                        </p:cTn>
                                        <p:tgtEl>
                                          <p:spTgt spid="373"/>
                                        </p:tgtEl>
                                        <p:attrNameLst>
                                          <p:attrName>style.visibility</p:attrName>
                                        </p:attrNameLst>
                                      </p:cBhvr>
                                      <p:to>
                                        <p:strVal val="visible"/>
                                      </p:to>
                                    </p:set>
                                    <p:animEffect transition="in" filter="dissolve">
                                      <p:cBhvr>
                                        <p:cTn id="15" dur="500"/>
                                        <p:tgtEl>
                                          <p:spTgt spid="373"/>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72"/>
                                        </p:tgtEl>
                                        <p:attrNameLst>
                                          <p:attrName>style.visibility</p:attrName>
                                        </p:attrNameLst>
                                      </p:cBhvr>
                                      <p:to>
                                        <p:strVal val="visible"/>
                                      </p:to>
                                    </p:set>
                                    <p:animEffect transition="in" filter="dissolve">
                                      <p:cBhvr>
                                        <p:cTn id="20" dur="500"/>
                                        <p:tgtEl>
                                          <p:spTgt spid="372"/>
                                        </p:tgtEl>
                                      </p:cBhvr>
                                    </p:animEffect>
                                  </p:childTnLst>
                                </p:cTn>
                              </p:par>
                              <p:par>
                                <p:cTn id="21" presetID="9" presetClass="entr" presetSubtype="0" fill="hold" nodeType="withEffect">
                                  <p:stCondLst>
                                    <p:cond delay="0"/>
                                  </p:stCondLst>
                                  <p:childTnLst>
                                    <p:set>
                                      <p:cBhvr>
                                        <p:cTn id="22" dur="1" fill="hold">
                                          <p:stCondLst>
                                            <p:cond delay="0"/>
                                          </p:stCondLst>
                                        </p:cTn>
                                        <p:tgtEl>
                                          <p:spTgt spid="374"/>
                                        </p:tgtEl>
                                        <p:attrNameLst>
                                          <p:attrName>style.visibility</p:attrName>
                                        </p:attrNameLst>
                                      </p:cBhvr>
                                      <p:to>
                                        <p:strVal val="visible"/>
                                      </p:to>
                                    </p:set>
                                    <p:animEffect transition="in" filter="dissolve">
                                      <p:cBhvr>
                                        <p:cTn id="23" dur="500"/>
                                        <p:tgtEl>
                                          <p:spTgt spid="3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 grpId="0"/>
      <p:bldP spid="37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2152650" y="427712"/>
            <a:ext cx="7886700" cy="670967"/>
          </a:xfrm>
        </p:spPr>
        <p:txBody>
          <a:bodyPr>
            <a:normAutofit fontScale="90000"/>
          </a:bodyPr>
          <a:lstStyle/>
          <a:p>
            <a:r>
              <a:rPr lang="en-US" altLang="en-US" dirty="0">
                <a:ea typeface="ＭＳ Ｐゴシック" panose="020B0600070205080204" pitchFamily="34" charset="-128"/>
              </a:rPr>
              <a:t>IP </a:t>
            </a:r>
            <a:r>
              <a:rPr lang="en-US" altLang="en-US" dirty="0" smtClean="0">
                <a:ea typeface="ＭＳ Ｐゴシック" panose="020B0600070205080204" pitchFamily="34" charset="-128"/>
              </a:rPr>
              <a:t>Fragmentation/Reassembly</a:t>
            </a:r>
            <a:endParaRPr lang="en-US" dirty="0"/>
          </a:p>
        </p:txBody>
      </p:sp>
      <p:sp>
        <p:nvSpPr>
          <p:cNvPr id="370" name="Rectangle 60">
            <a:extLst>
              <a:ext uri="{FF2B5EF4-FFF2-40B4-BE49-F238E27FC236}">
                <a16:creationId xmlns:a16="http://schemas.microsoft.com/office/drawing/2014/main" id="{591C6D9B-A3D7-8144-8B0B-BBF79011C2D7}"/>
              </a:ext>
            </a:extLst>
          </p:cNvPr>
          <p:cNvSpPr>
            <a:spLocks noChangeArrowheads="1"/>
          </p:cNvSpPr>
          <p:nvPr/>
        </p:nvSpPr>
        <p:spPr bwMode="auto">
          <a:xfrm>
            <a:off x="2074889" y="1286098"/>
            <a:ext cx="8615278" cy="1258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0" fontAlgn="base" hangingPunct="0">
              <a:lnSpc>
                <a:spcPct val="85000"/>
              </a:lnSpc>
              <a:spcBef>
                <a:spcPct val="20000"/>
              </a:spcBef>
              <a:spcAft>
                <a:spcPct val="0"/>
              </a:spcAft>
              <a:buClr>
                <a:srgbClr val="000099"/>
              </a:buClr>
              <a:buSzPct val="65000"/>
              <a:buFont typeface="Wingdings" pitchFamily="2" charset="2"/>
              <a:buNone/>
            </a:pPr>
            <a:r>
              <a:rPr lang="en-US" altLang="en-US" dirty="0" smtClean="0">
                <a:solidFill>
                  <a:srgbClr val="0000A3"/>
                </a:solidFill>
                <a:latin typeface="Avenir Book" panose="020B0503020203020204" pitchFamily="34" charset="-78"/>
                <a:cs typeface="Avenir Book" panose="020B0503020203020204" pitchFamily="34" charset="-78"/>
              </a:rPr>
              <a:t>However fragmentation is undesirable</a:t>
            </a:r>
            <a:endParaRPr lang="en-US" altLang="en-US" dirty="0">
              <a:solidFill>
                <a:srgbClr val="0000A3"/>
              </a:solidFill>
              <a:latin typeface="Avenir Book" panose="020B0503020203020204" pitchFamily="34" charset="-78"/>
              <a:cs typeface="Avenir Book" panose="020B0503020203020204" pitchFamily="34" charset="-78"/>
            </a:endParaRPr>
          </a:p>
          <a:p>
            <a:pPr marL="302419" indent="-213122" eaLnBrk="0" fontAlgn="base" hangingPunct="0">
              <a:lnSpc>
                <a:spcPct val="85000"/>
              </a:lnSpc>
              <a:spcBef>
                <a:spcPct val="20000"/>
              </a:spcBef>
              <a:spcAft>
                <a:spcPct val="0"/>
              </a:spcAft>
              <a:buClr>
                <a:srgbClr val="000099"/>
              </a:buClr>
              <a:buSzPct val="100000"/>
              <a:buFont typeface="Wingdings" pitchFamily="2" charset="2"/>
              <a:buChar char="§"/>
            </a:pPr>
            <a:r>
              <a:rPr lang="en-US" altLang="en-US" sz="1800" dirty="0" smtClean="0">
                <a:solidFill>
                  <a:srgbClr val="000000"/>
                </a:solidFill>
                <a:latin typeface="Avenir Book" panose="020B0503020203020204" pitchFamily="34" charset="-78"/>
                <a:cs typeface="Avenir Book" panose="020B0503020203020204" pitchFamily="34" charset="-78"/>
              </a:rPr>
              <a:t>More overhead for the routers</a:t>
            </a:r>
            <a:endParaRPr lang="en-US" altLang="en-US" sz="1800" dirty="0">
              <a:solidFill>
                <a:srgbClr val="000000"/>
              </a:solidFill>
              <a:latin typeface="Avenir Book" panose="020B0503020203020204" pitchFamily="34" charset="-78"/>
              <a:cs typeface="Avenir Book" panose="020B0503020203020204" pitchFamily="34" charset="-78"/>
            </a:endParaRPr>
          </a:p>
          <a:p>
            <a:pPr marL="302419" indent="-213122" eaLnBrk="0" fontAlgn="base" hangingPunct="0">
              <a:lnSpc>
                <a:spcPct val="85000"/>
              </a:lnSpc>
              <a:spcBef>
                <a:spcPct val="20000"/>
              </a:spcBef>
              <a:spcAft>
                <a:spcPct val="0"/>
              </a:spcAft>
              <a:buClr>
                <a:srgbClr val="000099"/>
              </a:buClr>
              <a:buSzPct val="100000"/>
              <a:buFont typeface="Wingdings" pitchFamily="2" charset="2"/>
              <a:buChar char="§"/>
            </a:pPr>
            <a:r>
              <a:rPr lang="en-US" altLang="en-US" sz="1800" dirty="0" smtClean="0">
                <a:solidFill>
                  <a:srgbClr val="0000FF"/>
                </a:solidFill>
                <a:latin typeface="Avenir Book" panose="020B0503020203020204" pitchFamily="34" charset="-78"/>
                <a:cs typeface="Avenir Book" panose="020B0503020203020204" pitchFamily="34" charset="-78"/>
              </a:rPr>
              <a:t>Solution:</a:t>
            </a:r>
            <a:r>
              <a:rPr lang="en-US" altLang="en-US" sz="1800" dirty="0" smtClean="0">
                <a:solidFill>
                  <a:srgbClr val="000000"/>
                </a:solidFill>
                <a:latin typeface="Avenir Book" panose="020B0503020203020204" pitchFamily="34" charset="-78"/>
                <a:cs typeface="Avenir Book" panose="020B0503020203020204" pitchFamily="34" charset="-78"/>
              </a:rPr>
              <a:t> discover the MTU that will fit for all the links</a:t>
            </a:r>
          </a:p>
          <a:p>
            <a:pPr marL="702469" lvl="1" indent="-213122" eaLnBrk="0" fontAlgn="base" hangingPunct="0">
              <a:lnSpc>
                <a:spcPct val="85000"/>
              </a:lnSpc>
              <a:spcBef>
                <a:spcPct val="20000"/>
              </a:spcBef>
              <a:spcAft>
                <a:spcPct val="0"/>
              </a:spcAft>
              <a:buClr>
                <a:srgbClr val="000099"/>
              </a:buClr>
              <a:buSzPct val="100000"/>
              <a:buFont typeface="Wingdings" pitchFamily="2" charset="2"/>
              <a:buChar char="§"/>
            </a:pPr>
            <a:r>
              <a:rPr lang="en-US" altLang="en-US" sz="1800" dirty="0" smtClean="0">
                <a:solidFill>
                  <a:srgbClr val="000000"/>
                </a:solidFill>
                <a:latin typeface="Avenir Book" panose="020B0503020203020204" pitchFamily="34" charset="-78"/>
                <a:cs typeface="Avenir Book" panose="020B0503020203020204" pitchFamily="34" charset="-78"/>
              </a:rPr>
              <a:t>Implemented using ICMP </a:t>
            </a:r>
            <a:r>
              <a:rPr lang="en-US" altLang="en-US" sz="1800" dirty="0" smtClean="0">
                <a:solidFill>
                  <a:srgbClr val="000000"/>
                </a:solidFill>
                <a:latin typeface="Avenir Book" panose="020B0503020203020204" pitchFamily="34" charset="-78"/>
                <a:cs typeface="Avenir Book" panose="020B0503020203020204" pitchFamily="34" charset="-78"/>
                <a:sym typeface="Wingdings" panose="05000000000000000000" pitchFamily="2" charset="2"/>
              </a:rPr>
              <a:t> DF bit is set to 1</a:t>
            </a:r>
            <a:endParaRPr lang="en-US" altLang="en-US" sz="1800" dirty="0">
              <a:solidFill>
                <a:srgbClr val="000000"/>
              </a:solidFill>
              <a:latin typeface="Avenir Book" panose="020B0503020203020204" pitchFamily="34" charset="-78"/>
              <a:cs typeface="Avenir Book" panose="020B0503020203020204" pitchFamily="34" charset="-78"/>
            </a:endParaRPr>
          </a:p>
          <a:p>
            <a:pPr eaLnBrk="0" fontAlgn="base" hangingPunct="0">
              <a:lnSpc>
                <a:spcPct val="85000"/>
              </a:lnSpc>
              <a:spcBef>
                <a:spcPct val="20000"/>
              </a:spcBef>
              <a:spcAft>
                <a:spcPct val="0"/>
              </a:spcAft>
              <a:buClr>
                <a:srgbClr val="000099"/>
              </a:buClr>
              <a:buSzPct val="65000"/>
              <a:buFont typeface="Wingdings" pitchFamily="2" charset="2"/>
              <a:buChar char="v"/>
            </a:pPr>
            <a:endParaRPr lang="en-US" altLang="en-US" sz="1500" dirty="0">
              <a:solidFill>
                <a:srgbClr val="000000"/>
              </a:solidFill>
              <a:latin typeface="Avenir Book" panose="020B0503020203020204" pitchFamily="34" charset="-78"/>
              <a:cs typeface="Avenir Book" panose="020B0503020203020204" pitchFamily="34" charset="-78"/>
            </a:endParaRPr>
          </a:p>
        </p:txBody>
      </p:sp>
      <p:pic>
        <p:nvPicPr>
          <p:cNvPr id="62" name="Picture 61" descr="05_Page_39.tif"/>
          <p:cNvPicPr>
            <a:picLocks noRot="1" noChangeAspect="1" noMove="1" noResize="1"/>
          </p:cNvPicPr>
          <p:nvPr isPhoto="1"/>
        </p:nvPicPr>
        <p:blipFill>
          <a:blip r:embed="rId3" cstate="print">
            <a:lum/>
          </a:blip>
          <a:stretch>
            <a:fillRect/>
          </a:stretch>
        </p:blipFill>
        <p:spPr>
          <a:xfrm>
            <a:off x="2356658" y="2877097"/>
            <a:ext cx="7772400" cy="1873250"/>
          </a:xfrm>
          <a:prstGeom prst="rect">
            <a:avLst/>
          </a:prstGeom>
          <a:noFill/>
          <a:ln>
            <a:noFill/>
          </a:ln>
        </p:spPr>
      </p:pic>
    </p:spTree>
    <p:extLst>
      <p:ext uri="{BB962C8B-B14F-4D97-AF65-F5344CB8AC3E}">
        <p14:creationId xmlns:p14="http://schemas.microsoft.com/office/powerpoint/2010/main" val="5418162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1981201" y="2133600"/>
            <a:ext cx="8180387" cy="1066800"/>
          </a:xfrm>
        </p:spPr>
        <p:txBody>
          <a:bodyPr>
            <a:normAutofit/>
          </a:bodyPr>
          <a:lstStyle/>
          <a:p>
            <a:pPr algn="ctr" eaLnBrk="1" hangingPunct="1"/>
            <a:r>
              <a:rPr lang="en-GB" sz="4400" smtClean="0"/>
              <a:t>IP Addressing</a:t>
            </a:r>
            <a:endParaRPr lang="en-US" sz="4400" dirty="0"/>
          </a:p>
        </p:txBody>
      </p:sp>
      <p:sp>
        <p:nvSpPr>
          <p:cNvPr id="59395" name="Text Placeholder 2"/>
          <p:cNvSpPr>
            <a:spLocks noGrp="1"/>
          </p:cNvSpPr>
          <p:nvPr>
            <p:ph type="body" sz="quarter" idx="10"/>
          </p:nvPr>
        </p:nvSpPr>
        <p:spPr>
          <a:xfrm>
            <a:off x="1892300" y="3087688"/>
            <a:ext cx="8382000" cy="1104900"/>
          </a:xfrm>
        </p:spPr>
        <p:txBody>
          <a:bodyPr/>
          <a:lstStyle/>
          <a:p>
            <a:pPr marL="0" indent="0">
              <a:buNone/>
            </a:pPr>
            <a:endParaRPr lang="en-US" sz="2600" dirty="0"/>
          </a:p>
          <a:p>
            <a:pPr marL="0" indent="0"/>
            <a:endParaRPr lang="en-US" sz="2200" dirty="0"/>
          </a:p>
          <a:p>
            <a:pPr lvl="1" eaLnBrk="1" hangingPunct="1"/>
            <a:endParaRPr lang="en-US" sz="2200" dirty="0"/>
          </a:p>
        </p:txBody>
      </p:sp>
    </p:spTree>
    <p:extLst>
      <p:ext uri="{BB962C8B-B14F-4D97-AF65-F5344CB8AC3E}">
        <p14:creationId xmlns:p14="http://schemas.microsoft.com/office/powerpoint/2010/main" val="2492814030"/>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2152650" y="370317"/>
            <a:ext cx="7886700" cy="670967"/>
          </a:xfrm>
        </p:spPr>
        <p:txBody>
          <a:bodyPr>
            <a:normAutofit fontScale="90000"/>
          </a:bodyPr>
          <a:lstStyle/>
          <a:p>
            <a:r>
              <a:rPr lang="en-US" altLang="en-US" dirty="0">
                <a:ea typeface="ＭＳ Ｐゴシック" panose="020B0600070205080204" pitchFamily="34" charset="-128"/>
              </a:rPr>
              <a:t>IP addressing: introduction</a:t>
            </a:r>
            <a:endParaRPr lang="en-US" dirty="0"/>
          </a:p>
        </p:txBody>
      </p:sp>
      <p:sp>
        <p:nvSpPr>
          <p:cNvPr id="72" name="Freeform 140">
            <a:extLst>
              <a:ext uri="{FF2B5EF4-FFF2-40B4-BE49-F238E27FC236}">
                <a16:creationId xmlns:a16="http://schemas.microsoft.com/office/drawing/2014/main" id="{3A8F319D-9F74-944C-9EB6-024B82E69F2A}"/>
              </a:ext>
            </a:extLst>
          </p:cNvPr>
          <p:cNvSpPr>
            <a:spLocks/>
          </p:cNvSpPr>
          <p:nvPr/>
        </p:nvSpPr>
        <p:spPr bwMode="auto">
          <a:xfrm rot="16200000">
            <a:off x="8233768" y="2582335"/>
            <a:ext cx="634603" cy="1195388"/>
          </a:xfrm>
          <a:custGeom>
            <a:avLst/>
            <a:gdLst>
              <a:gd name="T0" fmla="*/ 2147483647 w 10315"/>
              <a:gd name="T1" fmla="*/ 2147483647 h 10000"/>
              <a:gd name="T2" fmla="*/ 2147483647 w 10315"/>
              <a:gd name="T3" fmla="*/ 2147483647 h 10000"/>
              <a:gd name="T4" fmla="*/ 2147483647 w 10315"/>
              <a:gd name="T5" fmla="*/ 2147483647 h 10000"/>
              <a:gd name="T6" fmla="*/ 2147483647 w 10315"/>
              <a:gd name="T7" fmla="*/ 2147483647 h 10000"/>
              <a:gd name="T8" fmla="*/ 2147483647 w 10315"/>
              <a:gd name="T9" fmla="*/ 2147483647 h 10000"/>
              <a:gd name="T10" fmla="*/ 2147483647 w 10315"/>
              <a:gd name="T11" fmla="*/ 2147483647 h 10000"/>
              <a:gd name="T12" fmla="*/ 2147483647 w 10315"/>
              <a:gd name="T13" fmla="*/ 2147483647 h 10000"/>
              <a:gd name="T14" fmla="*/ 2147483647 w 10315"/>
              <a:gd name="T15" fmla="*/ 2147483647 h 10000"/>
              <a:gd name="T16" fmla="*/ 2147483647 w 10315"/>
              <a:gd name="T17" fmla="*/ 2147483647 h 10000"/>
              <a:gd name="T18" fmla="*/ 2147483647 w 10315"/>
              <a:gd name="T19" fmla="*/ 2147483647 h 10000"/>
              <a:gd name="T20" fmla="*/ 2147483647 w 10315"/>
              <a:gd name="T21" fmla="*/ 2147483647 h 10000"/>
              <a:gd name="T22" fmla="*/ 2147483647 w 10315"/>
              <a:gd name="T23" fmla="*/ 2147483647 h 10000"/>
              <a:gd name="T24" fmla="*/ 2147483647 w 10315"/>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wrap="none" anchor="ctr"/>
          <a:lstStyle/>
          <a:p>
            <a:pPr defTabSz="685800" eaLnBrk="0" fontAlgn="base" hangingPunct="0">
              <a:spcBef>
                <a:spcPct val="0"/>
              </a:spcBef>
              <a:spcAft>
                <a:spcPct val="0"/>
              </a:spcAft>
              <a:defRPr/>
            </a:pPr>
            <a:endParaRPr lang="en-US" sz="135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73" name="Freeform 140">
            <a:extLst>
              <a:ext uri="{FF2B5EF4-FFF2-40B4-BE49-F238E27FC236}">
                <a16:creationId xmlns:a16="http://schemas.microsoft.com/office/drawing/2014/main" id="{624F0496-7420-2147-A497-D1252EA7020B}"/>
              </a:ext>
            </a:extLst>
          </p:cNvPr>
          <p:cNvSpPr>
            <a:spLocks/>
          </p:cNvSpPr>
          <p:nvPr/>
        </p:nvSpPr>
        <p:spPr bwMode="auto">
          <a:xfrm rot="10800000">
            <a:off x="8982075" y="1587568"/>
            <a:ext cx="634604" cy="1195388"/>
          </a:xfrm>
          <a:custGeom>
            <a:avLst/>
            <a:gdLst>
              <a:gd name="T0" fmla="*/ 2147483647 w 10315"/>
              <a:gd name="T1" fmla="*/ 2147483647 h 10000"/>
              <a:gd name="T2" fmla="*/ 2147483647 w 10315"/>
              <a:gd name="T3" fmla="*/ 2147483647 h 10000"/>
              <a:gd name="T4" fmla="*/ 2147483647 w 10315"/>
              <a:gd name="T5" fmla="*/ 2147483647 h 10000"/>
              <a:gd name="T6" fmla="*/ 2147483647 w 10315"/>
              <a:gd name="T7" fmla="*/ 2147483647 h 10000"/>
              <a:gd name="T8" fmla="*/ 2147483647 w 10315"/>
              <a:gd name="T9" fmla="*/ 2147483647 h 10000"/>
              <a:gd name="T10" fmla="*/ 2147483647 w 10315"/>
              <a:gd name="T11" fmla="*/ 2147483647 h 10000"/>
              <a:gd name="T12" fmla="*/ 2147483647 w 10315"/>
              <a:gd name="T13" fmla="*/ 2147483647 h 10000"/>
              <a:gd name="T14" fmla="*/ 2147483647 w 10315"/>
              <a:gd name="T15" fmla="*/ 2147483647 h 10000"/>
              <a:gd name="T16" fmla="*/ 2147483647 w 10315"/>
              <a:gd name="T17" fmla="*/ 2147483647 h 10000"/>
              <a:gd name="T18" fmla="*/ 2147483647 w 10315"/>
              <a:gd name="T19" fmla="*/ 2147483647 h 10000"/>
              <a:gd name="T20" fmla="*/ 2147483647 w 10315"/>
              <a:gd name="T21" fmla="*/ 2147483647 h 10000"/>
              <a:gd name="T22" fmla="*/ 2147483647 w 10315"/>
              <a:gd name="T23" fmla="*/ 2147483647 h 10000"/>
              <a:gd name="T24" fmla="*/ 2147483647 w 10315"/>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wrap="none" anchor="ctr"/>
          <a:lstStyle/>
          <a:p>
            <a:pPr defTabSz="685800" eaLnBrk="0" fontAlgn="base" hangingPunct="0">
              <a:spcBef>
                <a:spcPct val="0"/>
              </a:spcBef>
              <a:spcAft>
                <a:spcPct val="0"/>
              </a:spcAft>
              <a:defRPr/>
            </a:pPr>
            <a:endParaRPr lang="en-US" sz="135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74" name="Freeform 140">
            <a:extLst>
              <a:ext uri="{FF2B5EF4-FFF2-40B4-BE49-F238E27FC236}">
                <a16:creationId xmlns:a16="http://schemas.microsoft.com/office/drawing/2014/main" id="{F5A46523-A2FE-EB43-8849-332D81F5BCF4}"/>
              </a:ext>
            </a:extLst>
          </p:cNvPr>
          <p:cNvSpPr>
            <a:spLocks/>
          </p:cNvSpPr>
          <p:nvPr/>
        </p:nvSpPr>
        <p:spPr bwMode="auto">
          <a:xfrm>
            <a:off x="7455695" y="1274435"/>
            <a:ext cx="778669" cy="1445419"/>
          </a:xfrm>
          <a:custGeom>
            <a:avLst/>
            <a:gdLst>
              <a:gd name="T0" fmla="*/ 2147483647 w 1223"/>
              <a:gd name="T1" fmla="*/ 2147483647 h 1291"/>
              <a:gd name="T2" fmla="*/ 2147483647 w 1223"/>
              <a:gd name="T3" fmla="*/ 2147483647 h 1291"/>
              <a:gd name="T4" fmla="*/ 2147483647 w 1223"/>
              <a:gd name="T5" fmla="*/ 2147483647 h 1291"/>
              <a:gd name="T6" fmla="*/ 2147483647 w 1223"/>
              <a:gd name="T7" fmla="*/ 2147483647 h 1291"/>
              <a:gd name="T8" fmla="*/ 2147483647 w 1223"/>
              <a:gd name="T9" fmla="*/ 2147483647 h 1291"/>
              <a:gd name="T10" fmla="*/ 2147483647 w 1223"/>
              <a:gd name="T11" fmla="*/ 2147483647 h 1291"/>
              <a:gd name="T12" fmla="*/ 2147483647 w 1223"/>
              <a:gd name="T13" fmla="*/ 2147483647 h 1291"/>
              <a:gd name="T14" fmla="*/ 2147483647 w 1223"/>
              <a:gd name="T15" fmla="*/ 2147483647 h 1291"/>
              <a:gd name="T16" fmla="*/ 2147483647 w 1223"/>
              <a:gd name="T17" fmla="*/ 2147483647 h 1291"/>
              <a:gd name="T18" fmla="*/ 2147483647 w 1223"/>
              <a:gd name="T19" fmla="*/ 2147483647 h 1291"/>
              <a:gd name="T20" fmla="*/ 2147483647 w 1223"/>
              <a:gd name="T21" fmla="*/ 2147483647 h 1291"/>
              <a:gd name="T22" fmla="*/ 2147483647 w 1223"/>
              <a:gd name="T23" fmla="*/ 2147483647 h 1291"/>
              <a:gd name="T24" fmla="*/ 2147483647 w 1223"/>
              <a:gd name="T25" fmla="*/ 2147483647 h 1291"/>
              <a:gd name="T26" fmla="*/ 2147483647 w 1223"/>
              <a:gd name="T27" fmla="*/ 2147483647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9CE0FA"/>
          </a:solidFill>
          <a:ln>
            <a:noFill/>
          </a:ln>
        </p:spPr>
        <p:txBody>
          <a:bodyPr wrap="none" anchor="ctr"/>
          <a:lstStyle/>
          <a:p>
            <a:pPr defTabSz="685800" eaLnBrk="0" fontAlgn="base" hangingPunct="0">
              <a:spcBef>
                <a:spcPct val="0"/>
              </a:spcBef>
              <a:spcAft>
                <a:spcPct val="0"/>
              </a:spcAft>
              <a:defRPr/>
            </a:pPr>
            <a:endParaRPr lang="en-US" sz="135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75" name="Text Box 26">
            <a:extLst>
              <a:ext uri="{FF2B5EF4-FFF2-40B4-BE49-F238E27FC236}">
                <a16:creationId xmlns:a16="http://schemas.microsoft.com/office/drawing/2014/main" id="{52559523-8E51-E745-84E2-F95862F13314}"/>
              </a:ext>
            </a:extLst>
          </p:cNvPr>
          <p:cNvSpPr txBox="1">
            <a:spLocks noChangeArrowheads="1"/>
          </p:cNvSpPr>
          <p:nvPr/>
        </p:nvSpPr>
        <p:spPr bwMode="auto">
          <a:xfrm>
            <a:off x="6992543" y="1147037"/>
            <a:ext cx="6655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223.1.1.1</a:t>
            </a:r>
          </a:p>
        </p:txBody>
      </p:sp>
      <p:grpSp>
        <p:nvGrpSpPr>
          <p:cNvPr id="76" name="Group 27">
            <a:extLst>
              <a:ext uri="{FF2B5EF4-FFF2-40B4-BE49-F238E27FC236}">
                <a16:creationId xmlns:a16="http://schemas.microsoft.com/office/drawing/2014/main" id="{2A18DB91-39D9-E244-B5AB-473130FADF77}"/>
              </a:ext>
            </a:extLst>
          </p:cNvPr>
          <p:cNvGrpSpPr>
            <a:grpSpLocks/>
          </p:cNvGrpSpPr>
          <p:nvPr/>
        </p:nvGrpSpPr>
        <p:grpSpPr bwMode="auto">
          <a:xfrm>
            <a:off x="6442473" y="1867367"/>
            <a:ext cx="690563" cy="230981"/>
            <a:chOff x="3251" y="608"/>
            <a:chExt cx="580" cy="194"/>
          </a:xfrm>
        </p:grpSpPr>
        <p:sp>
          <p:nvSpPr>
            <p:cNvPr id="77" name="Rectangle 28">
              <a:extLst>
                <a:ext uri="{FF2B5EF4-FFF2-40B4-BE49-F238E27FC236}">
                  <a16:creationId xmlns:a16="http://schemas.microsoft.com/office/drawing/2014/main" id="{189CA005-145E-8943-BBD3-B29300620208}"/>
                </a:ext>
              </a:extLst>
            </p:cNvPr>
            <p:cNvSpPr>
              <a:spLocks noChangeArrowheads="1"/>
            </p:cNvSpPr>
            <p:nvPr/>
          </p:nvSpPr>
          <p:spPr bwMode="auto">
            <a:xfrm>
              <a:off x="3306" y="657"/>
              <a:ext cx="525" cy="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900" kern="0" dirty="0">
                <a:solidFill>
                  <a:srgbClr val="000000"/>
                </a:solidFill>
                <a:latin typeface="Avenir Book" panose="020B0503020203020204" pitchFamily="34" charset="-78"/>
                <a:cs typeface="Avenir Book" panose="020B0503020203020204" pitchFamily="34" charset="-78"/>
              </a:endParaRPr>
            </a:p>
          </p:txBody>
        </p:sp>
        <p:sp>
          <p:nvSpPr>
            <p:cNvPr id="78" name="Text Box 29">
              <a:extLst>
                <a:ext uri="{FF2B5EF4-FFF2-40B4-BE49-F238E27FC236}">
                  <a16:creationId xmlns:a16="http://schemas.microsoft.com/office/drawing/2014/main" id="{BA441ECA-99C1-8049-8D70-2692D3B32022}"/>
                </a:ext>
              </a:extLst>
            </p:cNvPr>
            <p:cNvSpPr txBox="1">
              <a:spLocks noChangeArrowheads="1"/>
            </p:cNvSpPr>
            <p:nvPr/>
          </p:nvSpPr>
          <p:spPr bwMode="auto">
            <a:xfrm>
              <a:off x="3251" y="608"/>
              <a:ext cx="55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223.1.1.2</a:t>
              </a:r>
            </a:p>
          </p:txBody>
        </p:sp>
      </p:grpSp>
      <p:sp>
        <p:nvSpPr>
          <p:cNvPr id="79" name="Text Box 30">
            <a:extLst>
              <a:ext uri="{FF2B5EF4-FFF2-40B4-BE49-F238E27FC236}">
                <a16:creationId xmlns:a16="http://schemas.microsoft.com/office/drawing/2014/main" id="{02D7B601-F8DE-844D-AD24-51A8D9C2A0F3}"/>
              </a:ext>
            </a:extLst>
          </p:cNvPr>
          <p:cNvSpPr txBox="1">
            <a:spLocks noChangeArrowheads="1"/>
          </p:cNvSpPr>
          <p:nvPr/>
        </p:nvSpPr>
        <p:spPr bwMode="auto">
          <a:xfrm>
            <a:off x="7071124" y="2613887"/>
            <a:ext cx="6655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223.1.1.3</a:t>
            </a:r>
          </a:p>
        </p:txBody>
      </p:sp>
      <p:sp>
        <p:nvSpPr>
          <p:cNvPr id="80" name="Text Box 31">
            <a:extLst>
              <a:ext uri="{FF2B5EF4-FFF2-40B4-BE49-F238E27FC236}">
                <a16:creationId xmlns:a16="http://schemas.microsoft.com/office/drawing/2014/main" id="{BCADDA8C-EA1C-904B-8DA4-6A72A1241FC1}"/>
              </a:ext>
            </a:extLst>
          </p:cNvPr>
          <p:cNvSpPr txBox="1">
            <a:spLocks noChangeArrowheads="1"/>
          </p:cNvSpPr>
          <p:nvPr/>
        </p:nvSpPr>
        <p:spPr bwMode="auto">
          <a:xfrm>
            <a:off x="7798256" y="2004287"/>
            <a:ext cx="6655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223.1.1.4</a:t>
            </a:r>
          </a:p>
        </p:txBody>
      </p:sp>
      <p:sp>
        <p:nvSpPr>
          <p:cNvPr id="82" name="Text Box 33">
            <a:extLst>
              <a:ext uri="{FF2B5EF4-FFF2-40B4-BE49-F238E27FC236}">
                <a16:creationId xmlns:a16="http://schemas.microsoft.com/office/drawing/2014/main" id="{AE31EC96-C105-D14D-8C04-3BD61FB4C664}"/>
              </a:ext>
            </a:extLst>
          </p:cNvPr>
          <p:cNvSpPr txBox="1">
            <a:spLocks noChangeArrowheads="1"/>
          </p:cNvSpPr>
          <p:nvPr/>
        </p:nvSpPr>
        <p:spPr bwMode="auto">
          <a:xfrm>
            <a:off x="8708063" y="2005306"/>
            <a:ext cx="6655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223.1.2.9</a:t>
            </a:r>
          </a:p>
        </p:txBody>
      </p:sp>
      <p:sp>
        <p:nvSpPr>
          <p:cNvPr id="86" name="Text Box 41">
            <a:extLst>
              <a:ext uri="{FF2B5EF4-FFF2-40B4-BE49-F238E27FC236}">
                <a16:creationId xmlns:a16="http://schemas.microsoft.com/office/drawing/2014/main" id="{145B44AE-DC22-5544-86B9-CB3075DF61E4}"/>
              </a:ext>
            </a:extLst>
          </p:cNvPr>
          <p:cNvSpPr txBox="1">
            <a:spLocks noChangeArrowheads="1"/>
          </p:cNvSpPr>
          <p:nvPr/>
        </p:nvSpPr>
        <p:spPr bwMode="auto">
          <a:xfrm>
            <a:off x="9135157" y="2712539"/>
            <a:ext cx="6655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223.1.2.2</a:t>
            </a:r>
          </a:p>
        </p:txBody>
      </p:sp>
      <p:sp>
        <p:nvSpPr>
          <p:cNvPr id="87" name="Text Box 44">
            <a:extLst>
              <a:ext uri="{FF2B5EF4-FFF2-40B4-BE49-F238E27FC236}">
                <a16:creationId xmlns:a16="http://schemas.microsoft.com/office/drawing/2014/main" id="{6AF41440-BFCD-7D40-8F46-791DB74E22B0}"/>
              </a:ext>
            </a:extLst>
          </p:cNvPr>
          <p:cNvSpPr txBox="1">
            <a:spLocks noChangeArrowheads="1"/>
          </p:cNvSpPr>
          <p:nvPr/>
        </p:nvSpPr>
        <p:spPr bwMode="auto">
          <a:xfrm>
            <a:off x="9104711" y="1574981"/>
            <a:ext cx="6655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223.1.2.1</a:t>
            </a:r>
          </a:p>
        </p:txBody>
      </p:sp>
      <p:sp>
        <p:nvSpPr>
          <p:cNvPr id="88" name="Line 45">
            <a:extLst>
              <a:ext uri="{FF2B5EF4-FFF2-40B4-BE49-F238E27FC236}">
                <a16:creationId xmlns:a16="http://schemas.microsoft.com/office/drawing/2014/main" id="{773ED556-22D0-4A49-A6DD-CE13868A640B}"/>
              </a:ext>
            </a:extLst>
          </p:cNvPr>
          <p:cNvSpPr>
            <a:spLocks noChangeShapeType="1"/>
          </p:cNvSpPr>
          <p:nvPr/>
        </p:nvSpPr>
        <p:spPr bwMode="auto">
          <a:xfrm>
            <a:off x="8543925" y="2348716"/>
            <a:ext cx="0" cy="65926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91" name="Text Box 53">
            <a:extLst>
              <a:ext uri="{FF2B5EF4-FFF2-40B4-BE49-F238E27FC236}">
                <a16:creationId xmlns:a16="http://schemas.microsoft.com/office/drawing/2014/main" id="{3808F6CD-9581-5747-8EAE-2804DA86442D}"/>
              </a:ext>
            </a:extLst>
          </p:cNvPr>
          <p:cNvSpPr txBox="1">
            <a:spLocks noChangeArrowheads="1"/>
          </p:cNvSpPr>
          <p:nvPr/>
        </p:nvSpPr>
        <p:spPr bwMode="auto">
          <a:xfrm>
            <a:off x="8990411" y="3443753"/>
            <a:ext cx="6655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223.1.3.2</a:t>
            </a:r>
          </a:p>
        </p:txBody>
      </p:sp>
      <p:sp>
        <p:nvSpPr>
          <p:cNvPr id="92" name="Text Box 56">
            <a:extLst>
              <a:ext uri="{FF2B5EF4-FFF2-40B4-BE49-F238E27FC236}">
                <a16:creationId xmlns:a16="http://schemas.microsoft.com/office/drawing/2014/main" id="{F622C914-8BCA-2845-A02E-216107E4994C}"/>
              </a:ext>
            </a:extLst>
          </p:cNvPr>
          <p:cNvSpPr txBox="1">
            <a:spLocks noChangeArrowheads="1"/>
          </p:cNvSpPr>
          <p:nvPr/>
        </p:nvSpPr>
        <p:spPr bwMode="auto">
          <a:xfrm>
            <a:off x="8058152" y="3447324"/>
            <a:ext cx="6655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223.1.3.1</a:t>
            </a:r>
          </a:p>
        </p:txBody>
      </p:sp>
      <p:grpSp>
        <p:nvGrpSpPr>
          <p:cNvPr id="93" name="Group 57">
            <a:extLst>
              <a:ext uri="{FF2B5EF4-FFF2-40B4-BE49-F238E27FC236}">
                <a16:creationId xmlns:a16="http://schemas.microsoft.com/office/drawing/2014/main" id="{D5377E55-C016-994A-953D-A9C5387C24E5}"/>
              </a:ext>
            </a:extLst>
          </p:cNvPr>
          <p:cNvGrpSpPr>
            <a:grpSpLocks/>
          </p:cNvGrpSpPr>
          <p:nvPr/>
        </p:nvGrpSpPr>
        <p:grpSpPr bwMode="auto">
          <a:xfrm>
            <a:off x="8187927" y="2544835"/>
            <a:ext cx="729853" cy="230982"/>
            <a:chOff x="4550" y="1257"/>
            <a:chExt cx="613" cy="194"/>
          </a:xfrm>
        </p:grpSpPr>
        <p:sp>
          <p:nvSpPr>
            <p:cNvPr id="94" name="Rectangle 58">
              <a:extLst>
                <a:ext uri="{FF2B5EF4-FFF2-40B4-BE49-F238E27FC236}">
                  <a16:creationId xmlns:a16="http://schemas.microsoft.com/office/drawing/2014/main" id="{670C8D72-BBFA-B140-9080-38230AA13996}"/>
                </a:ext>
              </a:extLst>
            </p:cNvPr>
            <p:cNvSpPr>
              <a:spLocks noChangeArrowheads="1"/>
            </p:cNvSpPr>
            <p:nvPr/>
          </p:nvSpPr>
          <p:spPr bwMode="auto">
            <a:xfrm>
              <a:off x="4587" y="1284"/>
              <a:ext cx="534" cy="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900" kern="0" dirty="0">
                <a:solidFill>
                  <a:srgbClr val="000000"/>
                </a:solidFill>
                <a:latin typeface="Avenir Book" panose="020B0503020203020204" pitchFamily="34" charset="-78"/>
                <a:cs typeface="Avenir Book" panose="020B0503020203020204" pitchFamily="34" charset="-78"/>
              </a:endParaRPr>
            </a:p>
          </p:txBody>
        </p:sp>
        <p:sp>
          <p:nvSpPr>
            <p:cNvPr id="95" name="Text Box 59">
              <a:extLst>
                <a:ext uri="{FF2B5EF4-FFF2-40B4-BE49-F238E27FC236}">
                  <a16:creationId xmlns:a16="http://schemas.microsoft.com/office/drawing/2014/main" id="{5713FF42-7904-ED48-91F6-585EA4E69AF8}"/>
                </a:ext>
              </a:extLst>
            </p:cNvPr>
            <p:cNvSpPr txBox="1">
              <a:spLocks noChangeArrowheads="1"/>
            </p:cNvSpPr>
            <p:nvPr/>
          </p:nvSpPr>
          <p:spPr bwMode="auto">
            <a:xfrm>
              <a:off x="4550" y="1257"/>
              <a:ext cx="61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223.1.3.27</a:t>
              </a:r>
            </a:p>
          </p:txBody>
        </p:sp>
      </p:grpSp>
      <p:grpSp>
        <p:nvGrpSpPr>
          <p:cNvPr id="105" name="Group 73">
            <a:extLst>
              <a:ext uri="{FF2B5EF4-FFF2-40B4-BE49-F238E27FC236}">
                <a16:creationId xmlns:a16="http://schemas.microsoft.com/office/drawing/2014/main" id="{BEA334FB-481B-E049-A8E8-9D0AC1C04FEA}"/>
              </a:ext>
            </a:extLst>
          </p:cNvPr>
          <p:cNvGrpSpPr>
            <a:grpSpLocks/>
          </p:cNvGrpSpPr>
          <p:nvPr/>
        </p:nvGrpSpPr>
        <p:grpSpPr bwMode="auto">
          <a:xfrm>
            <a:off x="6861573" y="1331584"/>
            <a:ext cx="481013" cy="419100"/>
            <a:chOff x="-44" y="1473"/>
            <a:chExt cx="981" cy="1105"/>
          </a:xfrm>
        </p:grpSpPr>
        <p:pic>
          <p:nvPicPr>
            <p:cNvPr id="106" name="Picture 74" descr="desktop_computer_stylized_medium">
              <a:extLst>
                <a:ext uri="{FF2B5EF4-FFF2-40B4-BE49-F238E27FC236}">
                  <a16:creationId xmlns:a16="http://schemas.microsoft.com/office/drawing/2014/main" id="{0FB216A8-4F98-AA46-B532-32518B83E6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 name="Freeform 75">
              <a:extLst>
                <a:ext uri="{FF2B5EF4-FFF2-40B4-BE49-F238E27FC236}">
                  <a16:creationId xmlns:a16="http://schemas.microsoft.com/office/drawing/2014/main" id="{871AC4D7-8642-7D44-9317-417B5F8F8597}"/>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08" name="Group 80">
            <a:extLst>
              <a:ext uri="{FF2B5EF4-FFF2-40B4-BE49-F238E27FC236}">
                <a16:creationId xmlns:a16="http://schemas.microsoft.com/office/drawing/2014/main" id="{0EF95EC3-C2D4-9E4C-9521-F92B5B88AB29}"/>
              </a:ext>
            </a:extLst>
          </p:cNvPr>
          <p:cNvGrpSpPr>
            <a:grpSpLocks/>
          </p:cNvGrpSpPr>
          <p:nvPr/>
        </p:nvGrpSpPr>
        <p:grpSpPr bwMode="auto">
          <a:xfrm>
            <a:off x="6858001" y="1780449"/>
            <a:ext cx="481013" cy="419100"/>
            <a:chOff x="-44" y="1473"/>
            <a:chExt cx="981" cy="1105"/>
          </a:xfrm>
        </p:grpSpPr>
        <p:pic>
          <p:nvPicPr>
            <p:cNvPr id="109" name="Picture 81" descr="desktop_computer_stylized_medium">
              <a:extLst>
                <a:ext uri="{FF2B5EF4-FFF2-40B4-BE49-F238E27FC236}">
                  <a16:creationId xmlns:a16="http://schemas.microsoft.com/office/drawing/2014/main" id="{BE8FC295-C7B7-C84A-9639-AAA684958A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 name="Freeform 82">
              <a:extLst>
                <a:ext uri="{FF2B5EF4-FFF2-40B4-BE49-F238E27FC236}">
                  <a16:creationId xmlns:a16="http://schemas.microsoft.com/office/drawing/2014/main" id="{31D155CD-E402-954B-8FA1-5955CB05859C}"/>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11" name="Group 83">
            <a:extLst>
              <a:ext uri="{FF2B5EF4-FFF2-40B4-BE49-F238E27FC236}">
                <a16:creationId xmlns:a16="http://schemas.microsoft.com/office/drawing/2014/main" id="{BF765BCF-419D-4F4C-A66F-45A7F9698141}"/>
              </a:ext>
            </a:extLst>
          </p:cNvPr>
          <p:cNvGrpSpPr>
            <a:grpSpLocks/>
          </p:cNvGrpSpPr>
          <p:nvPr/>
        </p:nvGrpSpPr>
        <p:grpSpPr bwMode="auto">
          <a:xfrm>
            <a:off x="6879432" y="2237649"/>
            <a:ext cx="481013" cy="419100"/>
            <a:chOff x="-44" y="1473"/>
            <a:chExt cx="981" cy="1105"/>
          </a:xfrm>
        </p:grpSpPr>
        <p:pic>
          <p:nvPicPr>
            <p:cNvPr id="112" name="Picture 84" descr="desktop_computer_stylized_medium">
              <a:extLst>
                <a:ext uri="{FF2B5EF4-FFF2-40B4-BE49-F238E27FC236}">
                  <a16:creationId xmlns:a16="http://schemas.microsoft.com/office/drawing/2014/main" id="{84119354-B347-3240-8A47-9B56540D78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 name="Freeform 85">
              <a:extLst>
                <a:ext uri="{FF2B5EF4-FFF2-40B4-BE49-F238E27FC236}">
                  <a16:creationId xmlns:a16="http://schemas.microsoft.com/office/drawing/2014/main" id="{8CC47AE7-EF7A-D54F-96D6-26C222D4F8DE}"/>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14" name="Group 87">
            <a:extLst>
              <a:ext uri="{FF2B5EF4-FFF2-40B4-BE49-F238E27FC236}">
                <a16:creationId xmlns:a16="http://schemas.microsoft.com/office/drawing/2014/main" id="{9C4422EF-C252-1145-92D8-74A11BEA28DA}"/>
              </a:ext>
            </a:extLst>
          </p:cNvPr>
          <p:cNvGrpSpPr>
            <a:grpSpLocks/>
          </p:cNvGrpSpPr>
          <p:nvPr/>
        </p:nvGrpSpPr>
        <p:grpSpPr bwMode="auto">
          <a:xfrm flipH="1">
            <a:off x="9623823" y="1449455"/>
            <a:ext cx="481013" cy="419100"/>
            <a:chOff x="-44" y="1473"/>
            <a:chExt cx="981" cy="1105"/>
          </a:xfrm>
        </p:grpSpPr>
        <p:pic>
          <p:nvPicPr>
            <p:cNvPr id="115" name="Picture 88" descr="desktop_computer_stylized_medium">
              <a:extLst>
                <a:ext uri="{FF2B5EF4-FFF2-40B4-BE49-F238E27FC236}">
                  <a16:creationId xmlns:a16="http://schemas.microsoft.com/office/drawing/2014/main" id="{3A21162C-4ABF-5B4D-B741-3AA5F44ADB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 name="Freeform 89">
              <a:extLst>
                <a:ext uri="{FF2B5EF4-FFF2-40B4-BE49-F238E27FC236}">
                  <a16:creationId xmlns:a16="http://schemas.microsoft.com/office/drawing/2014/main" id="{8790702D-4218-6844-AB6C-19506FCB0364}"/>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17" name="Group 90">
            <a:extLst>
              <a:ext uri="{FF2B5EF4-FFF2-40B4-BE49-F238E27FC236}">
                <a16:creationId xmlns:a16="http://schemas.microsoft.com/office/drawing/2014/main" id="{5150C92F-F48E-A84A-9BF4-E37FE6803536}"/>
              </a:ext>
            </a:extLst>
          </p:cNvPr>
          <p:cNvGrpSpPr>
            <a:grpSpLocks/>
          </p:cNvGrpSpPr>
          <p:nvPr/>
        </p:nvGrpSpPr>
        <p:grpSpPr bwMode="auto">
          <a:xfrm flipH="1">
            <a:off x="9634538" y="2409099"/>
            <a:ext cx="481013" cy="419100"/>
            <a:chOff x="-44" y="1473"/>
            <a:chExt cx="981" cy="1105"/>
          </a:xfrm>
        </p:grpSpPr>
        <p:pic>
          <p:nvPicPr>
            <p:cNvPr id="118" name="Picture 91" descr="desktop_computer_stylized_medium">
              <a:extLst>
                <a:ext uri="{FF2B5EF4-FFF2-40B4-BE49-F238E27FC236}">
                  <a16:creationId xmlns:a16="http://schemas.microsoft.com/office/drawing/2014/main" id="{EFC7BB82-D0BA-FF48-BCED-67929C19E4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 name="Freeform 92">
              <a:extLst>
                <a:ext uri="{FF2B5EF4-FFF2-40B4-BE49-F238E27FC236}">
                  <a16:creationId xmlns:a16="http://schemas.microsoft.com/office/drawing/2014/main" id="{812216D8-CF55-8E49-93DB-7771EC121C72}"/>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20" name="Group 93">
            <a:extLst>
              <a:ext uri="{FF2B5EF4-FFF2-40B4-BE49-F238E27FC236}">
                <a16:creationId xmlns:a16="http://schemas.microsoft.com/office/drawing/2014/main" id="{737C2567-35F0-FD42-AC57-E3D8F89E42E8}"/>
              </a:ext>
            </a:extLst>
          </p:cNvPr>
          <p:cNvGrpSpPr>
            <a:grpSpLocks/>
          </p:cNvGrpSpPr>
          <p:nvPr/>
        </p:nvGrpSpPr>
        <p:grpSpPr bwMode="auto">
          <a:xfrm flipH="1">
            <a:off x="8810626" y="3552099"/>
            <a:ext cx="481013" cy="419100"/>
            <a:chOff x="-44" y="1473"/>
            <a:chExt cx="981" cy="1105"/>
          </a:xfrm>
        </p:grpSpPr>
        <p:pic>
          <p:nvPicPr>
            <p:cNvPr id="121" name="Picture 94" descr="desktop_computer_stylized_medium">
              <a:extLst>
                <a:ext uri="{FF2B5EF4-FFF2-40B4-BE49-F238E27FC236}">
                  <a16:creationId xmlns:a16="http://schemas.microsoft.com/office/drawing/2014/main" id="{1C8D42B4-68A5-5A41-9961-FA7E0721D1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 name="Freeform 95">
              <a:extLst>
                <a:ext uri="{FF2B5EF4-FFF2-40B4-BE49-F238E27FC236}">
                  <a16:creationId xmlns:a16="http://schemas.microsoft.com/office/drawing/2014/main" id="{F4363C98-80EE-9645-8C79-355EF0EF3BE9}"/>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23" name="Group 96">
            <a:extLst>
              <a:ext uri="{FF2B5EF4-FFF2-40B4-BE49-F238E27FC236}">
                <a16:creationId xmlns:a16="http://schemas.microsoft.com/office/drawing/2014/main" id="{32AAD107-7119-2240-A3B7-72F4CCB7B2BB}"/>
              </a:ext>
            </a:extLst>
          </p:cNvPr>
          <p:cNvGrpSpPr>
            <a:grpSpLocks/>
          </p:cNvGrpSpPr>
          <p:nvPr/>
        </p:nvGrpSpPr>
        <p:grpSpPr bwMode="auto">
          <a:xfrm flipH="1">
            <a:off x="7937898" y="3583055"/>
            <a:ext cx="481013" cy="419100"/>
            <a:chOff x="-44" y="1473"/>
            <a:chExt cx="981" cy="1105"/>
          </a:xfrm>
        </p:grpSpPr>
        <p:pic>
          <p:nvPicPr>
            <p:cNvPr id="124" name="Picture 97" descr="desktop_computer_stylized_medium">
              <a:extLst>
                <a:ext uri="{FF2B5EF4-FFF2-40B4-BE49-F238E27FC236}">
                  <a16:creationId xmlns:a16="http://schemas.microsoft.com/office/drawing/2014/main" id="{FCC6FBDB-2C4D-F445-9734-8B3341F221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 name="Freeform 98">
              <a:extLst>
                <a:ext uri="{FF2B5EF4-FFF2-40B4-BE49-F238E27FC236}">
                  <a16:creationId xmlns:a16="http://schemas.microsoft.com/office/drawing/2014/main" id="{1A19AAE9-A155-8743-989B-46EA585FAA51}"/>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cxnSp>
        <p:nvCxnSpPr>
          <p:cNvPr id="139" name="Straight Connector 138">
            <a:extLst>
              <a:ext uri="{FF2B5EF4-FFF2-40B4-BE49-F238E27FC236}">
                <a16:creationId xmlns:a16="http://schemas.microsoft.com/office/drawing/2014/main" id="{DA0C9123-AD87-A346-AF7E-6DF9A3D0A7D6}"/>
              </a:ext>
            </a:extLst>
          </p:cNvPr>
          <p:cNvCxnSpPr/>
          <p:nvPr/>
        </p:nvCxnSpPr>
        <p:spPr>
          <a:xfrm>
            <a:off x="7297044" y="1636892"/>
            <a:ext cx="2571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647B10D1-844A-3F47-AF5F-3612AD0EAC49}"/>
              </a:ext>
            </a:extLst>
          </p:cNvPr>
          <p:cNvCxnSpPr/>
          <p:nvPr/>
        </p:nvCxnSpPr>
        <p:spPr>
          <a:xfrm>
            <a:off x="7298119" y="2086055"/>
            <a:ext cx="2571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BE275ECC-2545-5C4F-BE9E-6DF07FE50305}"/>
              </a:ext>
            </a:extLst>
          </p:cNvPr>
          <p:cNvCxnSpPr/>
          <p:nvPr/>
        </p:nvCxnSpPr>
        <p:spPr>
          <a:xfrm>
            <a:off x="7303485" y="2545934"/>
            <a:ext cx="2571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8B16B123-90E4-CC49-BAA4-2F46F7790CF4}"/>
              </a:ext>
            </a:extLst>
          </p:cNvPr>
          <p:cNvCxnSpPr>
            <a:cxnSpLocks/>
          </p:cNvCxnSpPr>
          <p:nvPr/>
        </p:nvCxnSpPr>
        <p:spPr>
          <a:xfrm>
            <a:off x="9496427" y="1754254"/>
            <a:ext cx="1958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CC116D14-B7A4-EB44-8E72-9EBE9B2F2631}"/>
              </a:ext>
            </a:extLst>
          </p:cNvPr>
          <p:cNvCxnSpPr>
            <a:cxnSpLocks/>
          </p:cNvCxnSpPr>
          <p:nvPr/>
        </p:nvCxnSpPr>
        <p:spPr>
          <a:xfrm>
            <a:off x="9497447" y="2713585"/>
            <a:ext cx="1958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9F4374DB-EDB7-BF47-BEE7-13F23178471B}"/>
              </a:ext>
            </a:extLst>
          </p:cNvPr>
          <p:cNvCxnSpPr/>
          <p:nvPr/>
        </p:nvCxnSpPr>
        <p:spPr>
          <a:xfrm>
            <a:off x="8079659" y="3433929"/>
            <a:ext cx="0" cy="17452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CE831BA1-71F0-6F41-9CC0-1AD07FE637CF}"/>
              </a:ext>
            </a:extLst>
          </p:cNvPr>
          <p:cNvCxnSpPr/>
          <p:nvPr/>
        </p:nvCxnSpPr>
        <p:spPr>
          <a:xfrm>
            <a:off x="8938752" y="3405662"/>
            <a:ext cx="0" cy="17452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8BF6DCAC-843D-3745-A7E3-15A8AB8BE438}"/>
              </a:ext>
            </a:extLst>
          </p:cNvPr>
          <p:cNvCxnSpPr>
            <a:cxnSpLocks/>
          </p:cNvCxnSpPr>
          <p:nvPr/>
        </p:nvCxnSpPr>
        <p:spPr>
          <a:xfrm>
            <a:off x="7797384" y="2231405"/>
            <a:ext cx="5956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CFED2BF4-CE70-1348-8E9F-782B4E45CDA9}"/>
              </a:ext>
            </a:extLst>
          </p:cNvPr>
          <p:cNvCxnSpPr>
            <a:cxnSpLocks/>
          </p:cNvCxnSpPr>
          <p:nvPr/>
        </p:nvCxnSpPr>
        <p:spPr>
          <a:xfrm>
            <a:off x="8684718" y="2235869"/>
            <a:ext cx="73160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5" name="Group 144">
            <a:extLst>
              <a:ext uri="{FF2B5EF4-FFF2-40B4-BE49-F238E27FC236}">
                <a16:creationId xmlns:a16="http://schemas.microsoft.com/office/drawing/2014/main" id="{47621971-34E0-CC48-A19B-037E3093111E}"/>
              </a:ext>
            </a:extLst>
          </p:cNvPr>
          <p:cNvGrpSpPr/>
          <p:nvPr/>
        </p:nvGrpSpPr>
        <p:grpSpPr>
          <a:xfrm>
            <a:off x="8314232" y="2126314"/>
            <a:ext cx="474743" cy="225704"/>
            <a:chOff x="7493876" y="2774731"/>
            <a:chExt cx="1481958" cy="894622"/>
          </a:xfrm>
        </p:grpSpPr>
        <p:sp>
          <p:nvSpPr>
            <p:cNvPr id="146" name="Freeform 145">
              <a:extLst>
                <a:ext uri="{FF2B5EF4-FFF2-40B4-BE49-F238E27FC236}">
                  <a16:creationId xmlns:a16="http://schemas.microsoft.com/office/drawing/2014/main" id="{6FB98C3C-BD15-1E4E-8161-5771358A56F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147" name="Oval 146">
              <a:extLst>
                <a:ext uri="{FF2B5EF4-FFF2-40B4-BE49-F238E27FC236}">
                  <a16:creationId xmlns:a16="http://schemas.microsoft.com/office/drawing/2014/main" id="{DCCEC270-4E3D-3340-AFF2-3620AE4874F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148" name="Group 147">
              <a:extLst>
                <a:ext uri="{FF2B5EF4-FFF2-40B4-BE49-F238E27FC236}">
                  <a16:creationId xmlns:a16="http://schemas.microsoft.com/office/drawing/2014/main" id="{6728EBC2-F374-244F-8DF6-ECD78FFF853B}"/>
                </a:ext>
              </a:extLst>
            </p:cNvPr>
            <p:cNvGrpSpPr/>
            <p:nvPr/>
          </p:nvGrpSpPr>
          <p:grpSpPr>
            <a:xfrm>
              <a:off x="7713663" y="2848339"/>
              <a:ext cx="1042107" cy="425543"/>
              <a:chOff x="7786941" y="2884917"/>
              <a:chExt cx="897649" cy="353919"/>
            </a:xfrm>
          </p:grpSpPr>
          <p:sp>
            <p:nvSpPr>
              <p:cNvPr id="149" name="Freeform 148">
                <a:extLst>
                  <a:ext uri="{FF2B5EF4-FFF2-40B4-BE49-F238E27FC236}">
                    <a16:creationId xmlns:a16="http://schemas.microsoft.com/office/drawing/2014/main" id="{7FC2F874-C457-C14E-83DC-0F8852485FD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50" name="Freeform 149">
                <a:extLst>
                  <a:ext uri="{FF2B5EF4-FFF2-40B4-BE49-F238E27FC236}">
                    <a16:creationId xmlns:a16="http://schemas.microsoft.com/office/drawing/2014/main" id="{8029F755-13C4-CD49-A357-AE486E655D3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51" name="Freeform 150">
                <a:extLst>
                  <a:ext uri="{FF2B5EF4-FFF2-40B4-BE49-F238E27FC236}">
                    <a16:creationId xmlns:a16="http://schemas.microsoft.com/office/drawing/2014/main" id="{3A5A8F28-09DA-664C-9D32-7EA01040A22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52" name="Freeform 151">
                <a:extLst>
                  <a:ext uri="{FF2B5EF4-FFF2-40B4-BE49-F238E27FC236}">
                    <a16:creationId xmlns:a16="http://schemas.microsoft.com/office/drawing/2014/main" id="{2ECA3380-F117-EF47-A645-2BCD02B473A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grpSp>
        <p:nvGrpSpPr>
          <p:cNvPr id="12" name="Group 11">
            <a:extLst>
              <a:ext uri="{FF2B5EF4-FFF2-40B4-BE49-F238E27FC236}">
                <a16:creationId xmlns:a16="http://schemas.microsoft.com/office/drawing/2014/main" id="{8D9B5261-3EAB-2D49-8E78-BC9943D92A14}"/>
              </a:ext>
            </a:extLst>
          </p:cNvPr>
          <p:cNvGrpSpPr/>
          <p:nvPr/>
        </p:nvGrpSpPr>
        <p:grpSpPr>
          <a:xfrm>
            <a:off x="7423367" y="1635660"/>
            <a:ext cx="2301863" cy="1083321"/>
            <a:chOff x="7865822" y="1784294"/>
            <a:chExt cx="3069150" cy="1444428"/>
          </a:xfrm>
        </p:grpSpPr>
        <p:cxnSp>
          <p:nvCxnSpPr>
            <p:cNvPr id="10" name="Straight Connector 9">
              <a:extLst>
                <a:ext uri="{FF2B5EF4-FFF2-40B4-BE49-F238E27FC236}">
                  <a16:creationId xmlns:a16="http://schemas.microsoft.com/office/drawing/2014/main" id="{A0DFEFA8-1282-FF40-BD4C-03D667AB1031}"/>
                </a:ext>
              </a:extLst>
            </p:cNvPr>
            <p:cNvCxnSpPr/>
            <p:nvPr/>
          </p:nvCxnSpPr>
          <p:spPr>
            <a:xfrm>
              <a:off x="8043483" y="1784294"/>
              <a:ext cx="0" cy="12178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3" name="Group 132">
              <a:extLst>
                <a:ext uri="{FF2B5EF4-FFF2-40B4-BE49-F238E27FC236}">
                  <a16:creationId xmlns:a16="http://schemas.microsoft.com/office/drawing/2014/main" id="{200917B6-4D2A-1447-AC8E-DD9FD8DF7959}"/>
                </a:ext>
              </a:extLst>
            </p:cNvPr>
            <p:cNvGrpSpPr/>
            <p:nvPr/>
          </p:nvGrpSpPr>
          <p:grpSpPr>
            <a:xfrm>
              <a:off x="7865822" y="2488367"/>
              <a:ext cx="618612" cy="329734"/>
              <a:chOff x="3668110" y="2448910"/>
              <a:chExt cx="3794234" cy="2165130"/>
            </a:xfrm>
          </p:grpSpPr>
          <p:sp>
            <p:nvSpPr>
              <p:cNvPr id="134" name="Rectangle 133">
                <a:extLst>
                  <a:ext uri="{FF2B5EF4-FFF2-40B4-BE49-F238E27FC236}">
                    <a16:creationId xmlns:a16="http://schemas.microsoft.com/office/drawing/2014/main" id="{B462ED61-9088-7C48-A139-A37BDD623520}"/>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35" name="Freeform 134">
                <a:extLst>
                  <a:ext uri="{FF2B5EF4-FFF2-40B4-BE49-F238E27FC236}">
                    <a16:creationId xmlns:a16="http://schemas.microsoft.com/office/drawing/2014/main" id="{2B4C0890-1563-5B4E-ACB5-504ACEF8EE0B}"/>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nvGrpSpPr>
              <p:cNvPr id="136" name="Group 135">
                <a:extLst>
                  <a:ext uri="{FF2B5EF4-FFF2-40B4-BE49-F238E27FC236}">
                    <a16:creationId xmlns:a16="http://schemas.microsoft.com/office/drawing/2014/main" id="{7163142D-79D9-CA47-86D6-423C0461A95C}"/>
                  </a:ext>
                </a:extLst>
              </p:cNvPr>
              <p:cNvGrpSpPr/>
              <p:nvPr/>
            </p:nvGrpSpPr>
            <p:grpSpPr>
              <a:xfrm>
                <a:off x="3941378" y="2603243"/>
                <a:ext cx="3202061" cy="1066110"/>
                <a:chOff x="7939341" y="3037317"/>
                <a:chExt cx="897649" cy="353919"/>
              </a:xfrm>
            </p:grpSpPr>
            <p:sp>
              <p:nvSpPr>
                <p:cNvPr id="137" name="Freeform 136">
                  <a:extLst>
                    <a:ext uri="{FF2B5EF4-FFF2-40B4-BE49-F238E27FC236}">
                      <a16:creationId xmlns:a16="http://schemas.microsoft.com/office/drawing/2014/main" id="{60D38385-0131-EF44-8639-0E7A18B271C1}"/>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38" name="Freeform 137">
                  <a:extLst>
                    <a:ext uri="{FF2B5EF4-FFF2-40B4-BE49-F238E27FC236}">
                      <a16:creationId xmlns:a16="http://schemas.microsoft.com/office/drawing/2014/main" id="{62C5F6DA-5794-D249-83AE-49E4169347F2}"/>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44" name="Freeform 143">
                  <a:extLst>
                    <a:ext uri="{FF2B5EF4-FFF2-40B4-BE49-F238E27FC236}">
                      <a16:creationId xmlns:a16="http://schemas.microsoft.com/office/drawing/2014/main" id="{B2A3A623-A889-E445-8784-88B3A17C9560}"/>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54" name="Freeform 153">
                  <a:extLst>
                    <a:ext uri="{FF2B5EF4-FFF2-40B4-BE49-F238E27FC236}">
                      <a16:creationId xmlns:a16="http://schemas.microsoft.com/office/drawing/2014/main" id="{BABC54DF-BC7A-F74E-A41E-161A8BDBB36C}"/>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cxnSp>
          <p:nvCxnSpPr>
            <p:cNvPr id="175" name="Straight Connector 174">
              <a:extLst>
                <a:ext uri="{FF2B5EF4-FFF2-40B4-BE49-F238E27FC236}">
                  <a16:creationId xmlns:a16="http://schemas.microsoft.com/office/drawing/2014/main" id="{C856FEB0-8BD1-0347-822A-8A65DF932CFB}"/>
                </a:ext>
              </a:extLst>
            </p:cNvPr>
            <p:cNvCxnSpPr>
              <a:cxnSpLocks/>
            </p:cNvCxnSpPr>
            <p:nvPr/>
          </p:nvCxnSpPr>
          <p:spPr>
            <a:xfrm>
              <a:off x="10631585" y="1932648"/>
              <a:ext cx="0" cy="129607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67" name="Group 166">
              <a:extLst>
                <a:ext uri="{FF2B5EF4-FFF2-40B4-BE49-F238E27FC236}">
                  <a16:creationId xmlns:a16="http://schemas.microsoft.com/office/drawing/2014/main" id="{70EBB62F-C388-9D4B-879D-64A6164175C6}"/>
                </a:ext>
              </a:extLst>
            </p:cNvPr>
            <p:cNvGrpSpPr/>
            <p:nvPr/>
          </p:nvGrpSpPr>
          <p:grpSpPr>
            <a:xfrm>
              <a:off x="10316360" y="2442512"/>
              <a:ext cx="618612" cy="329734"/>
              <a:chOff x="3668110" y="2448910"/>
              <a:chExt cx="3794234" cy="2165130"/>
            </a:xfrm>
          </p:grpSpPr>
          <p:sp>
            <p:nvSpPr>
              <p:cNvPr id="168" name="Rectangle 167">
                <a:extLst>
                  <a:ext uri="{FF2B5EF4-FFF2-40B4-BE49-F238E27FC236}">
                    <a16:creationId xmlns:a16="http://schemas.microsoft.com/office/drawing/2014/main" id="{63DB56F9-0FDE-6541-B8CC-3E2797805A5B}"/>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69" name="Freeform 168">
                <a:extLst>
                  <a:ext uri="{FF2B5EF4-FFF2-40B4-BE49-F238E27FC236}">
                    <a16:creationId xmlns:a16="http://schemas.microsoft.com/office/drawing/2014/main" id="{7BB629E8-44BE-7747-A8F6-8CD73A9AB7F3}"/>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nvGrpSpPr>
              <p:cNvPr id="170" name="Group 169">
                <a:extLst>
                  <a:ext uri="{FF2B5EF4-FFF2-40B4-BE49-F238E27FC236}">
                    <a16:creationId xmlns:a16="http://schemas.microsoft.com/office/drawing/2014/main" id="{29181AAA-C35B-0544-9F11-9BBCE39A6033}"/>
                  </a:ext>
                </a:extLst>
              </p:cNvPr>
              <p:cNvGrpSpPr/>
              <p:nvPr/>
            </p:nvGrpSpPr>
            <p:grpSpPr>
              <a:xfrm>
                <a:off x="3941378" y="2603243"/>
                <a:ext cx="3202061" cy="1066110"/>
                <a:chOff x="7939341" y="3037317"/>
                <a:chExt cx="897649" cy="353919"/>
              </a:xfrm>
            </p:grpSpPr>
            <p:sp>
              <p:nvSpPr>
                <p:cNvPr id="171" name="Freeform 170">
                  <a:extLst>
                    <a:ext uri="{FF2B5EF4-FFF2-40B4-BE49-F238E27FC236}">
                      <a16:creationId xmlns:a16="http://schemas.microsoft.com/office/drawing/2014/main" id="{44355D4E-8E7E-194A-9B67-E192E2C8EFCC}"/>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72" name="Freeform 171">
                  <a:extLst>
                    <a:ext uri="{FF2B5EF4-FFF2-40B4-BE49-F238E27FC236}">
                      <a16:creationId xmlns:a16="http://schemas.microsoft.com/office/drawing/2014/main" id="{9D3A264F-5E88-2248-B832-3FE41DE461C2}"/>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73" name="Freeform 172">
                  <a:extLst>
                    <a:ext uri="{FF2B5EF4-FFF2-40B4-BE49-F238E27FC236}">
                      <a16:creationId xmlns:a16="http://schemas.microsoft.com/office/drawing/2014/main" id="{21A4184B-F6E1-574A-AAE3-3B57512BD891}"/>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74" name="Freeform 173">
                  <a:extLst>
                    <a:ext uri="{FF2B5EF4-FFF2-40B4-BE49-F238E27FC236}">
                      <a16:creationId xmlns:a16="http://schemas.microsoft.com/office/drawing/2014/main" id="{46A6325B-D7F7-6E4C-8D67-739D7B46C646}"/>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grpSp>
      <p:sp>
        <p:nvSpPr>
          <p:cNvPr id="96" name="Content Placeholder 1">
            <a:extLst>
              <a:ext uri="{FF2B5EF4-FFF2-40B4-BE49-F238E27FC236}">
                <a16:creationId xmlns:a16="http://schemas.microsoft.com/office/drawing/2014/main" id="{19673C0F-EEA6-3549-BFCE-D83173D8EA3B}"/>
              </a:ext>
            </a:extLst>
          </p:cNvPr>
          <p:cNvSpPr>
            <a:spLocks noGrp="1"/>
          </p:cNvSpPr>
          <p:nvPr>
            <p:ph idx="1"/>
          </p:nvPr>
        </p:nvSpPr>
        <p:spPr>
          <a:xfrm>
            <a:off x="1481443" y="1090443"/>
            <a:ext cx="4168491" cy="3954464"/>
          </a:xfrm>
        </p:spPr>
        <p:txBody>
          <a:bodyPr>
            <a:normAutofit fontScale="92500" lnSpcReduction="10000"/>
          </a:bodyPr>
          <a:lstStyle/>
          <a:p>
            <a:pPr indent="-220266">
              <a:lnSpc>
                <a:spcPct val="110000"/>
              </a:lnSpc>
            </a:pPr>
            <a:r>
              <a:rPr lang="en-US" altLang="en-US" sz="2400" dirty="0">
                <a:solidFill>
                  <a:srgbClr val="C00000"/>
                </a:solidFill>
                <a:ea typeface="ＭＳ Ｐゴシック" panose="020B0600070205080204" pitchFamily="34" charset="-128"/>
              </a:rPr>
              <a:t>IP address: </a:t>
            </a:r>
            <a:r>
              <a:rPr lang="en-US" altLang="en-US" sz="2400" dirty="0">
                <a:ea typeface="ＭＳ Ｐゴシック" panose="020B0600070205080204" pitchFamily="34" charset="-128"/>
              </a:rPr>
              <a:t>32-bit identifier associated with each host or router </a:t>
            </a:r>
            <a:r>
              <a:rPr lang="en-US" altLang="en-US" sz="2400" dirty="0">
                <a:solidFill>
                  <a:srgbClr val="0000A3"/>
                </a:solidFill>
                <a:ea typeface="ＭＳ Ｐゴシック" panose="020B0600070205080204" pitchFamily="34" charset="-128"/>
              </a:rPr>
              <a:t>interface</a:t>
            </a:r>
            <a:r>
              <a:rPr lang="en-US" altLang="en-US" sz="2400" dirty="0">
                <a:ea typeface="ＭＳ Ｐゴシック" panose="020B0600070205080204" pitchFamily="34" charset="-128"/>
              </a:rPr>
              <a:t> </a:t>
            </a:r>
          </a:p>
          <a:p>
            <a:pPr indent="-220266">
              <a:lnSpc>
                <a:spcPct val="110000"/>
              </a:lnSpc>
            </a:pPr>
            <a:r>
              <a:rPr lang="en-US" altLang="en-US" sz="2400" dirty="0">
                <a:solidFill>
                  <a:srgbClr val="CC0000"/>
                </a:solidFill>
                <a:ea typeface="ＭＳ Ｐゴシック" panose="020B0600070205080204" pitchFamily="34" charset="-128"/>
              </a:rPr>
              <a:t>Interface:</a:t>
            </a:r>
            <a:r>
              <a:rPr lang="en-US" altLang="en-US" sz="2400" dirty="0">
                <a:ea typeface="ＭＳ Ｐゴシック" panose="020B0600070205080204" pitchFamily="34" charset="-128"/>
              </a:rPr>
              <a:t> connection between host/router and physical link</a:t>
            </a:r>
          </a:p>
          <a:p>
            <a:pPr marL="391716" lvl="1" indent="-223838">
              <a:lnSpc>
                <a:spcPct val="110000"/>
              </a:lnSpc>
            </a:pPr>
            <a:r>
              <a:rPr lang="en-US" altLang="en-US" sz="2100" dirty="0">
                <a:ea typeface="ＭＳ Ｐゴシック" panose="020B0600070205080204" pitchFamily="34" charset="-128"/>
              </a:rPr>
              <a:t>Router’</a:t>
            </a:r>
            <a:r>
              <a:rPr lang="en-US" altLang="ja-JP" sz="2100" dirty="0">
                <a:ea typeface="ＭＳ Ｐゴシック" panose="020B0600070205080204" pitchFamily="34" charset="-128"/>
              </a:rPr>
              <a:t>s typically have multiple interfaces</a:t>
            </a:r>
          </a:p>
          <a:p>
            <a:pPr marL="391716" lvl="1" indent="-223838">
              <a:lnSpc>
                <a:spcPct val="110000"/>
              </a:lnSpc>
            </a:pPr>
            <a:r>
              <a:rPr lang="en-US" altLang="en-US" sz="2100" dirty="0">
                <a:ea typeface="ＭＳ Ｐゴシック" panose="020B0600070205080204" pitchFamily="34" charset="-128"/>
              </a:rPr>
              <a:t>Host typically has one or two interfaces (e.g., wired Ethernet, wireless 802.11)</a:t>
            </a:r>
          </a:p>
          <a:p>
            <a:pPr marL="223838" indent="0">
              <a:buNone/>
            </a:pPr>
            <a:endParaRPr lang="en-US" altLang="en-US" sz="2400" dirty="0">
              <a:ea typeface="ＭＳ Ｐゴシック" panose="020B0600070205080204" pitchFamily="34" charset="-128"/>
            </a:endParaRPr>
          </a:p>
        </p:txBody>
      </p:sp>
      <p:grpSp>
        <p:nvGrpSpPr>
          <p:cNvPr id="97" name="Group 96">
            <a:extLst>
              <a:ext uri="{FF2B5EF4-FFF2-40B4-BE49-F238E27FC236}">
                <a16:creationId xmlns:a16="http://schemas.microsoft.com/office/drawing/2014/main" id="{ED9023E0-376B-B146-94EA-438BC342A185}"/>
              </a:ext>
            </a:extLst>
          </p:cNvPr>
          <p:cNvGrpSpPr/>
          <p:nvPr/>
        </p:nvGrpSpPr>
        <p:grpSpPr>
          <a:xfrm>
            <a:off x="6667841" y="4606327"/>
            <a:ext cx="3849131" cy="696791"/>
            <a:chOff x="6727825" y="5192036"/>
            <a:chExt cx="5132175" cy="806313"/>
          </a:xfrm>
        </p:grpSpPr>
        <p:sp>
          <p:nvSpPr>
            <p:cNvPr id="98" name="Text Box 60">
              <a:extLst>
                <a:ext uri="{FF2B5EF4-FFF2-40B4-BE49-F238E27FC236}">
                  <a16:creationId xmlns:a16="http://schemas.microsoft.com/office/drawing/2014/main" id="{A066F6CC-B2A4-4A44-A6F3-7443C298B736}"/>
                </a:ext>
              </a:extLst>
            </p:cNvPr>
            <p:cNvSpPr txBox="1">
              <a:spLocks noChangeArrowheads="1"/>
            </p:cNvSpPr>
            <p:nvPr/>
          </p:nvSpPr>
          <p:spPr bwMode="auto">
            <a:xfrm>
              <a:off x="6727825" y="5192036"/>
              <a:ext cx="5132175" cy="32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223.1.1.1 = 11011111 00000001 00000001 00000001</a:t>
              </a:r>
              <a:endParaRPr lang="en-US" altLang="en-US" sz="1350" kern="0" dirty="0">
                <a:solidFill>
                  <a:srgbClr val="000000"/>
                </a:solidFill>
                <a:latin typeface="Avenir Book" panose="020B0503020203020204" pitchFamily="34" charset="-78"/>
                <a:cs typeface="Avenir Book" panose="020B0503020203020204" pitchFamily="34" charset="-78"/>
              </a:endParaRPr>
            </a:p>
          </p:txBody>
        </p:sp>
        <p:sp>
          <p:nvSpPr>
            <p:cNvPr id="99" name="Freeform 61">
              <a:extLst>
                <a:ext uri="{FF2B5EF4-FFF2-40B4-BE49-F238E27FC236}">
                  <a16:creationId xmlns:a16="http://schemas.microsoft.com/office/drawing/2014/main" id="{9A73E928-E5EB-C34D-88B7-58A021715CD5}"/>
                </a:ext>
              </a:extLst>
            </p:cNvPr>
            <p:cNvSpPr>
              <a:spLocks/>
            </p:cNvSpPr>
            <p:nvPr/>
          </p:nvSpPr>
          <p:spPr bwMode="auto">
            <a:xfrm>
              <a:off x="7905750" y="5447623"/>
              <a:ext cx="892175" cy="92075"/>
            </a:xfrm>
            <a:custGeom>
              <a:avLst/>
              <a:gdLst>
                <a:gd name="T0" fmla="*/ 0 w 562"/>
                <a:gd name="T1" fmla="*/ 0 h 58"/>
                <a:gd name="T2" fmla="*/ 0 w 562"/>
                <a:gd name="T3" fmla="*/ 2147483647 h 58"/>
                <a:gd name="T4" fmla="*/ 2147483647 w 562"/>
                <a:gd name="T5" fmla="*/ 2147483647 h 58"/>
                <a:gd name="T6" fmla="*/ 2147483647 w 562"/>
                <a:gd name="T7" fmla="*/ 2147483647 h 58"/>
                <a:gd name="T8" fmla="*/ 0 60000 65536"/>
                <a:gd name="T9" fmla="*/ 0 60000 65536"/>
                <a:gd name="T10" fmla="*/ 0 60000 65536"/>
                <a:gd name="T11" fmla="*/ 0 60000 65536"/>
                <a:gd name="T12" fmla="*/ 0 w 562"/>
                <a:gd name="T13" fmla="*/ 0 h 58"/>
                <a:gd name="T14" fmla="*/ 562 w 562"/>
                <a:gd name="T15" fmla="*/ 58 h 58"/>
              </a:gdLst>
              <a:ahLst/>
              <a:cxnLst>
                <a:cxn ang="T8">
                  <a:pos x="T0" y="T1"/>
                </a:cxn>
                <a:cxn ang="T9">
                  <a:pos x="T2" y="T3"/>
                </a:cxn>
                <a:cxn ang="T10">
                  <a:pos x="T4" y="T5"/>
                </a:cxn>
                <a:cxn ang="T11">
                  <a:pos x="T6" y="T7"/>
                </a:cxn>
              </a:cxnLst>
              <a:rect l="T12" t="T13" r="T14" b="T15"/>
              <a:pathLst>
                <a:path w="562" h="58">
                  <a:moveTo>
                    <a:pt x="0" y="0"/>
                  </a:moveTo>
                  <a:lnTo>
                    <a:pt x="0" y="58"/>
                  </a:lnTo>
                  <a:lnTo>
                    <a:pt x="562" y="58"/>
                  </a:lnTo>
                  <a:lnTo>
                    <a:pt x="562" y="16"/>
                  </a:ln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00" name="Freeform 62">
              <a:extLst>
                <a:ext uri="{FF2B5EF4-FFF2-40B4-BE49-F238E27FC236}">
                  <a16:creationId xmlns:a16="http://schemas.microsoft.com/office/drawing/2014/main" id="{6E3CCDCB-8017-6145-9139-4CD2DE6C43D8}"/>
                </a:ext>
              </a:extLst>
            </p:cNvPr>
            <p:cNvSpPr>
              <a:spLocks/>
            </p:cNvSpPr>
            <p:nvPr/>
          </p:nvSpPr>
          <p:spPr bwMode="auto">
            <a:xfrm>
              <a:off x="8867775" y="5466673"/>
              <a:ext cx="892175" cy="79375"/>
            </a:xfrm>
            <a:custGeom>
              <a:avLst/>
              <a:gdLst>
                <a:gd name="T0" fmla="*/ 0 w 562"/>
                <a:gd name="T1" fmla="*/ 0 h 50"/>
                <a:gd name="T2" fmla="*/ 0 w 562"/>
                <a:gd name="T3" fmla="*/ 2147483647 h 50"/>
                <a:gd name="T4" fmla="*/ 2147483647 w 562"/>
                <a:gd name="T5" fmla="*/ 2147483647 h 50"/>
                <a:gd name="T6" fmla="*/ 2147483647 w 562"/>
                <a:gd name="T7" fmla="*/ 2147483647 h 50"/>
                <a:gd name="T8" fmla="*/ 0 60000 65536"/>
                <a:gd name="T9" fmla="*/ 0 60000 65536"/>
                <a:gd name="T10" fmla="*/ 0 60000 65536"/>
                <a:gd name="T11" fmla="*/ 0 60000 65536"/>
                <a:gd name="T12" fmla="*/ 0 w 562"/>
                <a:gd name="T13" fmla="*/ 0 h 50"/>
                <a:gd name="T14" fmla="*/ 562 w 562"/>
                <a:gd name="T15" fmla="*/ 50 h 50"/>
              </a:gdLst>
              <a:ahLst/>
              <a:cxnLst>
                <a:cxn ang="T8">
                  <a:pos x="T0" y="T1"/>
                </a:cxn>
                <a:cxn ang="T9">
                  <a:pos x="T2" y="T3"/>
                </a:cxn>
                <a:cxn ang="T10">
                  <a:pos x="T4" y="T5"/>
                </a:cxn>
                <a:cxn ang="T11">
                  <a:pos x="T6" y="T7"/>
                </a:cxn>
              </a:cxnLst>
              <a:rect l="T12" t="T13" r="T14" b="T15"/>
              <a:pathLst>
                <a:path w="562" h="50">
                  <a:moveTo>
                    <a:pt x="0" y="0"/>
                  </a:moveTo>
                  <a:lnTo>
                    <a:pt x="0" y="50"/>
                  </a:lnTo>
                  <a:lnTo>
                    <a:pt x="562" y="50"/>
                  </a:lnTo>
                  <a:lnTo>
                    <a:pt x="562" y="8"/>
                  </a:ln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01" name="Freeform 63">
              <a:extLst>
                <a:ext uri="{FF2B5EF4-FFF2-40B4-BE49-F238E27FC236}">
                  <a16:creationId xmlns:a16="http://schemas.microsoft.com/office/drawing/2014/main" id="{4CAD5E46-231E-D24C-B38B-034B68E2C4E8}"/>
                </a:ext>
              </a:extLst>
            </p:cNvPr>
            <p:cNvSpPr>
              <a:spLocks/>
            </p:cNvSpPr>
            <p:nvPr/>
          </p:nvSpPr>
          <p:spPr bwMode="auto">
            <a:xfrm>
              <a:off x="9832975" y="5469848"/>
              <a:ext cx="869950" cy="79375"/>
            </a:xfrm>
            <a:custGeom>
              <a:avLst/>
              <a:gdLst>
                <a:gd name="T0" fmla="*/ 0 w 562"/>
                <a:gd name="T1" fmla="*/ 0 h 50"/>
                <a:gd name="T2" fmla="*/ 0 w 562"/>
                <a:gd name="T3" fmla="*/ 2147483647 h 50"/>
                <a:gd name="T4" fmla="*/ 2147483647 w 562"/>
                <a:gd name="T5" fmla="*/ 2147483647 h 50"/>
                <a:gd name="T6" fmla="*/ 2147483647 w 562"/>
                <a:gd name="T7" fmla="*/ 2147483647 h 50"/>
                <a:gd name="T8" fmla="*/ 0 60000 65536"/>
                <a:gd name="T9" fmla="*/ 0 60000 65536"/>
                <a:gd name="T10" fmla="*/ 0 60000 65536"/>
                <a:gd name="T11" fmla="*/ 0 60000 65536"/>
                <a:gd name="T12" fmla="*/ 0 w 562"/>
                <a:gd name="T13" fmla="*/ 0 h 50"/>
                <a:gd name="T14" fmla="*/ 562 w 562"/>
                <a:gd name="T15" fmla="*/ 50 h 50"/>
              </a:gdLst>
              <a:ahLst/>
              <a:cxnLst>
                <a:cxn ang="T8">
                  <a:pos x="T0" y="T1"/>
                </a:cxn>
                <a:cxn ang="T9">
                  <a:pos x="T2" y="T3"/>
                </a:cxn>
                <a:cxn ang="T10">
                  <a:pos x="T4" y="T5"/>
                </a:cxn>
                <a:cxn ang="T11">
                  <a:pos x="T6" y="T7"/>
                </a:cxn>
              </a:cxnLst>
              <a:rect l="T12" t="T13" r="T14" b="T15"/>
              <a:pathLst>
                <a:path w="562" h="50">
                  <a:moveTo>
                    <a:pt x="0" y="0"/>
                  </a:moveTo>
                  <a:lnTo>
                    <a:pt x="0" y="50"/>
                  </a:lnTo>
                  <a:lnTo>
                    <a:pt x="562" y="50"/>
                  </a:lnTo>
                  <a:lnTo>
                    <a:pt x="562" y="8"/>
                  </a:ln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02" name="Freeform 64">
              <a:extLst>
                <a:ext uri="{FF2B5EF4-FFF2-40B4-BE49-F238E27FC236}">
                  <a16:creationId xmlns:a16="http://schemas.microsoft.com/office/drawing/2014/main" id="{B6CE1C10-59DE-0245-A89C-98BE0ADABA44}"/>
                </a:ext>
              </a:extLst>
            </p:cNvPr>
            <p:cNvSpPr>
              <a:spLocks/>
            </p:cNvSpPr>
            <p:nvPr/>
          </p:nvSpPr>
          <p:spPr bwMode="auto">
            <a:xfrm>
              <a:off x="10798175" y="5473023"/>
              <a:ext cx="869950" cy="79375"/>
            </a:xfrm>
            <a:custGeom>
              <a:avLst/>
              <a:gdLst>
                <a:gd name="T0" fmla="*/ 0 w 562"/>
                <a:gd name="T1" fmla="*/ 0 h 50"/>
                <a:gd name="T2" fmla="*/ 0 w 562"/>
                <a:gd name="T3" fmla="*/ 2147483647 h 50"/>
                <a:gd name="T4" fmla="*/ 2147483647 w 562"/>
                <a:gd name="T5" fmla="*/ 2147483647 h 50"/>
                <a:gd name="T6" fmla="*/ 2147483647 w 562"/>
                <a:gd name="T7" fmla="*/ 2147483647 h 50"/>
                <a:gd name="T8" fmla="*/ 0 60000 65536"/>
                <a:gd name="T9" fmla="*/ 0 60000 65536"/>
                <a:gd name="T10" fmla="*/ 0 60000 65536"/>
                <a:gd name="T11" fmla="*/ 0 60000 65536"/>
                <a:gd name="T12" fmla="*/ 0 w 562"/>
                <a:gd name="T13" fmla="*/ 0 h 50"/>
                <a:gd name="T14" fmla="*/ 562 w 562"/>
                <a:gd name="T15" fmla="*/ 50 h 50"/>
              </a:gdLst>
              <a:ahLst/>
              <a:cxnLst>
                <a:cxn ang="T8">
                  <a:pos x="T0" y="T1"/>
                </a:cxn>
                <a:cxn ang="T9">
                  <a:pos x="T2" y="T3"/>
                </a:cxn>
                <a:cxn ang="T10">
                  <a:pos x="T4" y="T5"/>
                </a:cxn>
                <a:cxn ang="T11">
                  <a:pos x="T6" y="T7"/>
                </a:cxn>
              </a:cxnLst>
              <a:rect l="T12" t="T13" r="T14" b="T15"/>
              <a:pathLst>
                <a:path w="562" h="50">
                  <a:moveTo>
                    <a:pt x="0" y="0"/>
                  </a:moveTo>
                  <a:lnTo>
                    <a:pt x="0" y="50"/>
                  </a:lnTo>
                  <a:lnTo>
                    <a:pt x="562" y="50"/>
                  </a:lnTo>
                  <a:lnTo>
                    <a:pt x="562" y="8"/>
                  </a:ln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03" name="Text Box 65">
              <a:extLst>
                <a:ext uri="{FF2B5EF4-FFF2-40B4-BE49-F238E27FC236}">
                  <a16:creationId xmlns:a16="http://schemas.microsoft.com/office/drawing/2014/main" id="{D8583DB0-93E6-B34D-8D84-B23CC6B141FF}"/>
                </a:ext>
              </a:extLst>
            </p:cNvPr>
            <p:cNvSpPr txBox="1">
              <a:spLocks noChangeArrowheads="1"/>
            </p:cNvSpPr>
            <p:nvPr/>
          </p:nvSpPr>
          <p:spPr bwMode="auto">
            <a:xfrm>
              <a:off x="8104188" y="5668286"/>
              <a:ext cx="586059" cy="32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223</a:t>
              </a:r>
              <a:endParaRPr lang="en-US" altLang="en-US" sz="1350" kern="0" dirty="0">
                <a:solidFill>
                  <a:srgbClr val="000000"/>
                </a:solidFill>
                <a:latin typeface="Avenir Book" panose="020B0503020203020204" pitchFamily="34" charset="-78"/>
                <a:cs typeface="Avenir Book" panose="020B0503020203020204" pitchFamily="34" charset="-78"/>
              </a:endParaRPr>
            </a:p>
          </p:txBody>
        </p:sp>
        <p:sp>
          <p:nvSpPr>
            <p:cNvPr id="104" name="Text Box 66">
              <a:extLst>
                <a:ext uri="{FF2B5EF4-FFF2-40B4-BE49-F238E27FC236}">
                  <a16:creationId xmlns:a16="http://schemas.microsoft.com/office/drawing/2014/main" id="{5A50F148-C8B4-0A47-A5A3-A5F1D09A1956}"/>
                </a:ext>
              </a:extLst>
            </p:cNvPr>
            <p:cNvSpPr txBox="1">
              <a:spLocks noChangeArrowheads="1"/>
            </p:cNvSpPr>
            <p:nvPr/>
          </p:nvSpPr>
          <p:spPr bwMode="auto">
            <a:xfrm>
              <a:off x="9147174" y="5677811"/>
              <a:ext cx="359501" cy="32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1</a:t>
              </a:r>
              <a:endParaRPr lang="en-US" altLang="en-US" sz="1350" kern="0" dirty="0">
                <a:solidFill>
                  <a:srgbClr val="000000"/>
                </a:solidFill>
                <a:latin typeface="Avenir Book" panose="020B0503020203020204" pitchFamily="34" charset="-78"/>
                <a:cs typeface="Avenir Book" panose="020B0503020203020204" pitchFamily="34" charset="-78"/>
              </a:endParaRPr>
            </a:p>
          </p:txBody>
        </p:sp>
        <p:sp>
          <p:nvSpPr>
            <p:cNvPr id="128" name="Text Box 67">
              <a:extLst>
                <a:ext uri="{FF2B5EF4-FFF2-40B4-BE49-F238E27FC236}">
                  <a16:creationId xmlns:a16="http://schemas.microsoft.com/office/drawing/2014/main" id="{801EE6AC-16BB-1F4E-9CEA-3B85212BDE98}"/>
                </a:ext>
              </a:extLst>
            </p:cNvPr>
            <p:cNvSpPr txBox="1">
              <a:spLocks noChangeArrowheads="1"/>
            </p:cNvSpPr>
            <p:nvPr/>
          </p:nvSpPr>
          <p:spPr bwMode="auto">
            <a:xfrm>
              <a:off x="11104563" y="5677811"/>
              <a:ext cx="359501" cy="32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1</a:t>
              </a:r>
              <a:endParaRPr lang="en-US" altLang="en-US" sz="1350" kern="0" dirty="0">
                <a:solidFill>
                  <a:srgbClr val="000000"/>
                </a:solidFill>
                <a:latin typeface="Avenir Book" panose="020B0503020203020204" pitchFamily="34" charset="-78"/>
                <a:cs typeface="Avenir Book" panose="020B0503020203020204" pitchFamily="34" charset="-78"/>
              </a:endParaRPr>
            </a:p>
          </p:txBody>
        </p:sp>
        <p:sp>
          <p:nvSpPr>
            <p:cNvPr id="129" name="Text Box 68">
              <a:extLst>
                <a:ext uri="{FF2B5EF4-FFF2-40B4-BE49-F238E27FC236}">
                  <a16:creationId xmlns:a16="http://schemas.microsoft.com/office/drawing/2014/main" id="{2C7F9B6A-D7EB-C04D-A00B-14BBA0AFEF8A}"/>
                </a:ext>
              </a:extLst>
            </p:cNvPr>
            <p:cNvSpPr txBox="1">
              <a:spLocks noChangeArrowheads="1"/>
            </p:cNvSpPr>
            <p:nvPr/>
          </p:nvSpPr>
          <p:spPr bwMode="auto">
            <a:xfrm>
              <a:off x="10085388" y="5677811"/>
              <a:ext cx="359501" cy="32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1</a:t>
              </a:r>
              <a:endParaRPr lang="en-US" altLang="en-US" sz="1350" kern="0" dirty="0">
                <a:solidFill>
                  <a:srgbClr val="000000"/>
                </a:solidFill>
                <a:latin typeface="Avenir Book" panose="020B0503020203020204" pitchFamily="34" charset="-78"/>
                <a:cs typeface="Avenir Book" panose="020B0503020203020204" pitchFamily="34" charset="-78"/>
              </a:endParaRPr>
            </a:p>
          </p:txBody>
        </p:sp>
      </p:grpSp>
      <p:sp>
        <p:nvSpPr>
          <p:cNvPr id="130" name="TextBox 129">
            <a:extLst>
              <a:ext uri="{FF2B5EF4-FFF2-40B4-BE49-F238E27FC236}">
                <a16:creationId xmlns:a16="http://schemas.microsoft.com/office/drawing/2014/main" id="{555EAAA2-638C-004F-963C-8953FB51B748}"/>
              </a:ext>
            </a:extLst>
          </p:cNvPr>
          <p:cNvSpPr txBox="1"/>
          <p:nvPr/>
        </p:nvSpPr>
        <p:spPr>
          <a:xfrm>
            <a:off x="6655254" y="4251515"/>
            <a:ext cx="3884397" cy="369332"/>
          </a:xfrm>
          <a:prstGeom prst="rect">
            <a:avLst/>
          </a:prstGeom>
          <a:noFill/>
        </p:spPr>
        <p:txBody>
          <a:bodyPr wrap="none" rtlCol="0">
            <a:spAutoFit/>
          </a:bodyPr>
          <a:lstStyle/>
          <a:p>
            <a:pPr defTabSz="685800">
              <a:defRPr/>
            </a:pPr>
            <a:r>
              <a:rPr lang="en-US" dirty="0">
                <a:solidFill>
                  <a:prstClr val="black"/>
                </a:solidFill>
                <a:latin typeface="Avenir Book" panose="020B0503020203020204" pitchFamily="34" charset="-78"/>
                <a:cs typeface="Avenir Book" panose="020B0503020203020204" pitchFamily="34" charset="-78"/>
              </a:rPr>
              <a:t>D</a:t>
            </a:r>
            <a:r>
              <a:rPr lang="en-US" dirty="0" smtClean="0">
                <a:solidFill>
                  <a:prstClr val="black"/>
                </a:solidFill>
                <a:latin typeface="Avenir Book" panose="020B0503020203020204" pitchFamily="34" charset="-78"/>
                <a:cs typeface="Avenir Book" panose="020B0503020203020204" pitchFamily="34" charset="-78"/>
              </a:rPr>
              <a:t>otted-decimal </a:t>
            </a:r>
            <a:r>
              <a:rPr lang="en-US" dirty="0">
                <a:solidFill>
                  <a:prstClr val="black"/>
                </a:solidFill>
                <a:latin typeface="Avenir Book" panose="020B0503020203020204" pitchFamily="34" charset="-78"/>
                <a:cs typeface="Avenir Book" panose="020B0503020203020204" pitchFamily="34" charset="-78"/>
              </a:rPr>
              <a:t>IP address notation:</a:t>
            </a:r>
          </a:p>
        </p:txBody>
      </p:sp>
    </p:spTree>
    <p:extLst>
      <p:ext uri="{BB962C8B-B14F-4D97-AF65-F5344CB8AC3E}">
        <p14:creationId xmlns:p14="http://schemas.microsoft.com/office/powerpoint/2010/main" val="5771204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2152650" y="259293"/>
            <a:ext cx="7886700" cy="670967"/>
          </a:xfrm>
        </p:spPr>
        <p:txBody>
          <a:bodyPr>
            <a:normAutofit fontScale="90000"/>
          </a:bodyPr>
          <a:lstStyle/>
          <a:p>
            <a:r>
              <a:rPr lang="en-US" altLang="en-US" dirty="0">
                <a:ea typeface="ＭＳ Ｐゴシック" panose="020B0600070205080204" pitchFamily="34" charset="-128"/>
              </a:rPr>
              <a:t>Subnets</a:t>
            </a:r>
            <a:endParaRPr lang="en-US" dirty="0"/>
          </a:p>
        </p:txBody>
      </p:sp>
      <p:sp>
        <p:nvSpPr>
          <p:cNvPr id="62" name="Rectangle 3">
            <a:extLst>
              <a:ext uri="{FF2B5EF4-FFF2-40B4-BE49-F238E27FC236}">
                <a16:creationId xmlns:a16="http://schemas.microsoft.com/office/drawing/2014/main" id="{822ACC87-727D-F940-A3A4-2EF4866EA13E}"/>
              </a:ext>
            </a:extLst>
          </p:cNvPr>
          <p:cNvSpPr txBox="1">
            <a:spLocks noChangeArrowheads="1"/>
          </p:cNvSpPr>
          <p:nvPr/>
        </p:nvSpPr>
        <p:spPr>
          <a:xfrm>
            <a:off x="2209801" y="930259"/>
            <a:ext cx="8200505" cy="2000282"/>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6213" indent="-176213" defTabSz="685800">
              <a:spcBef>
                <a:spcPts val="750"/>
              </a:spcBef>
              <a:defRPr/>
            </a:pPr>
            <a:r>
              <a:rPr lang="en-US" altLang="en-US" sz="2400" dirty="0">
                <a:solidFill>
                  <a:srgbClr val="000099"/>
                </a:solidFill>
                <a:latin typeface="Avenir Book" panose="020B0503020203020204" pitchFamily="34" charset="-78"/>
                <a:ea typeface="ＭＳ Ｐゴシック" panose="020B0600070205080204" pitchFamily="34" charset="-128"/>
                <a:cs typeface="Avenir Book" panose="020B0503020203020204" pitchFamily="34" charset="-78"/>
              </a:rPr>
              <a:t>IP addresses have structure:</a:t>
            </a:r>
            <a:r>
              <a:rPr lang="en-US" altLang="en-US" sz="24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a:t>
            </a:r>
          </a:p>
          <a:p>
            <a:pPr marL="436960" lvl="1" indent="-175022" defTabSz="685800">
              <a:spcBef>
                <a:spcPts val="375"/>
              </a:spcBef>
              <a:defRPr/>
            </a:pPr>
            <a:r>
              <a:rPr lang="en-US" altLang="en-US" sz="2100" dirty="0" smtClean="0">
                <a:solidFill>
                  <a:srgbClr val="C00000"/>
                </a:solidFill>
                <a:latin typeface="Avenir Book" panose="020B0503020203020204" pitchFamily="34" charset="-78"/>
                <a:ea typeface="ＭＳ Ｐゴシック" panose="020B0600070205080204" pitchFamily="34" charset="-128"/>
                <a:cs typeface="Avenir Book" panose="020B0503020203020204" pitchFamily="34" charset="-78"/>
              </a:rPr>
              <a:t>Network </a:t>
            </a:r>
            <a:r>
              <a:rPr lang="en-US" altLang="en-US" sz="2100" dirty="0">
                <a:solidFill>
                  <a:srgbClr val="C00000"/>
                </a:solidFill>
                <a:latin typeface="Avenir Book" panose="020B0503020203020204" pitchFamily="34" charset="-78"/>
                <a:ea typeface="ＭＳ Ｐゴシック" panose="020B0600070205080204" pitchFamily="34" charset="-128"/>
                <a:cs typeface="Avenir Book" panose="020B0503020203020204" pitchFamily="34" charset="-78"/>
              </a:rPr>
              <a:t>part: </a:t>
            </a:r>
            <a:r>
              <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devices in same </a:t>
            </a:r>
            <a:r>
              <a:rPr lang="en-US" altLang="en-US" sz="210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network </a:t>
            </a:r>
            <a:r>
              <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have common high order bits</a:t>
            </a:r>
          </a:p>
          <a:p>
            <a:pPr marL="436960" lvl="1" indent="-175022" defTabSz="685800">
              <a:spcBef>
                <a:spcPts val="375"/>
              </a:spcBef>
              <a:defRPr/>
            </a:pPr>
            <a:r>
              <a:rPr lang="en-US" altLang="en-US" sz="2100" dirty="0">
                <a:solidFill>
                  <a:srgbClr val="C00000"/>
                </a:solidFill>
                <a:latin typeface="Avenir Book" panose="020B0503020203020204" pitchFamily="34" charset="-78"/>
                <a:ea typeface="ＭＳ Ｐゴシック" panose="020B0600070205080204" pitchFamily="34" charset="-128"/>
                <a:cs typeface="Avenir Book" panose="020B0503020203020204" pitchFamily="34" charset="-78"/>
              </a:rPr>
              <a:t>H</a:t>
            </a:r>
            <a:r>
              <a:rPr lang="en-US" altLang="en-US" sz="2100" dirty="0" smtClean="0">
                <a:solidFill>
                  <a:srgbClr val="C00000"/>
                </a:solidFill>
                <a:latin typeface="Avenir Book" panose="020B0503020203020204" pitchFamily="34" charset="-78"/>
                <a:ea typeface="ＭＳ Ｐゴシック" panose="020B0600070205080204" pitchFamily="34" charset="-128"/>
                <a:cs typeface="Avenir Book" panose="020B0503020203020204" pitchFamily="34" charset="-78"/>
              </a:rPr>
              <a:t>ost </a:t>
            </a:r>
            <a:r>
              <a:rPr lang="en-US" altLang="en-US" sz="2100" dirty="0">
                <a:solidFill>
                  <a:srgbClr val="C00000"/>
                </a:solidFill>
                <a:latin typeface="Avenir Book" panose="020B0503020203020204" pitchFamily="34" charset="-78"/>
                <a:ea typeface="ＭＳ Ｐゴシック" panose="020B0600070205080204" pitchFamily="34" charset="-128"/>
                <a:cs typeface="Avenir Book" panose="020B0503020203020204" pitchFamily="34" charset="-78"/>
              </a:rPr>
              <a:t>part: </a:t>
            </a:r>
            <a:r>
              <a:rPr lang="en-US" altLang="en-US" sz="2100" dirty="0">
                <a:latin typeface="Avenir Book" panose="020B0503020203020204" pitchFamily="34" charset="-78"/>
                <a:ea typeface="ＭＳ Ｐゴシック" panose="020B0600070205080204" pitchFamily="34" charset="-128"/>
                <a:cs typeface="Avenir Book" panose="020B0503020203020204" pitchFamily="34" charset="-78"/>
              </a:rPr>
              <a:t>remaining</a:t>
            </a:r>
            <a:r>
              <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low order bits </a:t>
            </a:r>
          </a:p>
          <a:p>
            <a:pPr marL="436960" lvl="1" indent="-175022" defTabSz="685800">
              <a:spcBef>
                <a:spcPts val="375"/>
              </a:spcBef>
              <a:defRPr/>
            </a:pPr>
            <a:endParaRPr lang="en-US" altLang="en-US" sz="2100" dirty="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pic>
        <p:nvPicPr>
          <p:cNvPr id="64" name="Picture 63" descr="05_Page_42.tif"/>
          <p:cNvPicPr>
            <a:picLocks noRot="1" noChangeAspect="1" noMove="1" noResize="1"/>
          </p:cNvPicPr>
          <p:nvPr isPhoto="1"/>
        </p:nvPicPr>
        <p:blipFill>
          <a:blip r:embed="rId3" cstate="print">
            <a:lum/>
          </a:blip>
          <a:stretch>
            <a:fillRect/>
          </a:stretch>
        </p:blipFill>
        <p:spPr>
          <a:xfrm>
            <a:off x="2152650" y="2560321"/>
            <a:ext cx="7772400" cy="2008187"/>
          </a:xfrm>
          <a:prstGeom prst="rect">
            <a:avLst/>
          </a:prstGeom>
          <a:noFill/>
          <a:ln>
            <a:noFill/>
          </a:ln>
        </p:spPr>
      </p:pic>
    </p:spTree>
    <p:extLst>
      <p:ext uri="{BB962C8B-B14F-4D97-AF65-F5344CB8AC3E}">
        <p14:creationId xmlns:p14="http://schemas.microsoft.com/office/powerpoint/2010/main" val="2215915408"/>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tion Template 13_9_21">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20826</TotalTime>
  <Words>1019</Words>
  <Application>Microsoft Office PowerPoint</Application>
  <PresentationFormat>Widescreen</PresentationFormat>
  <Paragraphs>349</Paragraphs>
  <Slides>22</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ＭＳ Ｐゴシック</vt:lpstr>
      <vt:lpstr>Arial</vt:lpstr>
      <vt:lpstr>Avenir Book</vt:lpstr>
      <vt:lpstr>Calibri</vt:lpstr>
      <vt:lpstr>Calibri Light</vt:lpstr>
      <vt:lpstr>Times New Roman</vt:lpstr>
      <vt:lpstr>Wingdings</vt:lpstr>
      <vt:lpstr>Presentation Template 13_9_21</vt:lpstr>
      <vt:lpstr> Computer Networks I  IPv4 Datagram Format and Addressing</vt:lpstr>
      <vt:lpstr>IPv4 Datagram Format</vt:lpstr>
      <vt:lpstr>IP Datagram format</vt:lpstr>
      <vt:lpstr>IP Fragmentation/Reassembly</vt:lpstr>
      <vt:lpstr>IP Fragmentation/Reassembly</vt:lpstr>
      <vt:lpstr>IP Fragmentation/Reassembly</vt:lpstr>
      <vt:lpstr>IP Addressing</vt:lpstr>
      <vt:lpstr>IP addressing: introduction</vt:lpstr>
      <vt:lpstr>Subnets</vt:lpstr>
      <vt:lpstr>IP addressing: Classful Addressing</vt:lpstr>
      <vt:lpstr>IP addressing: Classful Addressing</vt:lpstr>
      <vt:lpstr>IP addressing: Classful Addressing</vt:lpstr>
      <vt:lpstr>Limitation of Classful Addressing</vt:lpstr>
      <vt:lpstr>IP addressing: CIDR</vt:lpstr>
      <vt:lpstr>Subnets</vt:lpstr>
      <vt:lpstr>Subnets</vt:lpstr>
      <vt:lpstr>Subnets</vt:lpstr>
      <vt:lpstr>Subnets</vt:lpstr>
      <vt:lpstr>Subnets: Fixed Length Subnetting</vt:lpstr>
      <vt:lpstr>Subnets: Variable Length Subnetting</vt:lpstr>
      <vt:lpstr>Aggregation of IP Prefixes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Hewlett-Packard Company</dc:creator>
  <cp:lastModifiedBy>Windows User</cp:lastModifiedBy>
  <cp:revision>446</cp:revision>
  <cp:lastPrinted>2023-03-13T08:23:41Z</cp:lastPrinted>
  <dcterms:created xsi:type="dcterms:W3CDTF">2021-09-13T14:43:22Z</dcterms:created>
  <dcterms:modified xsi:type="dcterms:W3CDTF">2023-03-13T15:47:09Z</dcterms:modified>
</cp:coreProperties>
</file>