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50"/>
  </p:notesMasterIdLst>
  <p:handoutMasterIdLst>
    <p:handoutMasterId r:id="rId51"/>
  </p:handoutMasterIdLst>
  <p:sldIdLst>
    <p:sldId id="265" r:id="rId2"/>
    <p:sldId id="609" r:id="rId3"/>
    <p:sldId id="543" r:id="rId4"/>
    <p:sldId id="544" r:id="rId5"/>
    <p:sldId id="545" r:id="rId6"/>
    <p:sldId id="637" r:id="rId7"/>
    <p:sldId id="638" r:id="rId8"/>
    <p:sldId id="639" r:id="rId9"/>
    <p:sldId id="546" r:id="rId10"/>
    <p:sldId id="549" r:id="rId11"/>
    <p:sldId id="667" r:id="rId12"/>
    <p:sldId id="668" r:id="rId13"/>
    <p:sldId id="550" r:id="rId14"/>
    <p:sldId id="669" r:id="rId15"/>
    <p:sldId id="682" r:id="rId16"/>
    <p:sldId id="633" r:id="rId17"/>
    <p:sldId id="680" r:id="rId18"/>
    <p:sldId id="634" r:id="rId19"/>
    <p:sldId id="636" r:id="rId20"/>
    <p:sldId id="559" r:id="rId21"/>
    <p:sldId id="670" r:id="rId22"/>
    <p:sldId id="560" r:id="rId23"/>
    <p:sldId id="611" r:id="rId24"/>
    <p:sldId id="673" r:id="rId25"/>
    <p:sldId id="674" r:id="rId26"/>
    <p:sldId id="640" r:id="rId27"/>
    <p:sldId id="641" r:id="rId28"/>
    <p:sldId id="676" r:id="rId29"/>
    <p:sldId id="675" r:id="rId30"/>
    <p:sldId id="658" r:id="rId31"/>
    <p:sldId id="679" r:id="rId32"/>
    <p:sldId id="660" r:id="rId33"/>
    <p:sldId id="657" r:id="rId34"/>
    <p:sldId id="643" r:id="rId35"/>
    <p:sldId id="646" r:id="rId36"/>
    <p:sldId id="647" r:id="rId37"/>
    <p:sldId id="648" r:id="rId38"/>
    <p:sldId id="649" r:id="rId39"/>
    <p:sldId id="653" r:id="rId40"/>
    <p:sldId id="677" r:id="rId41"/>
    <p:sldId id="678" r:id="rId42"/>
    <p:sldId id="681" r:id="rId43"/>
    <p:sldId id="612" r:id="rId44"/>
    <p:sldId id="664" r:id="rId45"/>
    <p:sldId id="570" r:id="rId46"/>
    <p:sldId id="577" r:id="rId47"/>
    <p:sldId id="663" r:id="rId48"/>
    <p:sldId id="642" r:id="rId49"/>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90" d="100"/>
          <a:sy n="90" d="100"/>
        </p:scale>
        <p:origin x="102" y="6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23-05-2023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23-05-2023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23/05/2023 11:33</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xfrm>
            <a:off x="2927350" y="849313"/>
            <a:ext cx="4075113" cy="2293937"/>
          </a:xfrm>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08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E0A3C8C-6D16-4529-8FAC-9635B88557DC}"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87676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xfrm>
            <a:off x="2927350" y="849313"/>
            <a:ext cx="4075113" cy="2293937"/>
          </a:xfrm>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08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E0A3C8C-6D16-4529-8FAC-9635B88557DC}"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885579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xfrm>
            <a:off x="2927350" y="849313"/>
            <a:ext cx="4075113" cy="2293937"/>
          </a:xfrm>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08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4E0A3C8C-6D16-4529-8FAC-9635B88557DC}"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773907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a:xfrm>
            <a:off x="2927350" y="849313"/>
            <a:ext cx="4075113" cy="2293937"/>
          </a:xfrm>
          <a:ln/>
        </p:spPr>
      </p:sp>
      <p:sp>
        <p:nvSpPr>
          <p:cNvPr id="829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9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E770067D-E32B-402A-B03E-7FBB9332F064}"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49377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a:xfrm>
            <a:off x="2927350" y="849313"/>
            <a:ext cx="4075113" cy="2293937"/>
          </a:xfrm>
          <a:ln/>
        </p:spPr>
      </p:sp>
      <p:sp>
        <p:nvSpPr>
          <p:cNvPr id="829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9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E770067D-E32B-402A-B03E-7FBB9332F064}" type="slidenum">
              <a:rPr lang="en-US" altLang="en-US" sz="1300">
                <a:latin typeface="Times New Roman" panose="02020603050405020304" pitchFamily="18" charset="0"/>
              </a:rPr>
              <a:pPr/>
              <a:t>14</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11292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a:xfrm>
            <a:off x="2927350" y="849313"/>
            <a:ext cx="4075113" cy="2293937"/>
          </a:xfrm>
          <a:ln/>
        </p:spPr>
      </p:sp>
      <p:sp>
        <p:nvSpPr>
          <p:cNvPr id="829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29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E770067D-E32B-402A-B03E-7FBB9332F064}"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442423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4126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2439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647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shortest job first: decreased average delay!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069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a:t>
            </a:fld>
            <a:endParaRPr lang="en-US" sz="1200"/>
          </a:p>
        </p:txBody>
      </p:sp>
    </p:spTree>
    <p:extLst>
      <p:ext uri="{BB962C8B-B14F-4D97-AF65-F5344CB8AC3E}">
        <p14:creationId xmlns:p14="http://schemas.microsoft.com/office/powerpoint/2010/main" val="2983261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a:xfrm>
            <a:off x="2927350" y="849313"/>
            <a:ext cx="4075113" cy="2293937"/>
          </a:xfrm>
          <a:ln/>
        </p:spPr>
      </p:sp>
      <p:sp>
        <p:nvSpPr>
          <p:cNvPr id="1013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13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2C6FEA5B-387C-4B93-8B82-94EFFFEA097E}"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4183950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xfrm>
            <a:off x="2927350" y="849313"/>
            <a:ext cx="4075113" cy="2293937"/>
          </a:xfrm>
          <a:ln/>
        </p:spPr>
      </p:sp>
      <p:sp>
        <p:nvSpPr>
          <p:cNvPr id="993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93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64807CB9-6DA3-4B6D-98B8-C9EB4AFC4E35}"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79486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a:xfrm>
            <a:off x="2927350" y="849313"/>
            <a:ext cx="4075113" cy="2293937"/>
          </a:xfrm>
          <a:ln/>
        </p:spPr>
      </p:sp>
      <p:sp>
        <p:nvSpPr>
          <p:cNvPr id="1034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34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B1796115-3027-4BA1-9FD8-E24FB1BAF6A7}"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631180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23</a:t>
            </a:fld>
            <a:endParaRPr lang="en-US" sz="1200"/>
          </a:p>
        </p:txBody>
      </p:sp>
    </p:spTree>
    <p:extLst>
      <p:ext uri="{BB962C8B-B14F-4D97-AF65-F5344CB8AC3E}">
        <p14:creationId xmlns:p14="http://schemas.microsoft.com/office/powerpoint/2010/main" val="296269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xfrm>
            <a:off x="2927350" y="849313"/>
            <a:ext cx="4075113" cy="2293937"/>
          </a:xfrm>
          <a:ln/>
        </p:spPr>
      </p:sp>
      <p:sp>
        <p:nvSpPr>
          <p:cNvPr id="1054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54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3B1DAC19-1B38-4127-AF44-F108FDF254B8}"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698241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xfrm>
            <a:off x="2927350" y="849313"/>
            <a:ext cx="4075113" cy="2293937"/>
          </a:xfrm>
          <a:ln/>
        </p:spPr>
      </p:sp>
      <p:sp>
        <p:nvSpPr>
          <p:cNvPr id="1054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54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3B1DAC19-1B38-4127-AF44-F108FDF254B8}"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684716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xfrm>
            <a:off x="2927350" y="849313"/>
            <a:ext cx="4075113" cy="2293937"/>
          </a:xfrm>
          <a:ln/>
        </p:spPr>
      </p:sp>
      <p:sp>
        <p:nvSpPr>
          <p:cNvPr id="1054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54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3B1DAC19-1B38-4127-AF44-F108FDF254B8}"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658176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a:xfrm>
            <a:off x="2927350" y="849313"/>
            <a:ext cx="4075113" cy="2293937"/>
          </a:xfrm>
          <a:ln/>
        </p:spPr>
      </p:sp>
      <p:sp>
        <p:nvSpPr>
          <p:cNvPr id="1177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77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8E77CAA3-DB4A-44B7-8800-A89C8B1E503E}"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4293779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a:xfrm>
            <a:off x="2927350" y="849313"/>
            <a:ext cx="4075113" cy="2293937"/>
          </a:xfrm>
          <a:ln/>
        </p:spPr>
      </p:sp>
      <p:sp>
        <p:nvSpPr>
          <p:cNvPr id="1177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77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8E77CAA3-DB4A-44B7-8800-A89C8B1E503E}"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361840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a:xfrm>
            <a:off x="2927350" y="849313"/>
            <a:ext cx="4075113" cy="2293937"/>
          </a:xfrm>
          <a:ln/>
        </p:spPr>
      </p:sp>
      <p:sp>
        <p:nvSpPr>
          <p:cNvPr id="1177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77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8E77CAA3-DB4A-44B7-8800-A89C8B1E503E}"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680002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xfrm>
            <a:off x="2927350" y="849313"/>
            <a:ext cx="4075113" cy="2293937"/>
          </a:xfrm>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EDB69F65-D232-48B4-B9E1-FEFD7189E818}"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816641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minutes (recall earlier delay versus arrival rate curve from Chapter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526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xfrm>
            <a:off x="2927350" y="849313"/>
            <a:ext cx="4075113" cy="2293937"/>
          </a:xfrm>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EC453907-8E4B-4AC4-B801-EEE77C39C195}" type="slidenum">
              <a:rPr lang="en-US" altLang="en-US" sz="1300">
                <a:latin typeface="Times New Roman" panose="02020603050405020304" pitchFamily="18" charset="0"/>
              </a:rPr>
              <a:pPr/>
              <a:t>31</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279252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2713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33</a:t>
            </a:fld>
            <a:endParaRPr lang="en-US" sz="1200"/>
          </a:p>
        </p:txBody>
      </p:sp>
    </p:spTree>
    <p:extLst>
      <p:ext uri="{BB962C8B-B14F-4D97-AF65-F5344CB8AC3E}">
        <p14:creationId xmlns:p14="http://schemas.microsoft.com/office/powerpoint/2010/main" val="887293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0588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32278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5508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723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4932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30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xfrm>
            <a:off x="2927350" y="849313"/>
            <a:ext cx="4075113" cy="2293937"/>
          </a:xfrm>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06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F3BE8EAA-ABDF-44AA-AD0F-278A6ADA0990}"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1761282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6006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7807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a:xfrm>
            <a:off x="2927350" y="849313"/>
            <a:ext cx="4075113" cy="2293937"/>
          </a:xfrm>
          <a:ln/>
        </p:spPr>
      </p:sp>
      <p:sp>
        <p:nvSpPr>
          <p:cNvPr id="1034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34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B1796115-3027-4BA1-9FD8-E24FB1BAF6A7}" type="slidenum">
              <a:rPr lang="en-US" altLang="en-US" sz="1300">
                <a:latin typeface="Times New Roman" panose="02020603050405020304" pitchFamily="18" charset="0"/>
              </a:rPr>
              <a:pPr/>
              <a:t>42</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6684742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43</a:t>
            </a:fld>
            <a:endParaRPr lang="en-US" sz="1200"/>
          </a:p>
        </p:txBody>
      </p:sp>
    </p:spTree>
    <p:extLst>
      <p:ext uri="{BB962C8B-B14F-4D97-AF65-F5344CB8AC3E}">
        <p14:creationId xmlns:p14="http://schemas.microsoft.com/office/powerpoint/2010/main" val="4231103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a:xfrm>
            <a:off x="2927350" y="849313"/>
            <a:ext cx="4075113" cy="2293937"/>
          </a:xfrm>
          <a:ln/>
        </p:spPr>
      </p:sp>
      <p:sp>
        <p:nvSpPr>
          <p:cNvPr id="138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8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7BFD818E-E491-4095-ADDC-FBD0956F6F5D}" type="slidenum">
              <a:rPr lang="en-US" altLang="en-US" sz="1300">
                <a:latin typeface="Times New Roman" panose="02020603050405020304" pitchFamily="18" charset="0"/>
              </a:rPr>
              <a:pPr/>
              <a:t>44</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730940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a:xfrm>
            <a:off x="2927350" y="849313"/>
            <a:ext cx="4075113" cy="2293937"/>
          </a:xfrm>
          <a:ln/>
        </p:spPr>
      </p:sp>
      <p:sp>
        <p:nvSpPr>
          <p:cNvPr id="1239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9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5384C2BC-763E-4AF2-9E57-12BEC5B5DCCF}" type="slidenum">
              <a:rPr lang="en-US" altLang="en-US" sz="1300">
                <a:latin typeface="Times New Roman" panose="02020603050405020304" pitchFamily="18" charset="0"/>
              </a:rPr>
              <a:pPr/>
              <a:t>45</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001910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a:xfrm>
            <a:off x="2927350" y="849313"/>
            <a:ext cx="4075113" cy="2293937"/>
          </a:xfrm>
          <a:ln/>
        </p:spPr>
      </p:sp>
      <p:sp>
        <p:nvSpPr>
          <p:cNvPr id="138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8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7BFD818E-E491-4095-ADDC-FBD0956F6F5D}" type="slidenum">
              <a:rPr lang="en-US" altLang="en-US" sz="1300">
                <a:latin typeface="Times New Roman" panose="02020603050405020304" pitchFamily="18" charset="0"/>
              </a:rPr>
              <a:pPr/>
              <a:t>46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5734834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40283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23/05/2023 11:33</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48</a:t>
            </a:fld>
            <a:endParaRPr lang="en-GB" sz="1200">
              <a:cs typeface="Arial" pitchFamily="34" charset="0"/>
            </a:endParaRPr>
          </a:p>
        </p:txBody>
      </p:sp>
    </p:spTree>
    <p:extLst>
      <p:ext uri="{BB962C8B-B14F-4D97-AF65-F5344CB8AC3E}">
        <p14:creationId xmlns:p14="http://schemas.microsoft.com/office/powerpoint/2010/main" val="1948477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xfrm>
            <a:off x="2927350" y="849313"/>
            <a:ext cx="4075113" cy="2293937"/>
          </a:xfrm>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27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2DAD709F-102E-46D5-A243-68EC3376B8FE}"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12614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06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911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6065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xfrm>
            <a:off x="2927350" y="849313"/>
            <a:ext cx="4075113" cy="2293937"/>
          </a:xfrm>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47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13AB7ACC-DBF7-401F-AED0-3F0EB791A03A}"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07216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79956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5841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377339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97134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7112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5994400" y="1600200"/>
            <a:ext cx="5080000" cy="4648200"/>
          </a:xfrm>
        </p:spPr>
        <p:txBody>
          <a:bodyPr/>
          <a:lstStyle/>
          <a:p>
            <a:pPr lvl="0"/>
            <a:endParaRPr lang="en-US" noProof="0" dirty="0"/>
          </a:p>
        </p:txBody>
      </p:sp>
      <p:sp>
        <p:nvSpPr>
          <p:cNvPr id="5" name="Rectangle 4"/>
          <p:cNvSpPr>
            <a:spLocks noGrp="1" noChangeArrowheads="1"/>
          </p:cNvSpPr>
          <p:nvPr>
            <p:ph type="dt" sz="half" idx="10"/>
          </p:nvPr>
        </p:nvSpPr>
        <p:spPr>
          <a:ln/>
        </p:spPr>
        <p:txBody>
          <a:bodyPr/>
          <a:lstStyle>
            <a:lvl1pPr>
              <a:defRPr/>
            </a:lvl1pPr>
          </a:lstStyle>
          <a:p>
            <a:fld id="{C2EC2A6F-97B0-4341-A585-57E3531B7BCA}" type="datetime1">
              <a:rPr lang="en-US" altLang="en-US"/>
              <a:pPr/>
              <a:t>5/23/2023</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en-US"/>
              <a:t>2-</a:t>
            </a:r>
            <a:fld id="{D9642DAD-0D82-41FD-8956-E9AAB1D1BC72}" type="slidenum">
              <a:rPr lang="en-US" altLang="en-US"/>
              <a:pPr/>
              <a:t>‹#›</a:t>
            </a:fld>
            <a:endParaRPr lang="en-US" altLang="en-US"/>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88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38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9391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56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42086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6" name="Straight Connector 5"/>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581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828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3959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242885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5/23/2023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762603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2" r:id="rId12"/>
    <p:sldLayoutId id="214748369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11.tmp"/><Relationship Id="rId4" Type="http://schemas.openxmlformats.org/officeDocument/2006/relationships/image" Target="../media/image10.tmp"/></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Computer Networks II</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Application Layer</a:t>
            </a:r>
            <a:br>
              <a:rPr lang="en-US" sz="3200" dirty="0">
                <a:latin typeface="Avenir Book" panose="020B0503020203020204" pitchFamily="34" charset="-78"/>
                <a:cs typeface="Avenir Book" panose="020B0503020203020204" pitchFamily="34" charset="-78"/>
              </a:rPr>
            </a:br>
            <a:r>
              <a:rPr lang="en-US" sz="2200" dirty="0">
                <a:latin typeface="Avenir Book" panose="020B0503020203020204" pitchFamily="34" charset="-78"/>
                <a:cs typeface="Avenir Book" panose="020B0503020203020204" pitchFamily="34" charset="-78"/>
              </a:rPr>
              <a:t>Web and Electronic Mail</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a:xfrm>
            <a:off x="864523" y="1"/>
            <a:ext cx="9725603" cy="925513"/>
          </a:xfrm>
        </p:spPr>
        <p:txBody>
          <a:bodyPr>
            <a:normAutofit fontScale="90000"/>
          </a:bodyPr>
          <a:lstStyle/>
          <a:p>
            <a:pPr algn="ctr"/>
            <a:r>
              <a:rPr lang="en-US" altLang="en-US" sz="3600" dirty="0">
                <a:latin typeface="Avenir Book" panose="020B0503020203020204" pitchFamily="34" charset="-78"/>
                <a:cs typeface="Avenir Book" panose="020B0503020203020204" pitchFamily="34" charset="-78"/>
              </a:rPr>
              <a:t>Non-persistent HTTP (HTTP 1.0): Response Time</a:t>
            </a:r>
          </a:p>
        </p:txBody>
      </p:sp>
      <p:sp>
        <p:nvSpPr>
          <p:cNvPr id="79877" name="Rectangle 3"/>
          <p:cNvSpPr>
            <a:spLocks noGrp="1" noChangeArrowheads="1"/>
          </p:cNvSpPr>
          <p:nvPr>
            <p:ph type="body" sz="half" idx="1"/>
          </p:nvPr>
        </p:nvSpPr>
        <p:spPr>
          <a:xfrm>
            <a:off x="498765" y="1258888"/>
            <a:ext cx="6409950" cy="4648200"/>
          </a:xfrm>
        </p:spPr>
        <p:txBody>
          <a:bodyPr>
            <a:normAutofit/>
          </a:bodyPr>
          <a:lstStyle/>
          <a:p>
            <a:pPr>
              <a:buFont typeface="Wingdings" panose="05000000000000000000" pitchFamily="2" charset="2"/>
              <a:buNone/>
            </a:pPr>
            <a:r>
              <a:rPr lang="en-US" altLang="en-US" sz="2400" dirty="0">
                <a:solidFill>
                  <a:srgbClr val="CC0000"/>
                </a:solidFill>
                <a:latin typeface="Avenir Book" panose="020B0503020203020204" pitchFamily="34" charset="-78"/>
                <a:cs typeface="Avenir Book" panose="020B0503020203020204" pitchFamily="34" charset="-78"/>
              </a:rPr>
              <a:t>HTTP response time:</a:t>
            </a:r>
          </a:p>
          <a:p>
            <a:r>
              <a:rPr lang="en-US" altLang="en-US" sz="2400" dirty="0">
                <a:latin typeface="Avenir Book" panose="020B0503020203020204" pitchFamily="34" charset="-78"/>
                <a:cs typeface="Avenir Book" panose="020B0503020203020204" pitchFamily="34" charset="-78"/>
              </a:rPr>
              <a:t>One RTT to initiate TCP connection</a:t>
            </a:r>
          </a:p>
          <a:p>
            <a:r>
              <a:rPr lang="en-US" altLang="en-US" sz="2400" dirty="0">
                <a:latin typeface="Avenir Book" panose="020B0503020203020204" pitchFamily="34" charset="-78"/>
                <a:cs typeface="Avenir Book" panose="020B0503020203020204" pitchFamily="34" charset="-78"/>
              </a:rPr>
              <a:t>One RTT for HTTP request and first few bytes of HTTP response to return</a:t>
            </a:r>
          </a:p>
          <a:p>
            <a:r>
              <a:rPr lang="en-US" altLang="en-US" sz="2400" dirty="0">
                <a:latin typeface="Avenir Book" panose="020B0503020203020204" pitchFamily="34" charset="-78"/>
                <a:cs typeface="Avenir Book" panose="020B0503020203020204" pitchFamily="34" charset="-78"/>
              </a:rPr>
              <a:t>File transmission time</a:t>
            </a:r>
          </a:p>
          <a:p>
            <a:pPr marL="0" indent="0">
              <a:buNone/>
            </a:pPr>
            <a:endParaRPr lang="en-US" altLang="en-US" sz="2400" dirty="0">
              <a:latin typeface="Avenir Book" panose="020B0503020203020204" pitchFamily="34" charset="-78"/>
              <a:cs typeface="Avenir Book" panose="020B0503020203020204" pitchFamily="34" charset="-78"/>
            </a:endParaRPr>
          </a:p>
          <a:p>
            <a:r>
              <a:rPr lang="en-US" altLang="en-US" sz="2400" dirty="0">
                <a:latin typeface="Avenir Book" panose="020B0503020203020204" pitchFamily="34" charset="-78"/>
                <a:cs typeface="Avenir Book" panose="020B0503020203020204" pitchFamily="34" charset="-78"/>
              </a:rPr>
              <a:t>Non-persistent HTTP response time =  </a:t>
            </a:r>
          </a:p>
          <a:p>
            <a:pPr lvl="1">
              <a:buFont typeface="Wingdings" panose="05000000000000000000" pitchFamily="2" charset="2"/>
              <a:buNone/>
            </a:pPr>
            <a:r>
              <a:rPr lang="en-US" altLang="en-US" dirty="0">
                <a:latin typeface="Avenir Book" panose="020B0503020203020204" pitchFamily="34" charset="-78"/>
                <a:cs typeface="Avenir Book" panose="020B0503020203020204" pitchFamily="34" charset="-78"/>
              </a:rPr>
              <a:t>   </a:t>
            </a:r>
            <a:r>
              <a:rPr lang="en-US" altLang="en-US" dirty="0">
                <a:solidFill>
                  <a:srgbClr val="0000FF"/>
                </a:solidFill>
                <a:latin typeface="Avenir Book" panose="020B0503020203020204" pitchFamily="34" charset="-78"/>
                <a:cs typeface="Avenir Book" panose="020B0503020203020204" pitchFamily="34" charset="-78"/>
              </a:rPr>
              <a:t>2RTT+ file transmission  time</a:t>
            </a:r>
          </a:p>
          <a:p>
            <a:pPr>
              <a:buFont typeface="Wingdings" panose="05000000000000000000" pitchFamily="2" charset="2"/>
              <a:buNone/>
            </a:pPr>
            <a:endParaRPr lang="en-US" altLang="en-US" sz="2400" dirty="0">
              <a:latin typeface="Avenir Book" panose="020B0503020203020204" pitchFamily="34" charset="-78"/>
              <a:cs typeface="Avenir Book" panose="020B0503020203020204" pitchFamily="34" charset="-78"/>
            </a:endParaRPr>
          </a:p>
        </p:txBody>
      </p:sp>
      <p:sp>
        <p:nvSpPr>
          <p:cNvPr id="79878" name="Line 15"/>
          <p:cNvSpPr>
            <a:spLocks noChangeShapeType="1"/>
          </p:cNvSpPr>
          <p:nvPr/>
        </p:nvSpPr>
        <p:spPr bwMode="auto">
          <a:xfrm>
            <a:off x="8891501" y="1899163"/>
            <a:ext cx="0" cy="2832100"/>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79" name="Line 16"/>
          <p:cNvSpPr>
            <a:spLocks noChangeShapeType="1"/>
          </p:cNvSpPr>
          <p:nvPr/>
        </p:nvSpPr>
        <p:spPr bwMode="auto">
          <a:xfrm>
            <a:off x="10582188" y="1892813"/>
            <a:ext cx="0" cy="2881312"/>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0" name="Line 17"/>
          <p:cNvSpPr>
            <a:spLocks noChangeShapeType="1"/>
          </p:cNvSpPr>
          <p:nvPr/>
        </p:nvSpPr>
        <p:spPr bwMode="auto">
          <a:xfrm>
            <a:off x="8905788" y="2130939"/>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1" name="Line 18"/>
          <p:cNvSpPr>
            <a:spLocks noChangeShapeType="1"/>
          </p:cNvSpPr>
          <p:nvPr/>
        </p:nvSpPr>
        <p:spPr bwMode="auto">
          <a:xfrm flipH="1">
            <a:off x="8891502" y="2569089"/>
            <a:ext cx="1673225"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2" name="Line 19"/>
          <p:cNvSpPr>
            <a:spLocks noChangeShapeType="1"/>
          </p:cNvSpPr>
          <p:nvPr/>
        </p:nvSpPr>
        <p:spPr bwMode="auto">
          <a:xfrm>
            <a:off x="8899438" y="3077089"/>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3" name="Line 20"/>
          <p:cNvSpPr>
            <a:spLocks noChangeShapeType="1"/>
          </p:cNvSpPr>
          <p:nvPr/>
        </p:nvSpPr>
        <p:spPr bwMode="auto">
          <a:xfrm flipH="1">
            <a:off x="8915314" y="3559688"/>
            <a:ext cx="1673225" cy="379412"/>
          </a:xfrm>
          <a:prstGeom prst="line">
            <a:avLst/>
          </a:prstGeom>
          <a:noFill/>
          <a:ln w="1270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4" name="AutoShape 21"/>
          <p:cNvSpPr>
            <a:spLocks/>
          </p:cNvSpPr>
          <p:nvPr/>
        </p:nvSpPr>
        <p:spPr bwMode="auto">
          <a:xfrm>
            <a:off x="10661564" y="3475551"/>
            <a:ext cx="74613" cy="182563"/>
          </a:xfrm>
          <a:prstGeom prst="rightBrace">
            <a:avLst>
              <a:gd name="adj1" fmla="val 203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79885" name="Text Box 22"/>
          <p:cNvSpPr txBox="1">
            <a:spLocks noChangeArrowheads="1"/>
          </p:cNvSpPr>
          <p:nvPr/>
        </p:nvSpPr>
        <p:spPr bwMode="auto">
          <a:xfrm>
            <a:off x="10691726" y="3172338"/>
            <a:ext cx="976549"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Time to </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transmit </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file</a:t>
            </a:r>
          </a:p>
        </p:txBody>
      </p:sp>
      <p:sp>
        <p:nvSpPr>
          <p:cNvPr id="79886" name="Line 23"/>
          <p:cNvSpPr>
            <a:spLocks noChangeShapeType="1"/>
          </p:cNvSpPr>
          <p:nvPr/>
        </p:nvSpPr>
        <p:spPr bwMode="auto">
          <a:xfrm>
            <a:off x="8500977" y="2105539"/>
            <a:ext cx="3905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7" name="Text Box 24"/>
          <p:cNvSpPr txBox="1">
            <a:spLocks noChangeArrowheads="1"/>
          </p:cNvSpPr>
          <p:nvPr/>
        </p:nvSpPr>
        <p:spPr bwMode="auto">
          <a:xfrm>
            <a:off x="7370676" y="1818200"/>
            <a:ext cx="12319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Initiate TCP</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connection</a:t>
            </a:r>
          </a:p>
        </p:txBody>
      </p:sp>
      <p:sp>
        <p:nvSpPr>
          <p:cNvPr id="79888" name="AutoShape 25"/>
          <p:cNvSpPr>
            <a:spLocks/>
          </p:cNvSpPr>
          <p:nvPr/>
        </p:nvSpPr>
        <p:spPr bwMode="auto">
          <a:xfrm>
            <a:off x="8635913" y="2156339"/>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pPr>
            <a:endParaRPr lang="en-US" altLang="en-US" sz="2400">
              <a:latin typeface="Avenir Book" panose="020B0503020203020204" pitchFamily="34" charset="-78"/>
              <a:cs typeface="Avenir Book" panose="020B0503020203020204" pitchFamily="34" charset="-78"/>
            </a:endParaRPr>
          </a:p>
        </p:txBody>
      </p:sp>
      <p:sp>
        <p:nvSpPr>
          <p:cNvPr id="79889" name="Text Box 26"/>
          <p:cNvSpPr txBox="1">
            <a:spLocks noChangeArrowheads="1"/>
          </p:cNvSpPr>
          <p:nvPr/>
        </p:nvSpPr>
        <p:spPr bwMode="auto">
          <a:xfrm>
            <a:off x="8153313" y="2367475"/>
            <a:ext cx="54053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a:latin typeface="Avenir Book" panose="020B0503020203020204" pitchFamily="34" charset="-78"/>
                <a:cs typeface="Avenir Book" panose="020B0503020203020204" pitchFamily="34" charset="-78"/>
              </a:rPr>
              <a:t>RTT</a:t>
            </a:r>
          </a:p>
        </p:txBody>
      </p:sp>
      <p:sp>
        <p:nvSpPr>
          <p:cNvPr id="79890" name="Line 27"/>
          <p:cNvSpPr>
            <a:spLocks noChangeShapeType="1"/>
          </p:cNvSpPr>
          <p:nvPr/>
        </p:nvSpPr>
        <p:spPr bwMode="auto">
          <a:xfrm>
            <a:off x="8550189" y="3010413"/>
            <a:ext cx="354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91" name="Text Box 28"/>
          <p:cNvSpPr txBox="1">
            <a:spLocks noChangeArrowheads="1"/>
          </p:cNvSpPr>
          <p:nvPr/>
        </p:nvSpPr>
        <p:spPr bwMode="auto">
          <a:xfrm>
            <a:off x="7799301" y="2710375"/>
            <a:ext cx="928459"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Request</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file</a:t>
            </a:r>
          </a:p>
        </p:txBody>
      </p:sp>
      <p:sp>
        <p:nvSpPr>
          <p:cNvPr id="79892" name="AutoShape 29"/>
          <p:cNvSpPr>
            <a:spLocks/>
          </p:cNvSpPr>
          <p:nvPr/>
        </p:nvSpPr>
        <p:spPr bwMode="auto">
          <a:xfrm>
            <a:off x="8642263" y="3065976"/>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pPr>
            <a:endParaRPr lang="en-US" altLang="en-US" sz="2400">
              <a:latin typeface="Avenir Book" panose="020B0503020203020204" pitchFamily="34" charset="-78"/>
              <a:cs typeface="Avenir Book" panose="020B0503020203020204" pitchFamily="34" charset="-78"/>
            </a:endParaRPr>
          </a:p>
        </p:txBody>
      </p:sp>
      <p:sp>
        <p:nvSpPr>
          <p:cNvPr id="79893" name="Text Box 30"/>
          <p:cNvSpPr txBox="1">
            <a:spLocks noChangeArrowheads="1"/>
          </p:cNvSpPr>
          <p:nvPr/>
        </p:nvSpPr>
        <p:spPr bwMode="auto">
          <a:xfrm>
            <a:off x="8172363" y="3289814"/>
            <a:ext cx="54053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a:latin typeface="Avenir Book" panose="020B0503020203020204" pitchFamily="34" charset="-78"/>
                <a:cs typeface="Avenir Book" panose="020B0503020203020204" pitchFamily="34" charset="-78"/>
              </a:rPr>
              <a:t>RTT</a:t>
            </a:r>
          </a:p>
        </p:txBody>
      </p:sp>
      <p:sp>
        <p:nvSpPr>
          <p:cNvPr id="79894" name="Line 35"/>
          <p:cNvSpPr>
            <a:spLocks noChangeShapeType="1"/>
          </p:cNvSpPr>
          <p:nvPr/>
        </p:nvSpPr>
        <p:spPr bwMode="auto">
          <a:xfrm flipH="1">
            <a:off x="8561301" y="3999425"/>
            <a:ext cx="342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95" name="Text Box 36"/>
          <p:cNvSpPr txBox="1">
            <a:spLocks noChangeArrowheads="1"/>
          </p:cNvSpPr>
          <p:nvPr/>
        </p:nvSpPr>
        <p:spPr bwMode="auto">
          <a:xfrm>
            <a:off x="8018376" y="3847025"/>
            <a:ext cx="966931"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File</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received</a:t>
            </a:r>
          </a:p>
        </p:txBody>
      </p:sp>
      <p:sp>
        <p:nvSpPr>
          <p:cNvPr id="79896" name="Text Box 37"/>
          <p:cNvSpPr txBox="1">
            <a:spLocks noChangeArrowheads="1"/>
          </p:cNvSpPr>
          <p:nvPr/>
        </p:nvSpPr>
        <p:spPr bwMode="auto">
          <a:xfrm>
            <a:off x="8666077" y="4745550"/>
            <a:ext cx="590226"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a:latin typeface="Avenir Book" panose="020B0503020203020204" pitchFamily="34" charset="-78"/>
                <a:cs typeface="Avenir Book" panose="020B0503020203020204" pitchFamily="34" charset="-78"/>
              </a:rPr>
              <a:t>time</a:t>
            </a:r>
          </a:p>
        </p:txBody>
      </p:sp>
      <p:sp>
        <p:nvSpPr>
          <p:cNvPr id="79897" name="Text Box 38"/>
          <p:cNvSpPr txBox="1">
            <a:spLocks noChangeArrowheads="1"/>
          </p:cNvSpPr>
          <p:nvPr/>
        </p:nvSpPr>
        <p:spPr bwMode="auto">
          <a:xfrm>
            <a:off x="10344064" y="4728088"/>
            <a:ext cx="590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a:latin typeface="Avenir Book" panose="020B0503020203020204" pitchFamily="34" charset="-78"/>
                <a:cs typeface="Avenir Book" panose="020B0503020203020204" pitchFamily="34" charset="-78"/>
              </a:rPr>
              <a:t>time</a:t>
            </a:r>
          </a:p>
        </p:txBody>
      </p:sp>
      <p:grpSp>
        <p:nvGrpSpPr>
          <p:cNvPr id="79898" name="Group 43"/>
          <p:cNvGrpSpPr>
            <a:grpSpLocks/>
          </p:cNvGrpSpPr>
          <p:nvPr/>
        </p:nvGrpSpPr>
        <p:grpSpPr bwMode="auto">
          <a:xfrm>
            <a:off x="10382164" y="1126051"/>
            <a:ext cx="423863" cy="684213"/>
            <a:chOff x="4140" y="429"/>
            <a:chExt cx="1425" cy="2396"/>
          </a:xfrm>
        </p:grpSpPr>
        <p:sp>
          <p:nvSpPr>
            <p:cNvPr id="79902" name="Freeform 4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03"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04" name="Freeform 4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05" name="Freeform 4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06"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79907" name="Group 49"/>
            <p:cNvGrpSpPr>
              <a:grpSpLocks/>
            </p:cNvGrpSpPr>
            <p:nvPr/>
          </p:nvGrpSpPr>
          <p:grpSpPr bwMode="auto">
            <a:xfrm>
              <a:off x="4749" y="668"/>
              <a:ext cx="581" cy="145"/>
              <a:chOff x="614" y="2568"/>
              <a:chExt cx="725" cy="139"/>
            </a:xfrm>
          </p:grpSpPr>
          <p:sp>
            <p:nvSpPr>
              <p:cNvPr id="79932" name="AutoShape 50"/>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33"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08"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79909" name="Group 53"/>
            <p:cNvGrpSpPr>
              <a:grpSpLocks/>
            </p:cNvGrpSpPr>
            <p:nvPr/>
          </p:nvGrpSpPr>
          <p:grpSpPr bwMode="auto">
            <a:xfrm>
              <a:off x="4747" y="994"/>
              <a:ext cx="581" cy="134"/>
              <a:chOff x="614" y="2568"/>
              <a:chExt cx="725" cy="139"/>
            </a:xfrm>
          </p:grpSpPr>
          <p:sp>
            <p:nvSpPr>
              <p:cNvPr id="79930" name="AutoShape 54"/>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31"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10"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11"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79912" name="Group 58"/>
            <p:cNvGrpSpPr>
              <a:grpSpLocks/>
            </p:cNvGrpSpPr>
            <p:nvPr/>
          </p:nvGrpSpPr>
          <p:grpSpPr bwMode="auto">
            <a:xfrm>
              <a:off x="4735" y="1627"/>
              <a:ext cx="582" cy="151"/>
              <a:chOff x="614" y="2568"/>
              <a:chExt cx="725" cy="139"/>
            </a:xfrm>
          </p:grpSpPr>
          <p:sp>
            <p:nvSpPr>
              <p:cNvPr id="79928" name="AutoShape 59"/>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9"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13" name="Freeform 6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79914" name="Group 62"/>
            <p:cNvGrpSpPr>
              <a:grpSpLocks/>
            </p:cNvGrpSpPr>
            <p:nvPr/>
          </p:nvGrpSpPr>
          <p:grpSpPr bwMode="auto">
            <a:xfrm>
              <a:off x="4739" y="1327"/>
              <a:ext cx="582" cy="139"/>
              <a:chOff x="614" y="2568"/>
              <a:chExt cx="725" cy="139"/>
            </a:xfrm>
          </p:grpSpPr>
          <p:sp>
            <p:nvSpPr>
              <p:cNvPr id="79926" name="AutoShape 63"/>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7"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15"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16" name="Freeform 6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17" name="Freeform 6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18" name="Oval 68"/>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19" name="Freeform 6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20"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1"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2" name="Oval 72"/>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3" name="Oval 73"/>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79924" name="Oval 74"/>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5"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grpSp>
        <p:nvGrpSpPr>
          <p:cNvPr id="79899" name="Group 76"/>
          <p:cNvGrpSpPr>
            <a:grpSpLocks/>
          </p:cNvGrpSpPr>
          <p:nvPr/>
        </p:nvGrpSpPr>
        <p:grpSpPr bwMode="auto">
          <a:xfrm>
            <a:off x="8380326" y="1148276"/>
            <a:ext cx="698500" cy="709613"/>
            <a:chOff x="-44" y="1473"/>
            <a:chExt cx="981" cy="1105"/>
          </a:xfrm>
        </p:grpSpPr>
        <p:pic>
          <p:nvPicPr>
            <p:cNvPr id="79900" name="Picture 7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01" name="Freeform 7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3685790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a:xfrm>
            <a:off x="864523" y="1"/>
            <a:ext cx="9725603" cy="925513"/>
          </a:xfrm>
        </p:spPr>
        <p:txBody>
          <a:bodyPr>
            <a:normAutofit fontScale="90000"/>
          </a:bodyPr>
          <a:lstStyle/>
          <a:p>
            <a:pPr algn="ctr"/>
            <a:r>
              <a:rPr lang="en-US" altLang="en-US" sz="3600" dirty="0">
                <a:latin typeface="Avenir Book" panose="020B0503020203020204" pitchFamily="34" charset="-78"/>
                <a:cs typeface="Avenir Book" panose="020B0503020203020204" pitchFamily="34" charset="-78"/>
              </a:rPr>
              <a:t>Non-persistent HTTP (HTTP 1.0): Response Time</a:t>
            </a:r>
          </a:p>
        </p:txBody>
      </p:sp>
      <p:sp>
        <p:nvSpPr>
          <p:cNvPr id="79877" name="Rectangle 3"/>
          <p:cNvSpPr>
            <a:spLocks noGrp="1" noChangeArrowheads="1"/>
          </p:cNvSpPr>
          <p:nvPr>
            <p:ph type="body" sz="half" idx="1"/>
          </p:nvPr>
        </p:nvSpPr>
        <p:spPr>
          <a:xfrm>
            <a:off x="498765" y="1258888"/>
            <a:ext cx="6409950" cy="4648200"/>
          </a:xfrm>
        </p:spPr>
        <p:txBody>
          <a:bodyPr>
            <a:normAutofit/>
          </a:bodyPr>
          <a:lstStyle/>
          <a:p>
            <a:pPr>
              <a:buFont typeface="Wingdings" charset="0"/>
              <a:buNone/>
              <a:defRPr/>
            </a:pPr>
            <a:r>
              <a:rPr lang="en-US" sz="2400" dirty="0">
                <a:solidFill>
                  <a:srgbClr val="CC0000"/>
                </a:solidFill>
                <a:latin typeface="Avenir Book" panose="020B0503020203020204" pitchFamily="34" charset="-78"/>
                <a:ea typeface="ＭＳ Ｐゴシック" charset="0"/>
                <a:cs typeface="Avenir Book" panose="020B0503020203020204" pitchFamily="34" charset="-78"/>
              </a:rPr>
              <a:t>Non-persistent HTTP issues:</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Requires 2 RTTs per object</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OS overhead for each TCP connection</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Browsers often open parallel TCP connections to fetch referenced objects</a:t>
            </a:r>
          </a:p>
          <a:p>
            <a:pPr>
              <a:buFont typeface="Wingdings" panose="05000000000000000000" pitchFamily="2" charset="2"/>
              <a:buNone/>
            </a:pPr>
            <a:endParaRPr lang="en-US" altLang="en-US" sz="2400" dirty="0">
              <a:latin typeface="Avenir Book" panose="020B0503020203020204" pitchFamily="34" charset="-78"/>
              <a:cs typeface="Avenir Book" panose="020B0503020203020204" pitchFamily="34" charset="-78"/>
            </a:endParaRPr>
          </a:p>
        </p:txBody>
      </p:sp>
      <p:sp>
        <p:nvSpPr>
          <p:cNvPr id="79878" name="Line 15"/>
          <p:cNvSpPr>
            <a:spLocks noChangeShapeType="1"/>
          </p:cNvSpPr>
          <p:nvPr/>
        </p:nvSpPr>
        <p:spPr bwMode="auto">
          <a:xfrm>
            <a:off x="8891501" y="1899163"/>
            <a:ext cx="0" cy="2832100"/>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79" name="Line 16"/>
          <p:cNvSpPr>
            <a:spLocks noChangeShapeType="1"/>
          </p:cNvSpPr>
          <p:nvPr/>
        </p:nvSpPr>
        <p:spPr bwMode="auto">
          <a:xfrm>
            <a:off x="10582188" y="1892813"/>
            <a:ext cx="0" cy="2881312"/>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0" name="Line 17"/>
          <p:cNvSpPr>
            <a:spLocks noChangeShapeType="1"/>
          </p:cNvSpPr>
          <p:nvPr/>
        </p:nvSpPr>
        <p:spPr bwMode="auto">
          <a:xfrm>
            <a:off x="8905788" y="2130939"/>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1" name="Line 18"/>
          <p:cNvSpPr>
            <a:spLocks noChangeShapeType="1"/>
          </p:cNvSpPr>
          <p:nvPr/>
        </p:nvSpPr>
        <p:spPr bwMode="auto">
          <a:xfrm flipH="1">
            <a:off x="8891502" y="2569089"/>
            <a:ext cx="1673225"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2" name="Line 19"/>
          <p:cNvSpPr>
            <a:spLocks noChangeShapeType="1"/>
          </p:cNvSpPr>
          <p:nvPr/>
        </p:nvSpPr>
        <p:spPr bwMode="auto">
          <a:xfrm>
            <a:off x="8899438" y="3077089"/>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3" name="Line 20"/>
          <p:cNvSpPr>
            <a:spLocks noChangeShapeType="1"/>
          </p:cNvSpPr>
          <p:nvPr/>
        </p:nvSpPr>
        <p:spPr bwMode="auto">
          <a:xfrm flipH="1">
            <a:off x="8915314" y="3559688"/>
            <a:ext cx="1673225" cy="379412"/>
          </a:xfrm>
          <a:prstGeom prst="line">
            <a:avLst/>
          </a:prstGeom>
          <a:noFill/>
          <a:ln w="1270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4" name="AutoShape 21"/>
          <p:cNvSpPr>
            <a:spLocks/>
          </p:cNvSpPr>
          <p:nvPr/>
        </p:nvSpPr>
        <p:spPr bwMode="auto">
          <a:xfrm>
            <a:off x="10661564" y="3475551"/>
            <a:ext cx="74613" cy="182563"/>
          </a:xfrm>
          <a:prstGeom prst="rightBrace">
            <a:avLst>
              <a:gd name="adj1" fmla="val 203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79885" name="Text Box 22"/>
          <p:cNvSpPr txBox="1">
            <a:spLocks noChangeArrowheads="1"/>
          </p:cNvSpPr>
          <p:nvPr/>
        </p:nvSpPr>
        <p:spPr bwMode="auto">
          <a:xfrm>
            <a:off x="10691726" y="3172338"/>
            <a:ext cx="976549"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Time to </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transmit </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file</a:t>
            </a:r>
          </a:p>
        </p:txBody>
      </p:sp>
      <p:sp>
        <p:nvSpPr>
          <p:cNvPr id="79886" name="Line 23"/>
          <p:cNvSpPr>
            <a:spLocks noChangeShapeType="1"/>
          </p:cNvSpPr>
          <p:nvPr/>
        </p:nvSpPr>
        <p:spPr bwMode="auto">
          <a:xfrm>
            <a:off x="8500977" y="2105539"/>
            <a:ext cx="3905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7" name="Text Box 24"/>
          <p:cNvSpPr txBox="1">
            <a:spLocks noChangeArrowheads="1"/>
          </p:cNvSpPr>
          <p:nvPr/>
        </p:nvSpPr>
        <p:spPr bwMode="auto">
          <a:xfrm>
            <a:off x="7370676" y="1818200"/>
            <a:ext cx="12319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Initiate TCP</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connection</a:t>
            </a:r>
          </a:p>
        </p:txBody>
      </p:sp>
      <p:sp>
        <p:nvSpPr>
          <p:cNvPr id="79888" name="AutoShape 25"/>
          <p:cNvSpPr>
            <a:spLocks/>
          </p:cNvSpPr>
          <p:nvPr/>
        </p:nvSpPr>
        <p:spPr bwMode="auto">
          <a:xfrm>
            <a:off x="8635913" y="2156339"/>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pPr>
            <a:endParaRPr lang="en-US" altLang="en-US" sz="2400">
              <a:latin typeface="Avenir Book" panose="020B0503020203020204" pitchFamily="34" charset="-78"/>
              <a:cs typeface="Avenir Book" panose="020B0503020203020204" pitchFamily="34" charset="-78"/>
            </a:endParaRPr>
          </a:p>
        </p:txBody>
      </p:sp>
      <p:sp>
        <p:nvSpPr>
          <p:cNvPr id="79889" name="Text Box 26"/>
          <p:cNvSpPr txBox="1">
            <a:spLocks noChangeArrowheads="1"/>
          </p:cNvSpPr>
          <p:nvPr/>
        </p:nvSpPr>
        <p:spPr bwMode="auto">
          <a:xfrm>
            <a:off x="8153313" y="2367475"/>
            <a:ext cx="54053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a:latin typeface="Avenir Book" panose="020B0503020203020204" pitchFamily="34" charset="-78"/>
                <a:cs typeface="Avenir Book" panose="020B0503020203020204" pitchFamily="34" charset="-78"/>
              </a:rPr>
              <a:t>RTT</a:t>
            </a:r>
          </a:p>
        </p:txBody>
      </p:sp>
      <p:sp>
        <p:nvSpPr>
          <p:cNvPr id="79890" name="Line 27"/>
          <p:cNvSpPr>
            <a:spLocks noChangeShapeType="1"/>
          </p:cNvSpPr>
          <p:nvPr/>
        </p:nvSpPr>
        <p:spPr bwMode="auto">
          <a:xfrm>
            <a:off x="8550189" y="3010413"/>
            <a:ext cx="354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91" name="Text Box 28"/>
          <p:cNvSpPr txBox="1">
            <a:spLocks noChangeArrowheads="1"/>
          </p:cNvSpPr>
          <p:nvPr/>
        </p:nvSpPr>
        <p:spPr bwMode="auto">
          <a:xfrm>
            <a:off x="7799301" y="2710375"/>
            <a:ext cx="928459"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Request</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file</a:t>
            </a:r>
          </a:p>
        </p:txBody>
      </p:sp>
      <p:sp>
        <p:nvSpPr>
          <p:cNvPr id="79892" name="AutoShape 29"/>
          <p:cNvSpPr>
            <a:spLocks/>
          </p:cNvSpPr>
          <p:nvPr/>
        </p:nvSpPr>
        <p:spPr bwMode="auto">
          <a:xfrm>
            <a:off x="8642263" y="3065976"/>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pPr>
            <a:endParaRPr lang="en-US" altLang="en-US" sz="2400">
              <a:latin typeface="Avenir Book" panose="020B0503020203020204" pitchFamily="34" charset="-78"/>
              <a:cs typeface="Avenir Book" panose="020B0503020203020204" pitchFamily="34" charset="-78"/>
            </a:endParaRPr>
          </a:p>
        </p:txBody>
      </p:sp>
      <p:sp>
        <p:nvSpPr>
          <p:cNvPr id="79893" name="Text Box 30"/>
          <p:cNvSpPr txBox="1">
            <a:spLocks noChangeArrowheads="1"/>
          </p:cNvSpPr>
          <p:nvPr/>
        </p:nvSpPr>
        <p:spPr bwMode="auto">
          <a:xfrm>
            <a:off x="8172363" y="3289814"/>
            <a:ext cx="54053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a:latin typeface="Avenir Book" panose="020B0503020203020204" pitchFamily="34" charset="-78"/>
                <a:cs typeface="Avenir Book" panose="020B0503020203020204" pitchFamily="34" charset="-78"/>
              </a:rPr>
              <a:t>RTT</a:t>
            </a:r>
          </a:p>
        </p:txBody>
      </p:sp>
      <p:sp>
        <p:nvSpPr>
          <p:cNvPr id="79894" name="Line 35"/>
          <p:cNvSpPr>
            <a:spLocks noChangeShapeType="1"/>
          </p:cNvSpPr>
          <p:nvPr/>
        </p:nvSpPr>
        <p:spPr bwMode="auto">
          <a:xfrm flipH="1">
            <a:off x="8561301" y="3999425"/>
            <a:ext cx="342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95" name="Text Box 36"/>
          <p:cNvSpPr txBox="1">
            <a:spLocks noChangeArrowheads="1"/>
          </p:cNvSpPr>
          <p:nvPr/>
        </p:nvSpPr>
        <p:spPr bwMode="auto">
          <a:xfrm>
            <a:off x="8018376" y="3847025"/>
            <a:ext cx="966931"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File</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received</a:t>
            </a:r>
          </a:p>
        </p:txBody>
      </p:sp>
      <p:sp>
        <p:nvSpPr>
          <p:cNvPr id="79896" name="Text Box 37"/>
          <p:cNvSpPr txBox="1">
            <a:spLocks noChangeArrowheads="1"/>
          </p:cNvSpPr>
          <p:nvPr/>
        </p:nvSpPr>
        <p:spPr bwMode="auto">
          <a:xfrm>
            <a:off x="8666077" y="4745550"/>
            <a:ext cx="590226"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a:latin typeface="Avenir Book" panose="020B0503020203020204" pitchFamily="34" charset="-78"/>
                <a:cs typeface="Avenir Book" panose="020B0503020203020204" pitchFamily="34" charset="-78"/>
              </a:rPr>
              <a:t>time</a:t>
            </a:r>
          </a:p>
        </p:txBody>
      </p:sp>
      <p:sp>
        <p:nvSpPr>
          <p:cNvPr id="79897" name="Text Box 38"/>
          <p:cNvSpPr txBox="1">
            <a:spLocks noChangeArrowheads="1"/>
          </p:cNvSpPr>
          <p:nvPr/>
        </p:nvSpPr>
        <p:spPr bwMode="auto">
          <a:xfrm>
            <a:off x="10344064" y="4728088"/>
            <a:ext cx="590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a:latin typeface="Avenir Book" panose="020B0503020203020204" pitchFamily="34" charset="-78"/>
                <a:cs typeface="Avenir Book" panose="020B0503020203020204" pitchFamily="34" charset="-78"/>
              </a:rPr>
              <a:t>time</a:t>
            </a:r>
          </a:p>
        </p:txBody>
      </p:sp>
      <p:grpSp>
        <p:nvGrpSpPr>
          <p:cNvPr id="79898" name="Group 43"/>
          <p:cNvGrpSpPr>
            <a:grpSpLocks/>
          </p:cNvGrpSpPr>
          <p:nvPr/>
        </p:nvGrpSpPr>
        <p:grpSpPr bwMode="auto">
          <a:xfrm>
            <a:off x="10382164" y="1126051"/>
            <a:ext cx="423863" cy="684213"/>
            <a:chOff x="4140" y="429"/>
            <a:chExt cx="1425" cy="2396"/>
          </a:xfrm>
        </p:grpSpPr>
        <p:sp>
          <p:nvSpPr>
            <p:cNvPr id="79902" name="Freeform 4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03"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04" name="Freeform 4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05" name="Freeform 4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06"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79907" name="Group 49"/>
            <p:cNvGrpSpPr>
              <a:grpSpLocks/>
            </p:cNvGrpSpPr>
            <p:nvPr/>
          </p:nvGrpSpPr>
          <p:grpSpPr bwMode="auto">
            <a:xfrm>
              <a:off x="4749" y="668"/>
              <a:ext cx="581" cy="145"/>
              <a:chOff x="614" y="2568"/>
              <a:chExt cx="725" cy="139"/>
            </a:xfrm>
          </p:grpSpPr>
          <p:sp>
            <p:nvSpPr>
              <p:cNvPr id="79932" name="AutoShape 50"/>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33"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08"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79909" name="Group 53"/>
            <p:cNvGrpSpPr>
              <a:grpSpLocks/>
            </p:cNvGrpSpPr>
            <p:nvPr/>
          </p:nvGrpSpPr>
          <p:grpSpPr bwMode="auto">
            <a:xfrm>
              <a:off x="4747" y="994"/>
              <a:ext cx="581" cy="134"/>
              <a:chOff x="614" y="2568"/>
              <a:chExt cx="725" cy="139"/>
            </a:xfrm>
          </p:grpSpPr>
          <p:sp>
            <p:nvSpPr>
              <p:cNvPr id="79930" name="AutoShape 54"/>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31"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10"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11"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79912" name="Group 58"/>
            <p:cNvGrpSpPr>
              <a:grpSpLocks/>
            </p:cNvGrpSpPr>
            <p:nvPr/>
          </p:nvGrpSpPr>
          <p:grpSpPr bwMode="auto">
            <a:xfrm>
              <a:off x="4735" y="1627"/>
              <a:ext cx="582" cy="151"/>
              <a:chOff x="614" y="2568"/>
              <a:chExt cx="725" cy="139"/>
            </a:xfrm>
          </p:grpSpPr>
          <p:sp>
            <p:nvSpPr>
              <p:cNvPr id="79928" name="AutoShape 59"/>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9"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13" name="Freeform 6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79914" name="Group 62"/>
            <p:cNvGrpSpPr>
              <a:grpSpLocks/>
            </p:cNvGrpSpPr>
            <p:nvPr/>
          </p:nvGrpSpPr>
          <p:grpSpPr bwMode="auto">
            <a:xfrm>
              <a:off x="4739" y="1327"/>
              <a:ext cx="582" cy="139"/>
              <a:chOff x="614" y="2568"/>
              <a:chExt cx="725" cy="139"/>
            </a:xfrm>
          </p:grpSpPr>
          <p:sp>
            <p:nvSpPr>
              <p:cNvPr id="79926" name="AutoShape 63"/>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7"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15"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16" name="Freeform 6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17" name="Freeform 6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18" name="Oval 68"/>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19" name="Freeform 6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20"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1"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2" name="Oval 72"/>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3" name="Oval 73"/>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79924" name="Oval 74"/>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5"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grpSp>
        <p:nvGrpSpPr>
          <p:cNvPr id="79899" name="Group 76"/>
          <p:cNvGrpSpPr>
            <a:grpSpLocks/>
          </p:cNvGrpSpPr>
          <p:nvPr/>
        </p:nvGrpSpPr>
        <p:grpSpPr bwMode="auto">
          <a:xfrm>
            <a:off x="8380326" y="1148276"/>
            <a:ext cx="698500" cy="709613"/>
            <a:chOff x="-44" y="1473"/>
            <a:chExt cx="981" cy="1105"/>
          </a:xfrm>
        </p:grpSpPr>
        <p:pic>
          <p:nvPicPr>
            <p:cNvPr id="79900" name="Picture 7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01" name="Freeform 7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835642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a:xfrm>
            <a:off x="864523" y="1"/>
            <a:ext cx="9725603" cy="925513"/>
          </a:xfrm>
        </p:spPr>
        <p:txBody>
          <a:bodyPr>
            <a:normAutofit fontScale="90000"/>
          </a:bodyPr>
          <a:lstStyle/>
          <a:p>
            <a:pPr algn="ctr"/>
            <a:r>
              <a:rPr lang="en-US" altLang="en-US" sz="3600" dirty="0">
                <a:latin typeface="Avenir Book" panose="020B0503020203020204" pitchFamily="34" charset="-78"/>
                <a:cs typeface="Avenir Book" panose="020B0503020203020204" pitchFamily="34" charset="-78"/>
              </a:rPr>
              <a:t>Non-persistent HTTP (HTTP 1.0): Response Time</a:t>
            </a:r>
          </a:p>
        </p:txBody>
      </p:sp>
      <p:sp>
        <p:nvSpPr>
          <p:cNvPr id="79877" name="Rectangle 3"/>
          <p:cNvSpPr>
            <a:spLocks noGrp="1" noChangeArrowheads="1"/>
          </p:cNvSpPr>
          <p:nvPr>
            <p:ph type="body" sz="half" idx="1"/>
          </p:nvPr>
        </p:nvSpPr>
        <p:spPr>
          <a:xfrm>
            <a:off x="467014" y="1009369"/>
            <a:ext cx="6409950" cy="4648200"/>
          </a:xfrm>
        </p:spPr>
        <p:txBody>
          <a:bodyPr>
            <a:normAutofit/>
          </a:bodyPr>
          <a:lstStyle/>
          <a:p>
            <a:pPr>
              <a:buFont typeface="Wingdings" charset="0"/>
              <a:buNone/>
              <a:defRPr/>
            </a:pPr>
            <a:r>
              <a:rPr lang="en-US" sz="2400" dirty="0">
                <a:solidFill>
                  <a:srgbClr val="CC0000"/>
                </a:solidFill>
                <a:latin typeface="Avenir Book" panose="020B0503020203020204" pitchFamily="34" charset="-78"/>
                <a:ea typeface="ＭＳ Ｐゴシック" charset="0"/>
                <a:cs typeface="Avenir Book" panose="020B0503020203020204" pitchFamily="34" charset="-78"/>
              </a:rPr>
              <a:t>We are downloading a webpage having a base HTML file with 5 embedded objects:</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All objects are from the same server</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The </a:t>
            </a:r>
            <a:r>
              <a:rPr lang="en-US" sz="2400" dirty="0" smtClean="0">
                <a:latin typeface="Avenir Book" panose="020B0503020203020204" pitchFamily="34" charset="-78"/>
                <a:ea typeface="ＭＳ Ｐゴシック" charset="0"/>
                <a:cs typeface="Avenir Book" panose="020B0503020203020204" pitchFamily="34" charset="-78"/>
              </a:rPr>
              <a:t>transmission </a:t>
            </a:r>
            <a:r>
              <a:rPr lang="en-US" sz="2400" dirty="0">
                <a:latin typeface="Avenir Book" panose="020B0503020203020204" pitchFamily="34" charset="-78"/>
                <a:ea typeface="ＭＳ Ｐゴシック" charset="0"/>
                <a:cs typeface="Avenir Book" panose="020B0503020203020204" pitchFamily="34" charset="-78"/>
              </a:rPr>
              <a:t>time is negligible</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Objects are requested sequentially</a:t>
            </a:r>
          </a:p>
          <a:p>
            <a:pPr marL="233363" indent="-233363">
              <a:buFont typeface="Wingdings" charset="2"/>
              <a:buChar char="§"/>
              <a:defRPr/>
            </a:pPr>
            <a:endParaRPr lang="en-US" sz="2400" dirty="0">
              <a:latin typeface="Avenir Book" panose="020B0503020203020204" pitchFamily="34" charset="-78"/>
              <a:ea typeface="ＭＳ Ｐゴシック" charset="0"/>
              <a:cs typeface="Avenir Book" panose="020B0503020203020204" pitchFamily="34" charset="-78"/>
            </a:endParaRPr>
          </a:p>
          <a:p>
            <a:pPr marL="233363" indent="-233363">
              <a:buFont typeface="Wingdings" charset="2"/>
              <a:buChar char="§"/>
              <a:defRPr/>
            </a:pPr>
            <a:endParaRPr lang="en-US" sz="2400" dirty="0">
              <a:latin typeface="Avenir Book" panose="020B0503020203020204" pitchFamily="34" charset="-78"/>
              <a:ea typeface="ＭＳ Ｐゴシック" charset="0"/>
              <a:cs typeface="Avenir Book" panose="020B0503020203020204" pitchFamily="34" charset="-78"/>
            </a:endParaRP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Object requests are made </a:t>
            </a:r>
            <a:r>
              <a:rPr lang="en-US" sz="2400" dirty="0" smtClean="0">
                <a:latin typeface="Avenir Book" panose="020B0503020203020204" pitchFamily="34" charset="-78"/>
                <a:ea typeface="ＭＳ Ｐゴシック" charset="0"/>
                <a:cs typeface="Avenir Book" panose="020B0503020203020204" pitchFamily="34" charset="-78"/>
              </a:rPr>
              <a:t>in parallel</a:t>
            </a:r>
            <a:endParaRPr lang="en-US" sz="2400" dirty="0">
              <a:latin typeface="Avenir Book" panose="020B0503020203020204" pitchFamily="34" charset="-78"/>
              <a:ea typeface="ＭＳ Ｐゴシック" charset="0"/>
              <a:cs typeface="Avenir Book" panose="020B0503020203020204" pitchFamily="34" charset="-78"/>
            </a:endParaRPr>
          </a:p>
          <a:p>
            <a:pPr>
              <a:buFont typeface="Wingdings" panose="05000000000000000000" pitchFamily="2" charset="2"/>
              <a:buNone/>
            </a:pPr>
            <a:endParaRPr lang="en-US" altLang="en-US" sz="2400" dirty="0">
              <a:latin typeface="Avenir Book" panose="020B0503020203020204" pitchFamily="34" charset="-78"/>
              <a:cs typeface="Avenir Book" panose="020B0503020203020204" pitchFamily="34" charset="-78"/>
            </a:endParaRPr>
          </a:p>
        </p:txBody>
      </p:sp>
      <p:sp>
        <p:nvSpPr>
          <p:cNvPr id="79878" name="Line 15"/>
          <p:cNvSpPr>
            <a:spLocks noChangeShapeType="1"/>
          </p:cNvSpPr>
          <p:nvPr/>
        </p:nvSpPr>
        <p:spPr bwMode="auto">
          <a:xfrm>
            <a:off x="8891501" y="1899163"/>
            <a:ext cx="0" cy="2832100"/>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79" name="Line 16"/>
          <p:cNvSpPr>
            <a:spLocks noChangeShapeType="1"/>
          </p:cNvSpPr>
          <p:nvPr/>
        </p:nvSpPr>
        <p:spPr bwMode="auto">
          <a:xfrm>
            <a:off x="10582188" y="1892813"/>
            <a:ext cx="0" cy="2881312"/>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0" name="Line 17"/>
          <p:cNvSpPr>
            <a:spLocks noChangeShapeType="1"/>
          </p:cNvSpPr>
          <p:nvPr/>
        </p:nvSpPr>
        <p:spPr bwMode="auto">
          <a:xfrm>
            <a:off x="8905788" y="2130939"/>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1" name="Line 18"/>
          <p:cNvSpPr>
            <a:spLocks noChangeShapeType="1"/>
          </p:cNvSpPr>
          <p:nvPr/>
        </p:nvSpPr>
        <p:spPr bwMode="auto">
          <a:xfrm flipH="1">
            <a:off x="8891502" y="2569089"/>
            <a:ext cx="1673225"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2" name="Line 19"/>
          <p:cNvSpPr>
            <a:spLocks noChangeShapeType="1"/>
          </p:cNvSpPr>
          <p:nvPr/>
        </p:nvSpPr>
        <p:spPr bwMode="auto">
          <a:xfrm>
            <a:off x="8899438" y="3077089"/>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3" name="Line 20"/>
          <p:cNvSpPr>
            <a:spLocks noChangeShapeType="1"/>
          </p:cNvSpPr>
          <p:nvPr/>
        </p:nvSpPr>
        <p:spPr bwMode="auto">
          <a:xfrm flipH="1">
            <a:off x="8915314" y="3559688"/>
            <a:ext cx="1673225" cy="379412"/>
          </a:xfrm>
          <a:prstGeom prst="line">
            <a:avLst/>
          </a:prstGeom>
          <a:noFill/>
          <a:ln w="1270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4" name="AutoShape 21"/>
          <p:cNvSpPr>
            <a:spLocks/>
          </p:cNvSpPr>
          <p:nvPr/>
        </p:nvSpPr>
        <p:spPr bwMode="auto">
          <a:xfrm>
            <a:off x="10661564" y="3475551"/>
            <a:ext cx="74613" cy="182563"/>
          </a:xfrm>
          <a:prstGeom prst="rightBrace">
            <a:avLst>
              <a:gd name="adj1" fmla="val 203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79885" name="Text Box 22"/>
          <p:cNvSpPr txBox="1">
            <a:spLocks noChangeArrowheads="1"/>
          </p:cNvSpPr>
          <p:nvPr/>
        </p:nvSpPr>
        <p:spPr bwMode="auto">
          <a:xfrm>
            <a:off x="10691726" y="3172338"/>
            <a:ext cx="976549"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Time to </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transmit </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file</a:t>
            </a:r>
          </a:p>
        </p:txBody>
      </p:sp>
      <p:sp>
        <p:nvSpPr>
          <p:cNvPr id="79886" name="Line 23"/>
          <p:cNvSpPr>
            <a:spLocks noChangeShapeType="1"/>
          </p:cNvSpPr>
          <p:nvPr/>
        </p:nvSpPr>
        <p:spPr bwMode="auto">
          <a:xfrm>
            <a:off x="8500977" y="2105539"/>
            <a:ext cx="3905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87" name="Text Box 24"/>
          <p:cNvSpPr txBox="1">
            <a:spLocks noChangeArrowheads="1"/>
          </p:cNvSpPr>
          <p:nvPr/>
        </p:nvSpPr>
        <p:spPr bwMode="auto">
          <a:xfrm>
            <a:off x="7370676" y="1818200"/>
            <a:ext cx="12319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Initiate TCP</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connection</a:t>
            </a:r>
          </a:p>
        </p:txBody>
      </p:sp>
      <p:sp>
        <p:nvSpPr>
          <p:cNvPr id="79888" name="AutoShape 25"/>
          <p:cNvSpPr>
            <a:spLocks/>
          </p:cNvSpPr>
          <p:nvPr/>
        </p:nvSpPr>
        <p:spPr bwMode="auto">
          <a:xfrm>
            <a:off x="8635913" y="2156339"/>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pPr>
            <a:endParaRPr lang="en-US" altLang="en-US" sz="2400">
              <a:latin typeface="Avenir Book" panose="020B0503020203020204" pitchFamily="34" charset="-78"/>
              <a:cs typeface="Avenir Book" panose="020B0503020203020204" pitchFamily="34" charset="-78"/>
            </a:endParaRPr>
          </a:p>
        </p:txBody>
      </p:sp>
      <p:sp>
        <p:nvSpPr>
          <p:cNvPr id="79889" name="Text Box 26"/>
          <p:cNvSpPr txBox="1">
            <a:spLocks noChangeArrowheads="1"/>
          </p:cNvSpPr>
          <p:nvPr/>
        </p:nvSpPr>
        <p:spPr bwMode="auto">
          <a:xfrm>
            <a:off x="8153313" y="2367475"/>
            <a:ext cx="54053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a:latin typeface="Avenir Book" panose="020B0503020203020204" pitchFamily="34" charset="-78"/>
                <a:cs typeface="Avenir Book" panose="020B0503020203020204" pitchFamily="34" charset="-78"/>
              </a:rPr>
              <a:t>RTT</a:t>
            </a:r>
          </a:p>
        </p:txBody>
      </p:sp>
      <p:sp>
        <p:nvSpPr>
          <p:cNvPr id="79890" name="Line 27"/>
          <p:cNvSpPr>
            <a:spLocks noChangeShapeType="1"/>
          </p:cNvSpPr>
          <p:nvPr/>
        </p:nvSpPr>
        <p:spPr bwMode="auto">
          <a:xfrm>
            <a:off x="8550189" y="3010413"/>
            <a:ext cx="354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91" name="Text Box 28"/>
          <p:cNvSpPr txBox="1">
            <a:spLocks noChangeArrowheads="1"/>
          </p:cNvSpPr>
          <p:nvPr/>
        </p:nvSpPr>
        <p:spPr bwMode="auto">
          <a:xfrm>
            <a:off x="7799301" y="2710375"/>
            <a:ext cx="928459"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Request</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file</a:t>
            </a:r>
          </a:p>
        </p:txBody>
      </p:sp>
      <p:sp>
        <p:nvSpPr>
          <p:cNvPr id="79892" name="AutoShape 29"/>
          <p:cNvSpPr>
            <a:spLocks/>
          </p:cNvSpPr>
          <p:nvPr/>
        </p:nvSpPr>
        <p:spPr bwMode="auto">
          <a:xfrm>
            <a:off x="8642263" y="3065976"/>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pPr>
            <a:endParaRPr lang="en-US" altLang="en-US" sz="2400">
              <a:latin typeface="Avenir Book" panose="020B0503020203020204" pitchFamily="34" charset="-78"/>
              <a:cs typeface="Avenir Book" panose="020B0503020203020204" pitchFamily="34" charset="-78"/>
            </a:endParaRPr>
          </a:p>
        </p:txBody>
      </p:sp>
      <p:sp>
        <p:nvSpPr>
          <p:cNvPr id="79893" name="Text Box 30"/>
          <p:cNvSpPr txBox="1">
            <a:spLocks noChangeArrowheads="1"/>
          </p:cNvSpPr>
          <p:nvPr/>
        </p:nvSpPr>
        <p:spPr bwMode="auto">
          <a:xfrm>
            <a:off x="8172363" y="3289814"/>
            <a:ext cx="540533"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a:latin typeface="Avenir Book" panose="020B0503020203020204" pitchFamily="34" charset="-78"/>
                <a:cs typeface="Avenir Book" panose="020B0503020203020204" pitchFamily="34" charset="-78"/>
              </a:rPr>
              <a:t>RTT</a:t>
            </a:r>
          </a:p>
        </p:txBody>
      </p:sp>
      <p:sp>
        <p:nvSpPr>
          <p:cNvPr id="79894" name="Line 35"/>
          <p:cNvSpPr>
            <a:spLocks noChangeShapeType="1"/>
          </p:cNvSpPr>
          <p:nvPr/>
        </p:nvSpPr>
        <p:spPr bwMode="auto">
          <a:xfrm flipH="1">
            <a:off x="8561301" y="3999425"/>
            <a:ext cx="342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79895" name="Text Box 36"/>
          <p:cNvSpPr txBox="1">
            <a:spLocks noChangeArrowheads="1"/>
          </p:cNvSpPr>
          <p:nvPr/>
        </p:nvSpPr>
        <p:spPr bwMode="auto">
          <a:xfrm>
            <a:off x="8018376" y="3847025"/>
            <a:ext cx="966931"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File</a:t>
            </a:r>
          </a:p>
          <a:p>
            <a:pPr>
              <a:lnSpc>
                <a:spcPct val="85000"/>
              </a:lnSpc>
              <a:spcBef>
                <a:spcPct val="0"/>
              </a:spcBef>
              <a:buClrTx/>
              <a:buSzTx/>
              <a:buFontTx/>
              <a:buNone/>
            </a:pPr>
            <a:r>
              <a:rPr lang="en-US" altLang="en-US" sz="1600" dirty="0">
                <a:solidFill>
                  <a:srgbClr val="CC0000"/>
                </a:solidFill>
                <a:latin typeface="Avenir Book" panose="020B0503020203020204" pitchFamily="34" charset="-78"/>
                <a:cs typeface="Avenir Book" panose="020B0503020203020204" pitchFamily="34" charset="-78"/>
              </a:rPr>
              <a:t>received</a:t>
            </a:r>
          </a:p>
        </p:txBody>
      </p:sp>
      <p:sp>
        <p:nvSpPr>
          <p:cNvPr id="79896" name="Text Box 37"/>
          <p:cNvSpPr txBox="1">
            <a:spLocks noChangeArrowheads="1"/>
          </p:cNvSpPr>
          <p:nvPr/>
        </p:nvSpPr>
        <p:spPr bwMode="auto">
          <a:xfrm>
            <a:off x="8666077" y="4745550"/>
            <a:ext cx="590226" cy="3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spcBef>
                <a:spcPct val="0"/>
              </a:spcBef>
              <a:buClrTx/>
              <a:buSzTx/>
              <a:buFontTx/>
              <a:buNone/>
            </a:pPr>
            <a:r>
              <a:rPr lang="en-US" altLang="en-US" sz="1600">
                <a:latin typeface="Avenir Book" panose="020B0503020203020204" pitchFamily="34" charset="-78"/>
                <a:cs typeface="Avenir Book" panose="020B0503020203020204" pitchFamily="34" charset="-78"/>
              </a:rPr>
              <a:t>time</a:t>
            </a:r>
          </a:p>
        </p:txBody>
      </p:sp>
      <p:sp>
        <p:nvSpPr>
          <p:cNvPr id="79897" name="Text Box 38"/>
          <p:cNvSpPr txBox="1">
            <a:spLocks noChangeArrowheads="1"/>
          </p:cNvSpPr>
          <p:nvPr/>
        </p:nvSpPr>
        <p:spPr bwMode="auto">
          <a:xfrm>
            <a:off x="10344064" y="4728088"/>
            <a:ext cx="590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a:latin typeface="Avenir Book" panose="020B0503020203020204" pitchFamily="34" charset="-78"/>
                <a:cs typeface="Avenir Book" panose="020B0503020203020204" pitchFamily="34" charset="-78"/>
              </a:rPr>
              <a:t>time</a:t>
            </a:r>
          </a:p>
        </p:txBody>
      </p:sp>
      <p:grpSp>
        <p:nvGrpSpPr>
          <p:cNvPr id="79898" name="Group 43"/>
          <p:cNvGrpSpPr>
            <a:grpSpLocks/>
          </p:cNvGrpSpPr>
          <p:nvPr/>
        </p:nvGrpSpPr>
        <p:grpSpPr bwMode="auto">
          <a:xfrm>
            <a:off x="10382164" y="1126051"/>
            <a:ext cx="423863" cy="684213"/>
            <a:chOff x="4140" y="429"/>
            <a:chExt cx="1425" cy="2396"/>
          </a:xfrm>
        </p:grpSpPr>
        <p:sp>
          <p:nvSpPr>
            <p:cNvPr id="79902" name="Freeform 4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03"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04" name="Freeform 4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05" name="Freeform 4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06"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79907" name="Group 49"/>
            <p:cNvGrpSpPr>
              <a:grpSpLocks/>
            </p:cNvGrpSpPr>
            <p:nvPr/>
          </p:nvGrpSpPr>
          <p:grpSpPr bwMode="auto">
            <a:xfrm>
              <a:off x="4749" y="668"/>
              <a:ext cx="581" cy="145"/>
              <a:chOff x="614" y="2568"/>
              <a:chExt cx="725" cy="139"/>
            </a:xfrm>
          </p:grpSpPr>
          <p:sp>
            <p:nvSpPr>
              <p:cNvPr id="79932" name="AutoShape 50"/>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33"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08"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79909" name="Group 53"/>
            <p:cNvGrpSpPr>
              <a:grpSpLocks/>
            </p:cNvGrpSpPr>
            <p:nvPr/>
          </p:nvGrpSpPr>
          <p:grpSpPr bwMode="auto">
            <a:xfrm>
              <a:off x="4747" y="994"/>
              <a:ext cx="581" cy="134"/>
              <a:chOff x="614" y="2568"/>
              <a:chExt cx="725" cy="139"/>
            </a:xfrm>
          </p:grpSpPr>
          <p:sp>
            <p:nvSpPr>
              <p:cNvPr id="79930" name="AutoShape 54"/>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31"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10"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11"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79912" name="Group 58"/>
            <p:cNvGrpSpPr>
              <a:grpSpLocks/>
            </p:cNvGrpSpPr>
            <p:nvPr/>
          </p:nvGrpSpPr>
          <p:grpSpPr bwMode="auto">
            <a:xfrm>
              <a:off x="4735" y="1627"/>
              <a:ext cx="582" cy="151"/>
              <a:chOff x="614" y="2568"/>
              <a:chExt cx="725" cy="139"/>
            </a:xfrm>
          </p:grpSpPr>
          <p:sp>
            <p:nvSpPr>
              <p:cNvPr id="79928" name="AutoShape 59"/>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9"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13" name="Freeform 6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79914" name="Group 62"/>
            <p:cNvGrpSpPr>
              <a:grpSpLocks/>
            </p:cNvGrpSpPr>
            <p:nvPr/>
          </p:nvGrpSpPr>
          <p:grpSpPr bwMode="auto">
            <a:xfrm>
              <a:off x="4739" y="1327"/>
              <a:ext cx="582" cy="139"/>
              <a:chOff x="614" y="2568"/>
              <a:chExt cx="725" cy="139"/>
            </a:xfrm>
          </p:grpSpPr>
          <p:sp>
            <p:nvSpPr>
              <p:cNvPr id="79926" name="AutoShape 63"/>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7"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79915"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16" name="Freeform 6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17" name="Freeform 6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18" name="Oval 68"/>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19" name="Freeform 6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79920"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1"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2" name="Oval 72"/>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3" name="Oval 73"/>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79924" name="Oval 74"/>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79925"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grpSp>
        <p:nvGrpSpPr>
          <p:cNvPr id="79899" name="Group 76"/>
          <p:cNvGrpSpPr>
            <a:grpSpLocks/>
          </p:cNvGrpSpPr>
          <p:nvPr/>
        </p:nvGrpSpPr>
        <p:grpSpPr bwMode="auto">
          <a:xfrm>
            <a:off x="8380326" y="1148276"/>
            <a:ext cx="698500" cy="709613"/>
            <a:chOff x="-44" y="1473"/>
            <a:chExt cx="981" cy="1105"/>
          </a:xfrm>
        </p:grpSpPr>
        <p:pic>
          <p:nvPicPr>
            <p:cNvPr id="79900" name="Picture 7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01" name="Freeform 7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927653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1976438" y="173038"/>
            <a:ext cx="7772400" cy="838200"/>
          </a:xfrm>
        </p:spPr>
        <p:txBody>
          <a:bodyPr/>
          <a:lstStyle/>
          <a:p>
            <a:pPr algn="ctr"/>
            <a:r>
              <a:rPr lang="en-US" altLang="en-US" sz="3600" dirty="0">
                <a:latin typeface="Avenir Book" panose="020B0503020203020204" pitchFamily="34" charset="-78"/>
                <a:cs typeface="Avenir Book" panose="020B0503020203020204" pitchFamily="34" charset="-78"/>
              </a:rPr>
              <a:t>Persistent HTTP (HTTP 1.1)</a:t>
            </a:r>
            <a:endParaRPr lang="en-US" altLang="en-US" dirty="0">
              <a:latin typeface="Avenir Book" panose="020B0503020203020204" pitchFamily="34" charset="-78"/>
              <a:cs typeface="Avenir Book" panose="020B0503020203020204" pitchFamily="34" charset="-78"/>
            </a:endParaRPr>
          </a:p>
        </p:txBody>
      </p:sp>
      <p:sp>
        <p:nvSpPr>
          <p:cNvPr id="5" name="Rectangle 4"/>
          <p:cNvSpPr txBox="1">
            <a:spLocks noChangeArrowheads="1"/>
          </p:cNvSpPr>
          <p:nvPr/>
        </p:nvSpPr>
        <p:spPr>
          <a:xfrm>
            <a:off x="656705" y="1008063"/>
            <a:ext cx="6443891"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dirty="0">
                <a:solidFill>
                  <a:srgbClr val="CC0000"/>
                </a:solidFill>
                <a:latin typeface="Avenir Book" panose="020B0503020203020204" pitchFamily="34" charset="-78"/>
                <a:cs typeface="Avenir Book" panose="020B0503020203020204" pitchFamily="34" charset="-78"/>
              </a:rPr>
              <a:t>Persistent HTTP</a:t>
            </a:r>
          </a:p>
          <a:p>
            <a:r>
              <a:rPr lang="en-US" altLang="en-US" dirty="0">
                <a:latin typeface="Avenir Book" panose="020B0503020203020204" pitchFamily="34" charset="-78"/>
                <a:cs typeface="Avenir Book" panose="020B0503020203020204" pitchFamily="34" charset="-78"/>
              </a:rPr>
              <a:t>Multiple objects can be sent over single TCP connection between client, server</a:t>
            </a:r>
          </a:p>
          <a:p>
            <a:pPr marL="233363" indent="-233363">
              <a:buFont typeface="Wingdings" charset="2"/>
              <a:buChar char="§"/>
              <a:defRPr/>
            </a:pPr>
            <a:r>
              <a:rPr lang="en-US" dirty="0">
                <a:latin typeface="Avenir Book" panose="020B0503020203020204" pitchFamily="34" charset="-78"/>
                <a:ea typeface="ＭＳ Ｐゴシック" charset="0"/>
                <a:cs typeface="Avenir Book" panose="020B0503020203020204" pitchFamily="34" charset="-78"/>
              </a:rPr>
              <a:t>Server leaves connection open after sending response</a:t>
            </a:r>
          </a:p>
          <a:p>
            <a:pPr marL="233363" indent="-233363">
              <a:buFont typeface="Wingdings" charset="2"/>
              <a:buChar char="§"/>
              <a:defRPr/>
            </a:pPr>
            <a:r>
              <a:rPr lang="en-US" dirty="0">
                <a:latin typeface="Avenir Book" panose="020B0503020203020204" pitchFamily="34" charset="-78"/>
                <a:ea typeface="ＭＳ Ｐゴシック" charset="0"/>
                <a:cs typeface="Avenir Book" panose="020B0503020203020204" pitchFamily="34" charset="-78"/>
              </a:rPr>
              <a:t>Subsequent HTTP messages  between same client/server sent over open connection</a:t>
            </a:r>
          </a:p>
          <a:p>
            <a:pPr marL="0" indent="0">
              <a:buNone/>
              <a:defRPr/>
            </a:pPr>
            <a:endParaRPr lang="en-US" altLang="en-US" dirty="0">
              <a:latin typeface="Avenir Book" panose="020B0503020203020204" pitchFamily="34" charset="-78"/>
              <a:cs typeface="Avenir Book" panose="020B0503020203020204" pitchFamily="34" charset="-78"/>
            </a:endParaRPr>
          </a:p>
          <a:p>
            <a:pPr>
              <a:buFont typeface="Wingdings" panose="05000000000000000000" pitchFamily="2" charset="2"/>
              <a:buNone/>
            </a:pPr>
            <a:endParaRPr lang="en-US" altLang="en-US" sz="2400" dirty="0">
              <a:latin typeface="Avenir Book" panose="020B0503020203020204" pitchFamily="34" charset="-78"/>
              <a:cs typeface="Avenir Book" panose="020B0503020203020204" pitchFamily="34" charset="-78"/>
            </a:endParaRPr>
          </a:p>
        </p:txBody>
      </p:sp>
      <p:grpSp>
        <p:nvGrpSpPr>
          <p:cNvPr id="2" name="Group 1">
            <a:extLst>
              <a:ext uri="{FF2B5EF4-FFF2-40B4-BE49-F238E27FC236}">
                <a16:creationId xmlns:a16="http://schemas.microsoft.com/office/drawing/2014/main" id="{1BD315BE-A334-8B5C-9ACF-1DD8800BBF40}"/>
              </a:ext>
            </a:extLst>
          </p:cNvPr>
          <p:cNvGrpSpPr>
            <a:grpSpLocks noGrp="1" noUngrp="1" noChangeAspect="1"/>
          </p:cNvGrpSpPr>
          <p:nvPr/>
        </p:nvGrpSpPr>
        <p:grpSpPr>
          <a:xfrm>
            <a:off x="4503877" y="1031811"/>
            <a:ext cx="7430654" cy="4970287"/>
            <a:chOff x="1027546" y="1289050"/>
            <a:chExt cx="7430654" cy="4970287"/>
          </a:xfrm>
        </p:grpSpPr>
        <p:pic>
          <p:nvPicPr>
            <p:cNvPr id="3" name="Picture 2" descr="07_Page_16.tif">
              <a:extLst>
                <a:ext uri="{FF2B5EF4-FFF2-40B4-BE49-F238E27FC236}">
                  <a16:creationId xmlns:a16="http://schemas.microsoft.com/office/drawing/2014/main" id="{AE98AB92-A81C-8AC4-6EA0-948CE493AD92}"/>
                </a:ext>
              </a:extLst>
            </p:cNvPr>
            <p:cNvPicPr>
              <a:picLocks noRot="1" noChangeAspect="1" noMove="1" noResize="1"/>
            </p:cNvPicPr>
            <p:nvPr isPhoto="1"/>
          </p:nvPicPr>
          <p:blipFill rotWithShape="1">
            <a:blip r:embed="rId3" cstate="print">
              <a:lum/>
            </a:blip>
            <a:srcRect l="41648" b="5468"/>
            <a:stretch/>
          </p:blipFill>
          <p:spPr>
            <a:xfrm>
              <a:off x="3922844" y="1289050"/>
              <a:ext cx="4535356" cy="4044399"/>
            </a:xfrm>
            <a:prstGeom prst="rect">
              <a:avLst/>
            </a:prstGeom>
            <a:noFill/>
            <a:ln>
              <a:noFill/>
            </a:ln>
          </p:spPr>
        </p:pic>
        <p:sp>
          <p:nvSpPr>
            <p:cNvPr id="4" name="Rectangle 3">
              <a:extLst>
                <a:ext uri="{FF2B5EF4-FFF2-40B4-BE49-F238E27FC236}">
                  <a16:creationId xmlns:a16="http://schemas.microsoft.com/office/drawing/2014/main" id="{59EAC800-CC22-D578-2090-A66B3827E763}"/>
                </a:ext>
              </a:extLst>
            </p:cNvPr>
            <p:cNvSpPr/>
            <p:nvPr/>
          </p:nvSpPr>
          <p:spPr>
            <a:xfrm>
              <a:off x="1027546" y="5916437"/>
              <a:ext cx="7054272" cy="342900"/>
            </a:xfrm>
            <a:prstGeom prst="rect">
              <a:avLst/>
            </a:prstGeom>
            <a:noFill/>
            <a:ln>
              <a:noFill/>
            </a:ln>
          </p:spPr>
          <p:txBody>
            <a:bodyPr anchor="ctr">
              <a:noAutofit/>
            </a:bodyPr>
            <a:lstStyle/>
            <a:p>
              <a:endParaRPr lang="en-US" sz="2000" dirty="0">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793430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1976438" y="173038"/>
            <a:ext cx="7772400" cy="838200"/>
          </a:xfrm>
        </p:spPr>
        <p:txBody>
          <a:bodyPr/>
          <a:lstStyle/>
          <a:p>
            <a:pPr algn="ctr"/>
            <a:r>
              <a:rPr lang="en-US" altLang="en-US" sz="3600" dirty="0">
                <a:latin typeface="Avenir Book" panose="020B0503020203020204" pitchFamily="34" charset="-78"/>
                <a:cs typeface="Avenir Book" panose="020B0503020203020204" pitchFamily="34" charset="-78"/>
              </a:rPr>
              <a:t>Persistent HTTP (HTTP 1.1)</a:t>
            </a:r>
            <a:endParaRPr lang="en-US" altLang="en-US" dirty="0">
              <a:latin typeface="Avenir Book" panose="020B0503020203020204" pitchFamily="34" charset="-78"/>
              <a:cs typeface="Avenir Book" panose="020B0503020203020204" pitchFamily="34" charset="-78"/>
            </a:endParaRPr>
          </a:p>
        </p:txBody>
      </p:sp>
      <p:sp>
        <p:nvSpPr>
          <p:cNvPr id="5" name="Rectangle 4"/>
          <p:cNvSpPr txBox="1">
            <a:spLocks noChangeArrowheads="1"/>
          </p:cNvSpPr>
          <p:nvPr/>
        </p:nvSpPr>
        <p:spPr>
          <a:xfrm>
            <a:off x="656705" y="1008063"/>
            <a:ext cx="6443891"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dirty="0">
                <a:solidFill>
                  <a:srgbClr val="CC0000"/>
                </a:solidFill>
                <a:latin typeface="Avenir Book" panose="020B0503020203020204" pitchFamily="34" charset="-78"/>
                <a:cs typeface="Avenir Book" panose="020B0503020203020204" pitchFamily="34" charset="-78"/>
              </a:rPr>
              <a:t>Persistent HTTP</a:t>
            </a:r>
          </a:p>
          <a:p>
            <a:r>
              <a:rPr lang="en-US" altLang="en-US" dirty="0">
                <a:latin typeface="Avenir Book" panose="020B0503020203020204" pitchFamily="34" charset="-78"/>
                <a:cs typeface="Avenir Book" panose="020B0503020203020204" pitchFamily="34" charset="-78"/>
              </a:rPr>
              <a:t>Non-pipelined:</a:t>
            </a:r>
          </a:p>
          <a:p>
            <a:pPr lvl="1"/>
            <a:r>
              <a:rPr lang="en-US" altLang="en-US" dirty="0">
                <a:latin typeface="Avenir Book" panose="020B0503020203020204" pitchFamily="34" charset="-78"/>
                <a:cs typeface="Avenir Book" panose="020B0503020203020204" pitchFamily="34" charset="-78"/>
              </a:rPr>
              <a:t>Response time of downloading a HTML file with 5 embedded objects</a:t>
            </a:r>
          </a:p>
          <a:p>
            <a:endParaRPr lang="en-US" dirty="0">
              <a:latin typeface="Avenir Book" panose="020B0503020203020204" pitchFamily="34" charset="-78"/>
              <a:ea typeface="ＭＳ Ｐゴシック" charset="0"/>
              <a:cs typeface="Avenir Book" panose="020B0503020203020204" pitchFamily="34" charset="-78"/>
            </a:endParaRPr>
          </a:p>
          <a:p>
            <a:endParaRPr lang="en-US" dirty="0">
              <a:latin typeface="Avenir Book" panose="020B0503020203020204" pitchFamily="34" charset="-78"/>
              <a:ea typeface="ＭＳ Ｐゴシック" charset="0"/>
              <a:cs typeface="Avenir Book" panose="020B0503020203020204" pitchFamily="34" charset="-78"/>
            </a:endParaRPr>
          </a:p>
          <a:p>
            <a:r>
              <a:rPr lang="en-US" dirty="0">
                <a:latin typeface="Avenir Book" panose="020B0503020203020204" pitchFamily="34" charset="-78"/>
                <a:ea typeface="ＭＳ Ｐゴシック" charset="0"/>
                <a:cs typeface="Avenir Book" panose="020B0503020203020204" pitchFamily="34" charset="-78"/>
              </a:rPr>
              <a:t>Pipelined: Multiple requests can be sent together</a:t>
            </a:r>
          </a:p>
          <a:p>
            <a:pPr marL="0" indent="0">
              <a:buNone/>
              <a:defRPr/>
            </a:pPr>
            <a:endParaRPr lang="en-US" altLang="en-US" dirty="0">
              <a:latin typeface="Avenir Book" panose="020B0503020203020204" pitchFamily="34" charset="-78"/>
              <a:cs typeface="Avenir Book" panose="020B0503020203020204" pitchFamily="34" charset="-78"/>
            </a:endParaRPr>
          </a:p>
          <a:p>
            <a:pPr>
              <a:buFont typeface="Wingdings" panose="05000000000000000000" pitchFamily="2" charset="2"/>
              <a:buNone/>
            </a:pPr>
            <a:endParaRPr lang="en-US" altLang="en-US" sz="2400" dirty="0">
              <a:latin typeface="Avenir Book" panose="020B0503020203020204" pitchFamily="34" charset="-78"/>
              <a:cs typeface="Avenir Book" panose="020B0503020203020204" pitchFamily="34" charset="-78"/>
            </a:endParaRPr>
          </a:p>
        </p:txBody>
      </p:sp>
      <p:grpSp>
        <p:nvGrpSpPr>
          <p:cNvPr id="2" name="Group 1">
            <a:extLst>
              <a:ext uri="{FF2B5EF4-FFF2-40B4-BE49-F238E27FC236}">
                <a16:creationId xmlns:a16="http://schemas.microsoft.com/office/drawing/2014/main" id="{1BD315BE-A334-8B5C-9ACF-1DD8800BBF40}"/>
              </a:ext>
            </a:extLst>
          </p:cNvPr>
          <p:cNvGrpSpPr>
            <a:grpSpLocks noGrp="1" noUngrp="1" noChangeAspect="1"/>
          </p:cNvGrpSpPr>
          <p:nvPr/>
        </p:nvGrpSpPr>
        <p:grpSpPr>
          <a:xfrm>
            <a:off x="4503877" y="1031811"/>
            <a:ext cx="7430654" cy="4970287"/>
            <a:chOff x="1027546" y="1289050"/>
            <a:chExt cx="7430654" cy="4970287"/>
          </a:xfrm>
        </p:grpSpPr>
        <p:pic>
          <p:nvPicPr>
            <p:cNvPr id="3" name="Picture 2" descr="07_Page_16.tif">
              <a:extLst>
                <a:ext uri="{FF2B5EF4-FFF2-40B4-BE49-F238E27FC236}">
                  <a16:creationId xmlns:a16="http://schemas.microsoft.com/office/drawing/2014/main" id="{AE98AB92-A81C-8AC4-6EA0-948CE493AD92}"/>
                </a:ext>
              </a:extLst>
            </p:cNvPr>
            <p:cNvPicPr>
              <a:picLocks noRot="1" noChangeAspect="1" noMove="1" noResize="1"/>
            </p:cNvPicPr>
            <p:nvPr isPhoto="1"/>
          </p:nvPicPr>
          <p:blipFill rotWithShape="1">
            <a:blip r:embed="rId3" cstate="print">
              <a:lum/>
            </a:blip>
            <a:srcRect l="41648" b="5468"/>
            <a:stretch/>
          </p:blipFill>
          <p:spPr>
            <a:xfrm>
              <a:off x="3922844" y="1289050"/>
              <a:ext cx="4535356" cy="4044399"/>
            </a:xfrm>
            <a:prstGeom prst="rect">
              <a:avLst/>
            </a:prstGeom>
            <a:noFill/>
            <a:ln>
              <a:noFill/>
            </a:ln>
          </p:spPr>
        </p:pic>
        <p:sp>
          <p:nvSpPr>
            <p:cNvPr id="4" name="Rectangle 3">
              <a:extLst>
                <a:ext uri="{FF2B5EF4-FFF2-40B4-BE49-F238E27FC236}">
                  <a16:creationId xmlns:a16="http://schemas.microsoft.com/office/drawing/2014/main" id="{59EAC800-CC22-D578-2090-A66B3827E763}"/>
                </a:ext>
              </a:extLst>
            </p:cNvPr>
            <p:cNvSpPr/>
            <p:nvPr/>
          </p:nvSpPr>
          <p:spPr>
            <a:xfrm>
              <a:off x="1027546" y="5916437"/>
              <a:ext cx="7054272" cy="342900"/>
            </a:xfrm>
            <a:prstGeom prst="rect">
              <a:avLst/>
            </a:prstGeom>
            <a:noFill/>
            <a:ln>
              <a:noFill/>
            </a:ln>
          </p:spPr>
          <p:txBody>
            <a:bodyPr anchor="ctr">
              <a:noAutofit/>
            </a:bodyPr>
            <a:lstStyle/>
            <a:p>
              <a:endParaRPr lang="en-US" sz="2000" dirty="0">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013109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noGrp="1" noUngrp="1" noChangeAspect="1"/>
          </p:cNvGrpSpPr>
          <p:nvPr/>
        </p:nvGrpSpPr>
        <p:grpSpPr>
          <a:xfrm>
            <a:off x="2348345" y="173038"/>
            <a:ext cx="7772400" cy="4970287"/>
            <a:chOff x="685800" y="1289050"/>
            <a:chExt cx="7772400" cy="4970287"/>
          </a:xfrm>
        </p:grpSpPr>
        <p:pic>
          <p:nvPicPr>
            <p:cNvPr id="8" name="Picture 7" descr="07_Page_16.tif"/>
            <p:cNvPicPr>
              <a:picLocks noRot="1" noChangeAspect="1" noMove="1" noResize="1"/>
            </p:cNvPicPr>
            <p:nvPr isPhoto="1"/>
          </p:nvPicPr>
          <p:blipFill rotWithShape="1">
            <a:blip r:embed="rId3" cstate="print">
              <a:lum/>
            </a:blip>
            <a:srcRect b="5132"/>
            <a:stretch/>
          </p:blipFill>
          <p:spPr>
            <a:xfrm>
              <a:off x="685800" y="1289050"/>
              <a:ext cx="7772400" cy="4058720"/>
            </a:xfrm>
            <a:prstGeom prst="rect">
              <a:avLst/>
            </a:prstGeom>
            <a:noFill/>
            <a:ln>
              <a:noFill/>
            </a:ln>
          </p:spPr>
        </p:pic>
        <p:sp>
          <p:nvSpPr>
            <p:cNvPr id="9" name="Rectangle 8"/>
            <p:cNvSpPr/>
            <p:nvPr/>
          </p:nvSpPr>
          <p:spPr>
            <a:xfrm>
              <a:off x="1027546" y="5916437"/>
              <a:ext cx="7054272" cy="342900"/>
            </a:xfrm>
            <a:prstGeom prst="rect">
              <a:avLst/>
            </a:prstGeom>
            <a:noFill/>
            <a:ln>
              <a:noFill/>
            </a:ln>
          </p:spPr>
          <p:txBody>
            <a:bodyPr anchor="ctr">
              <a:noAutofit/>
            </a:bodyPr>
            <a:lstStyle/>
            <a:p>
              <a:endParaRPr lang="en-US" sz="2000" dirty="0">
                <a:latin typeface="Avenir Book" panose="020B0503020203020204" pitchFamily="34" charset="-78"/>
                <a:cs typeface="Avenir Book" panose="020B0503020203020204" pitchFamily="34" charset="-78"/>
              </a:endParaRPr>
            </a:p>
          </p:txBody>
        </p:sp>
      </p:grpSp>
      <p:sp>
        <p:nvSpPr>
          <p:cNvPr id="5" name="TextBox 4"/>
          <p:cNvSpPr txBox="1"/>
          <p:nvPr/>
        </p:nvSpPr>
        <p:spPr>
          <a:xfrm>
            <a:off x="2722707" y="4380694"/>
            <a:ext cx="1732721" cy="646331"/>
          </a:xfrm>
          <a:prstGeom prst="rect">
            <a:avLst/>
          </a:prstGeom>
          <a:solidFill>
            <a:srgbClr val="FF9999">
              <a:alpha val="32000"/>
            </a:srgbClr>
          </a:solidFill>
          <a:ln cap="rnd">
            <a:solidFill>
              <a:srgbClr val="C00000"/>
            </a:solidFill>
          </a:ln>
        </p:spPr>
        <p:txBody>
          <a:bodyPr wrap="square" rtlCol="0">
            <a:spAutoFit/>
          </a:bodyPr>
          <a:lstStyle/>
          <a:p>
            <a:pPr algn="ctr"/>
            <a:r>
              <a:rPr lang="en-US" altLang="en-US" dirty="0">
                <a:solidFill>
                  <a:srgbClr val="0000FF"/>
                </a:solidFill>
                <a:latin typeface="Avenir Book" panose="020B0503020203020204" pitchFamily="34" charset="-78"/>
                <a:cs typeface="Avenir Book" panose="020B0503020203020204" pitchFamily="34" charset="-78"/>
              </a:rPr>
              <a:t>Non-persistent HTTP</a:t>
            </a:r>
            <a:endParaRPr lang="en-IN" dirty="0">
              <a:solidFill>
                <a:srgbClr val="0000FF"/>
              </a:solidFill>
              <a:latin typeface="Avenir Book" panose="020B0503020203020204" pitchFamily="34" charset="-78"/>
              <a:cs typeface="Avenir Book" panose="020B0503020203020204" pitchFamily="34" charset="-78"/>
            </a:endParaRPr>
          </a:p>
        </p:txBody>
      </p:sp>
      <p:sp>
        <p:nvSpPr>
          <p:cNvPr id="6" name="TextBox 5"/>
          <p:cNvSpPr txBox="1"/>
          <p:nvPr/>
        </p:nvSpPr>
        <p:spPr>
          <a:xfrm>
            <a:off x="5614377" y="4365582"/>
            <a:ext cx="1870944" cy="646331"/>
          </a:xfrm>
          <a:prstGeom prst="rect">
            <a:avLst/>
          </a:prstGeom>
          <a:solidFill>
            <a:srgbClr val="FF9999">
              <a:alpha val="32000"/>
            </a:srgbClr>
          </a:solidFill>
          <a:ln cap="rnd">
            <a:solidFill>
              <a:srgbClr val="C00000"/>
            </a:solidFill>
          </a:ln>
        </p:spPr>
        <p:txBody>
          <a:bodyPr wrap="square" rtlCol="0">
            <a:spAutoFit/>
          </a:bodyPr>
          <a:lstStyle/>
          <a:p>
            <a:pPr algn="ctr"/>
            <a:r>
              <a:rPr lang="en-US" altLang="en-US" dirty="0">
                <a:solidFill>
                  <a:srgbClr val="0000FF"/>
                </a:solidFill>
                <a:latin typeface="Avenir Book" panose="020B0503020203020204" pitchFamily="34" charset="-78"/>
                <a:cs typeface="Avenir Book" panose="020B0503020203020204" pitchFamily="34" charset="-78"/>
              </a:rPr>
              <a:t>P</a:t>
            </a:r>
            <a:r>
              <a:rPr lang="en-US" altLang="en-US" dirty="0" smtClean="0">
                <a:solidFill>
                  <a:srgbClr val="0000FF"/>
                </a:solidFill>
                <a:latin typeface="Avenir Book" panose="020B0503020203020204" pitchFamily="34" charset="-78"/>
                <a:cs typeface="Avenir Book" panose="020B0503020203020204" pitchFamily="34" charset="-78"/>
              </a:rPr>
              <a:t>ersistent HTTP (sequential)</a:t>
            </a:r>
            <a:endParaRPr lang="en-IN" dirty="0">
              <a:solidFill>
                <a:srgbClr val="0000FF"/>
              </a:solidFill>
              <a:latin typeface="Avenir Book" panose="020B0503020203020204" pitchFamily="34" charset="-78"/>
              <a:cs typeface="Avenir Book" panose="020B0503020203020204" pitchFamily="34" charset="-78"/>
            </a:endParaRPr>
          </a:p>
        </p:txBody>
      </p:sp>
      <p:sp>
        <p:nvSpPr>
          <p:cNvPr id="10" name="TextBox 9"/>
          <p:cNvSpPr txBox="1"/>
          <p:nvPr/>
        </p:nvSpPr>
        <p:spPr>
          <a:xfrm>
            <a:off x="8473772" y="4325544"/>
            <a:ext cx="1850065" cy="646331"/>
          </a:xfrm>
          <a:prstGeom prst="rect">
            <a:avLst/>
          </a:prstGeom>
          <a:solidFill>
            <a:srgbClr val="FF9999">
              <a:alpha val="32000"/>
            </a:srgbClr>
          </a:solidFill>
          <a:ln cap="rnd">
            <a:solidFill>
              <a:srgbClr val="C00000"/>
            </a:solidFill>
          </a:ln>
        </p:spPr>
        <p:txBody>
          <a:bodyPr wrap="square" rtlCol="0">
            <a:spAutoFit/>
          </a:bodyPr>
          <a:lstStyle/>
          <a:p>
            <a:pPr algn="ctr"/>
            <a:r>
              <a:rPr lang="en-US" altLang="en-US" dirty="0">
                <a:solidFill>
                  <a:srgbClr val="0000FF"/>
                </a:solidFill>
                <a:latin typeface="Avenir Book" panose="020B0503020203020204" pitchFamily="34" charset="-78"/>
                <a:cs typeface="Avenir Book" panose="020B0503020203020204" pitchFamily="34" charset="-78"/>
              </a:rPr>
              <a:t>Persistent HTTP </a:t>
            </a:r>
            <a:r>
              <a:rPr lang="en-US" altLang="en-US" dirty="0" smtClean="0">
                <a:solidFill>
                  <a:srgbClr val="0000FF"/>
                </a:solidFill>
                <a:latin typeface="Avenir Book" panose="020B0503020203020204" pitchFamily="34" charset="-78"/>
                <a:cs typeface="Avenir Book" panose="020B0503020203020204" pitchFamily="34" charset="-78"/>
              </a:rPr>
              <a:t>(pipelined)</a:t>
            </a:r>
            <a:endParaRPr lang="en-IN"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747768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651417" y="223762"/>
            <a:ext cx="10515600" cy="894622"/>
          </a:xfrm>
        </p:spPr>
        <p:txBody>
          <a:bodyPr>
            <a:normAutofit/>
          </a:bodyPr>
          <a:lstStyle/>
          <a:p>
            <a:pPr algn="ctr"/>
            <a:r>
              <a:rPr lang="en-US" sz="4400" dirty="0" smtClean="0">
                <a:latin typeface="Avenir Book" panose="020B0503020203020204" pitchFamily="34" charset="-78"/>
                <a:ea typeface="ＭＳ Ｐゴシック" panose="020B0600070205080204" pitchFamily="34" charset="-128"/>
                <a:cs typeface="Avenir Book" panose="020B0503020203020204" pitchFamily="34" charset="-78"/>
              </a:rPr>
              <a:t>HTTP 1.1</a:t>
            </a:r>
            <a:endParaRPr lang="en-US" sz="4400" dirty="0">
              <a:latin typeface="Avenir Book" panose="020B0503020203020204" pitchFamily="34" charset="-78"/>
              <a:cs typeface="Avenir Book" panose="020B0503020203020204" pitchFamily="34" charset="-78"/>
            </a:endParaRPr>
          </a:p>
        </p:txBody>
      </p:sp>
      <p:sp>
        <p:nvSpPr>
          <p:cNvPr id="57" name="Rectangle 3">
            <a:extLst>
              <a:ext uri="{FF2B5EF4-FFF2-40B4-BE49-F238E27FC236}">
                <a16:creationId xmlns:a16="http://schemas.microsoft.com/office/drawing/2014/main" id="{FB527882-F34C-8945-BA16-5C2965DA6310}"/>
              </a:ext>
            </a:extLst>
          </p:cNvPr>
          <p:cNvSpPr txBox="1">
            <a:spLocks noChangeArrowheads="1"/>
          </p:cNvSpPr>
          <p:nvPr/>
        </p:nvSpPr>
        <p:spPr>
          <a:xfrm>
            <a:off x="814647" y="1429677"/>
            <a:ext cx="10753871" cy="3930449"/>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400" b="0" u="sng" strike="noStrike" kern="1200" cap="none" spc="0" normalizeH="0" baseline="0" noProof="0" dirty="0">
                <a:ln>
                  <a:noFill/>
                </a:ln>
                <a:solidFill>
                  <a:srgbClr val="C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HTTP1.1: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a:t>
            </a:r>
            <a:r>
              <a:rPr kumimoji="0" lang="en-US" altLang="en-US" sz="2400" b="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ntroduced</a:t>
            </a: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a:t>
            </a:r>
            <a:r>
              <a:rPr kumimoji="0" lang="en-US" altLang="en-US" sz="2400" b="0" u="none" strike="noStrike" kern="1200" cap="none" spc="0" normalizeH="0" baseline="0" noProof="0" dirty="0">
                <a:ln>
                  <a:noFill/>
                </a:ln>
                <a:solidFill>
                  <a:srgbClr val="0000A3"/>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multiple, pipelined GETs</a:t>
            </a: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over single TCP connection</a:t>
            </a:r>
            <a:endParaRPr kumimoji="0" lang="en-US" altLang="en-US" sz="2400" b="1"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a:t>
            </a:r>
            <a:r>
              <a:rPr kumimoji="0" lang="en-US" altLang="en-US" sz="2400" b="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erver</a:t>
            </a: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responds in-order (FCFS: first-come-first-served scheduling) to GET requests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W</a:t>
            </a:r>
            <a:r>
              <a:rPr kumimoji="0" lang="en-US" altLang="en-US" sz="2400" b="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ith</a:t>
            </a: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FCFS, small object may have to wait for transmission  (</a:t>
            </a:r>
            <a:r>
              <a:rPr kumimoji="0" lang="en-US" altLang="en-US" sz="2400" b="0" u="none" strike="noStrike" kern="1200" cap="none" spc="0" normalizeH="0" baseline="0" noProof="0" dirty="0">
                <a:ln>
                  <a:noFill/>
                </a:ln>
                <a:solidFill>
                  <a:srgbClr val="C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head-of-line (HOL) blocking</a:t>
            </a: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behind large object(s)</a:t>
            </a:r>
          </a:p>
          <a:p>
            <a:pPr marL="130175" marR="0" lvl="0" indent="0" algn="l" defTabSz="914400" rtl="0" eaLnBrk="1" fontAlgn="auto" latinLnBrk="0" hangingPunct="1">
              <a:lnSpc>
                <a:spcPct val="90000"/>
              </a:lnSpc>
              <a:spcBef>
                <a:spcPts val="1000"/>
              </a:spcBef>
              <a:spcAft>
                <a:spcPts val="0"/>
              </a:spcAft>
              <a:buClr>
                <a:srgbClr val="0000A3"/>
              </a:buClr>
              <a:buSzTx/>
              <a:buNone/>
              <a:tabLst/>
              <a:defRPr/>
            </a:pPr>
            <a:endPar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378755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96842"/>
            <a:ext cx="10515600" cy="578165"/>
          </a:xfrm>
        </p:spPr>
        <p:txBody>
          <a:bodyPr>
            <a:normAutofit fontScale="90000"/>
          </a:bodyPr>
          <a:lstStyle/>
          <a:p>
            <a:pPr algn="ctr"/>
            <a:r>
              <a:rPr lang="en-US" dirty="0">
                <a:latin typeface="Avenir Book" panose="020B0503020203020204" pitchFamily="34" charset="-78"/>
                <a:ea typeface="ＭＳ Ｐゴシック" panose="020B0600070205080204" pitchFamily="34" charset="-128"/>
                <a:cs typeface="Avenir Book" panose="020B0503020203020204" pitchFamily="34" charset="-78"/>
              </a:rPr>
              <a:t>HTTP </a:t>
            </a:r>
            <a:r>
              <a:rPr lang="en-US" dirty="0" smtClean="0">
                <a:latin typeface="Avenir Book" panose="020B0503020203020204" pitchFamily="34" charset="-78"/>
                <a:ea typeface="ＭＳ Ｐゴシック" panose="020B0600070205080204" pitchFamily="34" charset="-128"/>
                <a:cs typeface="Avenir Book" panose="020B0503020203020204" pitchFamily="34" charset="-78"/>
              </a:rPr>
              <a:t>1.1 (HOL </a:t>
            </a:r>
            <a:r>
              <a:rPr lang="en-US" sz="4400" dirty="0" smtClean="0">
                <a:latin typeface="Avenir Book" panose="020B0503020203020204" pitchFamily="34" charset="-78"/>
                <a:ea typeface="ＭＳ Ｐゴシック" panose="020B0600070205080204" pitchFamily="34" charset="-128"/>
                <a:cs typeface="Avenir Book" panose="020B0503020203020204" pitchFamily="34" charset="-78"/>
              </a:rPr>
              <a:t>Blocking)</a:t>
            </a:r>
            <a:endParaRPr lang="en-US" sz="4400" dirty="0">
              <a:latin typeface="Avenir Book" panose="020B0503020203020204" pitchFamily="34" charset="-78"/>
              <a:cs typeface="Avenir Book" panose="020B0503020203020204" pitchFamily="34" charset="-78"/>
            </a:endParaRPr>
          </a:p>
        </p:txBody>
      </p:sp>
      <p:sp>
        <p:nvSpPr>
          <p:cNvPr id="11" name="Text Box 5">
            <a:extLst>
              <a:ext uri="{FF2B5EF4-FFF2-40B4-BE49-F238E27FC236}">
                <a16:creationId xmlns:a16="http://schemas.microsoft.com/office/drawing/2014/main" id="{9C81A400-509D-8B49-94F6-4A247623F1EE}"/>
              </a:ext>
            </a:extLst>
          </p:cNvPr>
          <p:cNvSpPr txBox="1">
            <a:spLocks noChangeArrowheads="1"/>
          </p:cNvSpPr>
          <p:nvPr/>
        </p:nvSpPr>
        <p:spPr bwMode="auto">
          <a:xfrm>
            <a:off x="2917593" y="2112144"/>
            <a:ext cx="857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en-US" dirty="0">
                <a:solidFill>
                  <a:srgbClr val="CC0000"/>
                </a:solidFill>
                <a:latin typeface="Avenir Book" panose="020B0503020203020204" pitchFamily="34" charset="-78"/>
                <a:cs typeface="Avenir Book" panose="020B0503020203020204" pitchFamily="34" charset="-78"/>
              </a:rPr>
              <a:t>C</a:t>
            </a:r>
            <a:r>
              <a:rPr kumimoji="0" lang="en-US" altLang="en-US" sz="2000" b="0" u="none" strike="noStrike" kern="1200" cap="none" spc="0" normalizeH="0" baseline="0" noProof="0" dirty="0" err="1" smtClean="0">
                <a:ln>
                  <a:noFill/>
                </a:ln>
                <a:solidFill>
                  <a:srgbClr val="CC0000"/>
                </a:solidFill>
                <a:effectLst/>
                <a:uLnTx/>
                <a:uFillTx/>
                <a:latin typeface="Avenir Book" panose="020B0503020203020204" pitchFamily="34" charset="-78"/>
                <a:cs typeface="Avenir Book" panose="020B0503020203020204" pitchFamily="34" charset="-78"/>
              </a:rPr>
              <a:t>lient</a:t>
            </a:r>
            <a:endParaRPr kumimoji="0" lang="en-US" altLang="en-US" sz="20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endParaRPr>
          </a:p>
        </p:txBody>
      </p:sp>
      <p:sp>
        <p:nvSpPr>
          <p:cNvPr id="12" name="Text Box 6">
            <a:extLst>
              <a:ext uri="{FF2B5EF4-FFF2-40B4-BE49-F238E27FC236}">
                <a16:creationId xmlns:a16="http://schemas.microsoft.com/office/drawing/2014/main" id="{1C4A8696-15E9-F34E-9D6B-A386450B2B8A}"/>
              </a:ext>
            </a:extLst>
          </p:cNvPr>
          <p:cNvSpPr txBox="1">
            <a:spLocks noChangeArrowheads="1"/>
          </p:cNvSpPr>
          <p:nvPr/>
        </p:nvSpPr>
        <p:spPr bwMode="auto">
          <a:xfrm>
            <a:off x="7052477" y="1101893"/>
            <a:ext cx="906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000" b="0" u="none" strike="noStrike" kern="1200" cap="none" spc="0" normalizeH="0" baseline="0" noProof="0" dirty="0" smtClean="0">
                <a:ln>
                  <a:noFill/>
                </a:ln>
                <a:solidFill>
                  <a:srgbClr val="CC0000"/>
                </a:solidFill>
                <a:effectLst/>
                <a:uLnTx/>
                <a:uFillTx/>
                <a:latin typeface="Avenir Book" panose="020B0503020203020204" pitchFamily="34" charset="-78"/>
                <a:cs typeface="Avenir Book" panose="020B0503020203020204" pitchFamily="34" charset="-78"/>
              </a:rPr>
              <a:t>Server</a:t>
            </a:r>
            <a:endParaRPr kumimoji="0" lang="en-US" altLang="en-US" sz="20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endParaRPr>
          </a:p>
        </p:txBody>
      </p:sp>
      <p:grpSp>
        <p:nvGrpSpPr>
          <p:cNvPr id="13" name="Group 34">
            <a:extLst>
              <a:ext uri="{FF2B5EF4-FFF2-40B4-BE49-F238E27FC236}">
                <a16:creationId xmlns:a16="http://schemas.microsoft.com/office/drawing/2014/main" id="{3F9049F0-AD0D-BB4A-9A38-AE6CD2DEE44B}"/>
              </a:ext>
            </a:extLst>
          </p:cNvPr>
          <p:cNvGrpSpPr>
            <a:grpSpLocks/>
          </p:cNvGrpSpPr>
          <p:nvPr/>
        </p:nvGrpSpPr>
        <p:grpSpPr bwMode="auto">
          <a:xfrm>
            <a:off x="7292001" y="1471839"/>
            <a:ext cx="422275" cy="685800"/>
            <a:chOff x="4140" y="429"/>
            <a:chExt cx="1425" cy="2396"/>
          </a:xfrm>
        </p:grpSpPr>
        <p:sp>
          <p:nvSpPr>
            <p:cNvPr id="14" name="Freeform 35">
              <a:extLst>
                <a:ext uri="{FF2B5EF4-FFF2-40B4-BE49-F238E27FC236}">
                  <a16:creationId xmlns:a16="http://schemas.microsoft.com/office/drawing/2014/main" id="{803C6B5A-D9D1-EB4A-A391-52C6BC681D84}"/>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5" name="Rectangle 36">
              <a:extLst>
                <a:ext uri="{FF2B5EF4-FFF2-40B4-BE49-F238E27FC236}">
                  <a16:creationId xmlns:a16="http://schemas.microsoft.com/office/drawing/2014/main" id="{743E8922-0B4F-124B-8E08-EAFC48A26AC2}"/>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6" name="Freeform 37">
              <a:extLst>
                <a:ext uri="{FF2B5EF4-FFF2-40B4-BE49-F238E27FC236}">
                  <a16:creationId xmlns:a16="http://schemas.microsoft.com/office/drawing/2014/main" id="{B8099CED-B66E-A64F-9D64-36008CA1795B}"/>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7" name="Freeform 38">
              <a:extLst>
                <a:ext uri="{FF2B5EF4-FFF2-40B4-BE49-F238E27FC236}">
                  <a16:creationId xmlns:a16="http://schemas.microsoft.com/office/drawing/2014/main" id="{8E10A1E3-E714-724B-9A56-653D39FCCDCC}"/>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8" name="Rectangle 39">
              <a:extLst>
                <a:ext uri="{FF2B5EF4-FFF2-40B4-BE49-F238E27FC236}">
                  <a16:creationId xmlns:a16="http://schemas.microsoft.com/office/drawing/2014/main" id="{51B7511E-9F4A-634B-B78E-ADF6D024CA43}"/>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19" name="Group 40">
              <a:extLst>
                <a:ext uri="{FF2B5EF4-FFF2-40B4-BE49-F238E27FC236}">
                  <a16:creationId xmlns:a16="http://schemas.microsoft.com/office/drawing/2014/main" id="{5B0CC43F-BAC2-3140-B5A3-62B0B2DB20E0}"/>
                </a:ext>
              </a:extLst>
            </p:cNvPr>
            <p:cNvGrpSpPr>
              <a:grpSpLocks/>
            </p:cNvGrpSpPr>
            <p:nvPr/>
          </p:nvGrpSpPr>
          <p:grpSpPr bwMode="auto">
            <a:xfrm>
              <a:off x="4749" y="668"/>
              <a:ext cx="581" cy="145"/>
              <a:chOff x="614" y="2568"/>
              <a:chExt cx="725" cy="139"/>
            </a:xfrm>
          </p:grpSpPr>
          <p:sp>
            <p:nvSpPr>
              <p:cNvPr id="44" name="AutoShape 41">
                <a:extLst>
                  <a:ext uri="{FF2B5EF4-FFF2-40B4-BE49-F238E27FC236}">
                    <a16:creationId xmlns:a16="http://schemas.microsoft.com/office/drawing/2014/main" id="{15BC3053-32F0-D74D-89AF-8B97E27A3909}"/>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5" name="AutoShape 42">
                <a:extLst>
                  <a:ext uri="{FF2B5EF4-FFF2-40B4-BE49-F238E27FC236}">
                    <a16:creationId xmlns:a16="http://schemas.microsoft.com/office/drawing/2014/main" id="{20995AA6-2DCD-3745-B56B-D4A2BD016FEA}"/>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0" name="Rectangle 43">
              <a:extLst>
                <a:ext uri="{FF2B5EF4-FFF2-40B4-BE49-F238E27FC236}">
                  <a16:creationId xmlns:a16="http://schemas.microsoft.com/office/drawing/2014/main" id="{A0AB9F72-54CB-1348-80D1-B314D48A04CD}"/>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21" name="Group 44">
              <a:extLst>
                <a:ext uri="{FF2B5EF4-FFF2-40B4-BE49-F238E27FC236}">
                  <a16:creationId xmlns:a16="http://schemas.microsoft.com/office/drawing/2014/main" id="{9E4659C2-4E42-B443-84EF-9148F9288BE3}"/>
                </a:ext>
              </a:extLst>
            </p:cNvPr>
            <p:cNvGrpSpPr>
              <a:grpSpLocks/>
            </p:cNvGrpSpPr>
            <p:nvPr/>
          </p:nvGrpSpPr>
          <p:grpSpPr bwMode="auto">
            <a:xfrm>
              <a:off x="4747" y="994"/>
              <a:ext cx="581" cy="134"/>
              <a:chOff x="614" y="2568"/>
              <a:chExt cx="725" cy="139"/>
            </a:xfrm>
          </p:grpSpPr>
          <p:sp>
            <p:nvSpPr>
              <p:cNvPr id="42" name="AutoShape 45">
                <a:extLst>
                  <a:ext uri="{FF2B5EF4-FFF2-40B4-BE49-F238E27FC236}">
                    <a16:creationId xmlns:a16="http://schemas.microsoft.com/office/drawing/2014/main" id="{D8903B39-8265-544A-9AFB-566D599B94BF}"/>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3" name="AutoShape 46">
                <a:extLst>
                  <a:ext uri="{FF2B5EF4-FFF2-40B4-BE49-F238E27FC236}">
                    <a16:creationId xmlns:a16="http://schemas.microsoft.com/office/drawing/2014/main" id="{FD67A903-00AF-8F4D-B4F7-1CE981372C02}"/>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2" name="Rectangle 47">
              <a:extLst>
                <a:ext uri="{FF2B5EF4-FFF2-40B4-BE49-F238E27FC236}">
                  <a16:creationId xmlns:a16="http://schemas.microsoft.com/office/drawing/2014/main" id="{4CE4A0E0-E439-5A47-BF8B-98C51081AA9D}"/>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3" name="Rectangle 48">
              <a:extLst>
                <a:ext uri="{FF2B5EF4-FFF2-40B4-BE49-F238E27FC236}">
                  <a16:creationId xmlns:a16="http://schemas.microsoft.com/office/drawing/2014/main" id="{9C3A9589-0AF1-484B-8D65-785BF63FA907}"/>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24" name="Group 49">
              <a:extLst>
                <a:ext uri="{FF2B5EF4-FFF2-40B4-BE49-F238E27FC236}">
                  <a16:creationId xmlns:a16="http://schemas.microsoft.com/office/drawing/2014/main" id="{B0BBD09F-6C03-C742-8A03-DE01670CB532}"/>
                </a:ext>
              </a:extLst>
            </p:cNvPr>
            <p:cNvGrpSpPr>
              <a:grpSpLocks/>
            </p:cNvGrpSpPr>
            <p:nvPr/>
          </p:nvGrpSpPr>
          <p:grpSpPr bwMode="auto">
            <a:xfrm>
              <a:off x="4735" y="1627"/>
              <a:ext cx="582" cy="151"/>
              <a:chOff x="614" y="2568"/>
              <a:chExt cx="725" cy="139"/>
            </a:xfrm>
          </p:grpSpPr>
          <p:sp>
            <p:nvSpPr>
              <p:cNvPr id="40" name="AutoShape 50">
                <a:extLst>
                  <a:ext uri="{FF2B5EF4-FFF2-40B4-BE49-F238E27FC236}">
                    <a16:creationId xmlns:a16="http://schemas.microsoft.com/office/drawing/2014/main" id="{F540A08B-AEF4-A545-BD11-4851FF84EDEE}"/>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1" name="AutoShape 51">
                <a:extLst>
                  <a:ext uri="{FF2B5EF4-FFF2-40B4-BE49-F238E27FC236}">
                    <a16:creationId xmlns:a16="http://schemas.microsoft.com/office/drawing/2014/main" id="{3E831A66-2030-664B-A089-E131017C23D6}"/>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5" name="Freeform 52">
              <a:extLst>
                <a:ext uri="{FF2B5EF4-FFF2-40B4-BE49-F238E27FC236}">
                  <a16:creationId xmlns:a16="http://schemas.microsoft.com/office/drawing/2014/main" id="{EB110631-8DF7-8E4E-A94B-F2F52EA1E58F}"/>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26" name="Group 53">
              <a:extLst>
                <a:ext uri="{FF2B5EF4-FFF2-40B4-BE49-F238E27FC236}">
                  <a16:creationId xmlns:a16="http://schemas.microsoft.com/office/drawing/2014/main" id="{0605E8F2-9F9A-7648-8BA6-ABA0DFC79339}"/>
                </a:ext>
              </a:extLst>
            </p:cNvPr>
            <p:cNvGrpSpPr>
              <a:grpSpLocks/>
            </p:cNvGrpSpPr>
            <p:nvPr/>
          </p:nvGrpSpPr>
          <p:grpSpPr bwMode="auto">
            <a:xfrm>
              <a:off x="4739" y="1327"/>
              <a:ext cx="582" cy="139"/>
              <a:chOff x="614" y="2568"/>
              <a:chExt cx="725" cy="139"/>
            </a:xfrm>
          </p:grpSpPr>
          <p:sp>
            <p:nvSpPr>
              <p:cNvPr id="38" name="AutoShape 54">
                <a:extLst>
                  <a:ext uri="{FF2B5EF4-FFF2-40B4-BE49-F238E27FC236}">
                    <a16:creationId xmlns:a16="http://schemas.microsoft.com/office/drawing/2014/main" id="{D18E181B-E7B4-7D4A-A9B8-9FDE56CEBEA7}"/>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9" name="AutoShape 55">
                <a:extLst>
                  <a:ext uri="{FF2B5EF4-FFF2-40B4-BE49-F238E27FC236}">
                    <a16:creationId xmlns:a16="http://schemas.microsoft.com/office/drawing/2014/main" id="{0A0D2D66-4293-5E42-AB2B-B27978D8D73F}"/>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7" name="Rectangle 56">
              <a:extLst>
                <a:ext uri="{FF2B5EF4-FFF2-40B4-BE49-F238E27FC236}">
                  <a16:creationId xmlns:a16="http://schemas.microsoft.com/office/drawing/2014/main" id="{29DA363B-DCCE-0E42-97D8-C3675780D8DA}"/>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 name="Freeform 57">
              <a:extLst>
                <a:ext uri="{FF2B5EF4-FFF2-40B4-BE49-F238E27FC236}">
                  <a16:creationId xmlns:a16="http://schemas.microsoft.com/office/drawing/2014/main" id="{003F54F8-B50A-A745-830C-199E1BDB2573}"/>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9" name="Freeform 58">
              <a:extLst>
                <a:ext uri="{FF2B5EF4-FFF2-40B4-BE49-F238E27FC236}">
                  <a16:creationId xmlns:a16="http://schemas.microsoft.com/office/drawing/2014/main" id="{7C5A7536-BE63-4040-ABA1-74B2DEB36640}"/>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0" name="Oval 59">
              <a:extLst>
                <a:ext uri="{FF2B5EF4-FFF2-40B4-BE49-F238E27FC236}">
                  <a16:creationId xmlns:a16="http://schemas.microsoft.com/office/drawing/2014/main" id="{22686AD2-E3C1-444A-BFBF-DA43577786AE}"/>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1" name="Freeform 60">
              <a:extLst>
                <a:ext uri="{FF2B5EF4-FFF2-40B4-BE49-F238E27FC236}">
                  <a16:creationId xmlns:a16="http://schemas.microsoft.com/office/drawing/2014/main" id="{A511E8EF-CCBE-984C-81CA-5741AD13A422}"/>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2" name="AutoShape 61">
              <a:extLst>
                <a:ext uri="{FF2B5EF4-FFF2-40B4-BE49-F238E27FC236}">
                  <a16:creationId xmlns:a16="http://schemas.microsoft.com/office/drawing/2014/main" id="{E12F38C4-3DA7-4848-A901-A1CCC93301B2}"/>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3" name="AutoShape 62">
              <a:extLst>
                <a:ext uri="{FF2B5EF4-FFF2-40B4-BE49-F238E27FC236}">
                  <a16:creationId xmlns:a16="http://schemas.microsoft.com/office/drawing/2014/main" id="{48A88A52-5BBB-4743-AF8B-09BA6FDF0D97}"/>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4" name="Oval 63">
              <a:extLst>
                <a:ext uri="{FF2B5EF4-FFF2-40B4-BE49-F238E27FC236}">
                  <a16:creationId xmlns:a16="http://schemas.microsoft.com/office/drawing/2014/main" id="{D48CE070-E4DE-984E-B8A5-1FAECB3FCE35}"/>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5" name="Oval 64">
              <a:extLst>
                <a:ext uri="{FF2B5EF4-FFF2-40B4-BE49-F238E27FC236}">
                  <a16:creationId xmlns:a16="http://schemas.microsoft.com/office/drawing/2014/main" id="{3AACC7F2-958D-5A4E-B37D-C55208B6F9BD}"/>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u="none" strike="noStrike" kern="120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36" name="Oval 65">
              <a:extLst>
                <a:ext uri="{FF2B5EF4-FFF2-40B4-BE49-F238E27FC236}">
                  <a16:creationId xmlns:a16="http://schemas.microsoft.com/office/drawing/2014/main" id="{F26427F9-3E33-EB43-B662-FA88A41C6D85}"/>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7" name="Rectangle 66">
              <a:extLst>
                <a:ext uri="{FF2B5EF4-FFF2-40B4-BE49-F238E27FC236}">
                  <a16:creationId xmlns:a16="http://schemas.microsoft.com/office/drawing/2014/main" id="{8F1829D6-46E0-BC42-B764-C952B46A2498}"/>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6" name="Group 67">
            <a:extLst>
              <a:ext uri="{FF2B5EF4-FFF2-40B4-BE49-F238E27FC236}">
                <a16:creationId xmlns:a16="http://schemas.microsoft.com/office/drawing/2014/main" id="{E398CB23-1767-0048-89F5-62C5E9AF7865}"/>
              </a:ext>
            </a:extLst>
          </p:cNvPr>
          <p:cNvGrpSpPr>
            <a:grpSpLocks/>
          </p:cNvGrpSpPr>
          <p:nvPr/>
        </p:nvGrpSpPr>
        <p:grpSpPr bwMode="auto">
          <a:xfrm>
            <a:off x="2942366" y="1501600"/>
            <a:ext cx="742950" cy="742950"/>
            <a:chOff x="-44" y="1473"/>
            <a:chExt cx="981" cy="1105"/>
          </a:xfrm>
        </p:grpSpPr>
        <p:pic>
          <p:nvPicPr>
            <p:cNvPr id="47" name="Picture 68" descr="desktop_computer_stylized_medium">
              <a:extLst>
                <a:ext uri="{FF2B5EF4-FFF2-40B4-BE49-F238E27FC236}">
                  <a16:creationId xmlns:a16="http://schemas.microsoft.com/office/drawing/2014/main" id="{8EC7FF3D-42E5-D345-8DA9-637E325A4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69">
              <a:extLst>
                <a:ext uri="{FF2B5EF4-FFF2-40B4-BE49-F238E27FC236}">
                  <a16:creationId xmlns:a16="http://schemas.microsoft.com/office/drawing/2014/main" id="{A9F3AAA5-0B80-934E-BA4C-75AD71012D04}"/>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cxnSp>
        <p:nvCxnSpPr>
          <p:cNvPr id="5" name="Straight Arrow Connector 4">
            <a:extLst>
              <a:ext uri="{FF2B5EF4-FFF2-40B4-BE49-F238E27FC236}">
                <a16:creationId xmlns:a16="http://schemas.microsoft.com/office/drawing/2014/main" id="{CFD5BA50-AF40-4342-8C77-22AF37730C06}"/>
              </a:ext>
            </a:extLst>
          </p:cNvPr>
          <p:cNvCxnSpPr>
            <a:cxnSpLocks/>
          </p:cNvCxnSpPr>
          <p:nvPr/>
        </p:nvCxnSpPr>
        <p:spPr>
          <a:xfrm>
            <a:off x="3583570" y="2001120"/>
            <a:ext cx="3910012" cy="260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CF97F68-AA2C-FB49-ABBC-199B7521D0A1}"/>
              </a:ext>
            </a:extLst>
          </p:cNvPr>
          <p:cNvSpPr txBox="1"/>
          <p:nvPr/>
        </p:nvSpPr>
        <p:spPr>
          <a:xfrm>
            <a:off x="6150297" y="1877232"/>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GET 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1</a:t>
            </a:r>
          </a:p>
        </p:txBody>
      </p:sp>
      <p:sp>
        <p:nvSpPr>
          <p:cNvPr id="51" name="TextBox 50">
            <a:extLst>
              <a:ext uri="{FF2B5EF4-FFF2-40B4-BE49-F238E27FC236}">
                <a16:creationId xmlns:a16="http://schemas.microsoft.com/office/drawing/2014/main" id="{854675CA-3B4C-CC4F-AFB8-7456C2CEC59A}"/>
              </a:ext>
            </a:extLst>
          </p:cNvPr>
          <p:cNvSpPr txBox="1"/>
          <p:nvPr/>
        </p:nvSpPr>
        <p:spPr>
          <a:xfrm>
            <a:off x="5348830" y="1806405"/>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GET 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2</a:t>
            </a:r>
          </a:p>
        </p:txBody>
      </p:sp>
      <p:sp>
        <p:nvSpPr>
          <p:cNvPr id="52" name="TextBox 51">
            <a:extLst>
              <a:ext uri="{FF2B5EF4-FFF2-40B4-BE49-F238E27FC236}">
                <a16:creationId xmlns:a16="http://schemas.microsoft.com/office/drawing/2014/main" id="{EBB1F67B-C0F8-024A-91A3-3517B8E3A8B6}"/>
              </a:ext>
            </a:extLst>
          </p:cNvPr>
          <p:cNvSpPr txBox="1"/>
          <p:nvPr/>
        </p:nvSpPr>
        <p:spPr>
          <a:xfrm>
            <a:off x="4570807" y="1747740"/>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GET 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3</a:t>
            </a:r>
          </a:p>
        </p:txBody>
      </p:sp>
      <p:sp>
        <p:nvSpPr>
          <p:cNvPr id="53" name="TextBox 52">
            <a:extLst>
              <a:ext uri="{FF2B5EF4-FFF2-40B4-BE49-F238E27FC236}">
                <a16:creationId xmlns:a16="http://schemas.microsoft.com/office/drawing/2014/main" id="{33D26801-4441-6448-9C51-E7BF273943AE}"/>
              </a:ext>
            </a:extLst>
          </p:cNvPr>
          <p:cNvSpPr txBox="1"/>
          <p:nvPr/>
        </p:nvSpPr>
        <p:spPr>
          <a:xfrm>
            <a:off x="3778298" y="1683505"/>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GET 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4</a:t>
            </a:r>
          </a:p>
        </p:txBody>
      </p:sp>
      <p:sp>
        <p:nvSpPr>
          <p:cNvPr id="63" name="Rectangle 62">
            <a:extLst>
              <a:ext uri="{FF2B5EF4-FFF2-40B4-BE49-F238E27FC236}">
                <a16:creationId xmlns:a16="http://schemas.microsoft.com/office/drawing/2014/main" id="{38FF6E3C-DC0A-2A42-A83A-2B0D55A3D376}"/>
              </a:ext>
            </a:extLst>
          </p:cNvPr>
          <p:cNvSpPr/>
          <p:nvPr/>
        </p:nvSpPr>
        <p:spPr>
          <a:xfrm>
            <a:off x="8697617" y="2275673"/>
            <a:ext cx="892098" cy="14741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64" name="Rectangle 63">
            <a:extLst>
              <a:ext uri="{FF2B5EF4-FFF2-40B4-BE49-F238E27FC236}">
                <a16:creationId xmlns:a16="http://schemas.microsoft.com/office/drawing/2014/main" id="{790AB6BC-5FA2-CD42-9930-4B26196539D4}"/>
              </a:ext>
            </a:extLst>
          </p:cNvPr>
          <p:cNvSpPr/>
          <p:nvPr/>
        </p:nvSpPr>
        <p:spPr>
          <a:xfrm>
            <a:off x="8701275" y="3764479"/>
            <a:ext cx="892097" cy="1103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nvGrpSpPr>
          <p:cNvPr id="8" name="Group 7">
            <a:extLst>
              <a:ext uri="{FF2B5EF4-FFF2-40B4-BE49-F238E27FC236}">
                <a16:creationId xmlns:a16="http://schemas.microsoft.com/office/drawing/2014/main" id="{3BCCEA0D-BD56-2144-8446-6F45775C9DAB}"/>
              </a:ext>
            </a:extLst>
          </p:cNvPr>
          <p:cNvGrpSpPr/>
          <p:nvPr/>
        </p:nvGrpSpPr>
        <p:grpSpPr>
          <a:xfrm>
            <a:off x="3478188" y="2296704"/>
            <a:ext cx="4052925" cy="1668792"/>
            <a:chOff x="3400914" y="3064264"/>
            <a:chExt cx="4052925" cy="2231577"/>
          </a:xfrm>
        </p:grpSpPr>
        <p:cxnSp>
          <p:nvCxnSpPr>
            <p:cNvPr id="59" name="Straight Arrow Connector 58">
              <a:extLst>
                <a:ext uri="{FF2B5EF4-FFF2-40B4-BE49-F238E27FC236}">
                  <a16:creationId xmlns:a16="http://schemas.microsoft.com/office/drawing/2014/main" id="{FD6DCCE9-A422-404A-94DE-DE520C1D2809}"/>
                </a:ext>
              </a:extLst>
            </p:cNvPr>
            <p:cNvCxnSpPr>
              <a:cxnSpLocks/>
            </p:cNvCxnSpPr>
            <p:nvPr/>
          </p:nvCxnSpPr>
          <p:spPr>
            <a:xfrm flipH="1">
              <a:off x="3400914" y="5022530"/>
              <a:ext cx="4052925" cy="273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Freeform 48">
              <a:extLst>
                <a:ext uri="{FF2B5EF4-FFF2-40B4-BE49-F238E27FC236}">
                  <a16:creationId xmlns:a16="http://schemas.microsoft.com/office/drawing/2014/main" id="{AF7FDDA2-EA85-004E-AB1B-97A9090ECD2A}"/>
                </a:ext>
              </a:extLst>
            </p:cNvPr>
            <p:cNvSpPr/>
            <p:nvPr/>
          </p:nvSpPr>
          <p:spPr>
            <a:xfrm>
              <a:off x="3517643" y="3064264"/>
              <a:ext cx="3868169" cy="2226179"/>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67383 w 3876052"/>
                <a:gd name="connsiteY0" fmla="*/ 0 h 2226179"/>
                <a:gd name="connsiteX1" fmla="*/ 411 w 3876052"/>
                <a:gd name="connsiteY1" fmla="*/ 273465 h 2226179"/>
                <a:gd name="connsiteX2" fmla="*/ 411 w 3876052"/>
                <a:gd name="connsiteY2" fmla="*/ 2226179 h 2226179"/>
                <a:gd name="connsiteX3" fmla="*/ 3875929 w 3876052"/>
                <a:gd name="connsiteY3" fmla="*/ 1956987 h 2226179"/>
                <a:gd name="connsiteX4" fmla="*/ 3867383 w 3876052"/>
                <a:gd name="connsiteY4" fmla="*/ 0 h 2226179"/>
                <a:gd name="connsiteX0" fmla="*/ 3867383 w 3871845"/>
                <a:gd name="connsiteY0" fmla="*/ 0 h 2226179"/>
                <a:gd name="connsiteX1" fmla="*/ 411 w 3871845"/>
                <a:gd name="connsiteY1" fmla="*/ 273465 h 2226179"/>
                <a:gd name="connsiteX2" fmla="*/ 411 w 3871845"/>
                <a:gd name="connsiteY2" fmla="*/ 2226179 h 2226179"/>
                <a:gd name="connsiteX3" fmla="*/ 3871656 w 3871845"/>
                <a:gd name="connsiteY3" fmla="*/ 1969806 h 2226179"/>
                <a:gd name="connsiteX4" fmla="*/ 3867383 w 3871845"/>
                <a:gd name="connsiteY4" fmla="*/ 0 h 2226179"/>
                <a:gd name="connsiteX0" fmla="*/ 3867383 w 3872034"/>
                <a:gd name="connsiteY0" fmla="*/ 0 h 2226179"/>
                <a:gd name="connsiteX1" fmla="*/ 411 w 3872034"/>
                <a:gd name="connsiteY1" fmla="*/ 273465 h 2226179"/>
                <a:gd name="connsiteX2" fmla="*/ 411 w 3872034"/>
                <a:gd name="connsiteY2" fmla="*/ 2226179 h 2226179"/>
                <a:gd name="connsiteX3" fmla="*/ 3871656 w 3872034"/>
                <a:gd name="connsiteY3" fmla="*/ 1969806 h 2226179"/>
                <a:gd name="connsiteX4" fmla="*/ 3867383 w 3872034"/>
                <a:gd name="connsiteY4" fmla="*/ 0 h 2226179"/>
                <a:gd name="connsiteX0" fmla="*/ 3867383 w 3868169"/>
                <a:gd name="connsiteY0" fmla="*/ 0 h 2226179"/>
                <a:gd name="connsiteX1" fmla="*/ 411 w 3868169"/>
                <a:gd name="connsiteY1" fmla="*/ 273465 h 2226179"/>
                <a:gd name="connsiteX2" fmla="*/ 411 w 3868169"/>
                <a:gd name="connsiteY2" fmla="*/ 2226179 h 2226179"/>
                <a:gd name="connsiteX3" fmla="*/ 3863110 w 3868169"/>
                <a:gd name="connsiteY3" fmla="*/ 1969806 h 2226179"/>
                <a:gd name="connsiteX4" fmla="*/ 3867383 w 3868169"/>
                <a:gd name="connsiteY4" fmla="*/ 0 h 222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8169" h="2226179">
                  <a:moveTo>
                    <a:pt x="3867383" y="0"/>
                  </a:moveTo>
                  <a:lnTo>
                    <a:pt x="411" y="273465"/>
                  </a:lnTo>
                  <a:cubicBezTo>
                    <a:pt x="1835" y="927218"/>
                    <a:pt x="-1013" y="1572426"/>
                    <a:pt x="411" y="2226179"/>
                  </a:cubicBezTo>
                  <a:lnTo>
                    <a:pt x="3863110" y="1969806"/>
                  </a:lnTo>
                  <a:cubicBezTo>
                    <a:pt x="3864534" y="1311780"/>
                    <a:pt x="3870232" y="615297"/>
                    <a:pt x="38673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nvGrpSpPr>
          <p:cNvPr id="10" name="Group 9">
            <a:extLst>
              <a:ext uri="{FF2B5EF4-FFF2-40B4-BE49-F238E27FC236}">
                <a16:creationId xmlns:a16="http://schemas.microsoft.com/office/drawing/2014/main" id="{1032D652-964E-9F43-98C4-FFCFB51B8116}"/>
              </a:ext>
            </a:extLst>
          </p:cNvPr>
          <p:cNvGrpSpPr/>
          <p:nvPr/>
        </p:nvGrpSpPr>
        <p:grpSpPr>
          <a:xfrm>
            <a:off x="3466953" y="3723956"/>
            <a:ext cx="4064160" cy="386589"/>
            <a:chOff x="3389679" y="5054301"/>
            <a:chExt cx="4064160" cy="386589"/>
          </a:xfrm>
        </p:grpSpPr>
        <p:cxnSp>
          <p:nvCxnSpPr>
            <p:cNvPr id="60" name="Straight Arrow Connector 59">
              <a:extLst>
                <a:ext uri="{FF2B5EF4-FFF2-40B4-BE49-F238E27FC236}">
                  <a16:creationId xmlns:a16="http://schemas.microsoft.com/office/drawing/2014/main" id="{74B14409-7AA2-6647-870D-F81D3E4A7B92}"/>
                </a:ext>
              </a:extLst>
            </p:cNvPr>
            <p:cNvCxnSpPr>
              <a:cxnSpLocks/>
            </p:cNvCxnSpPr>
            <p:nvPr/>
          </p:nvCxnSpPr>
          <p:spPr>
            <a:xfrm flipH="1">
              <a:off x="3389679" y="5161562"/>
              <a:ext cx="4064160" cy="279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Freeform 66">
              <a:extLst>
                <a:ext uri="{FF2B5EF4-FFF2-40B4-BE49-F238E27FC236}">
                  <a16:creationId xmlns:a16="http://schemas.microsoft.com/office/drawing/2014/main" id="{40D71812-E6AC-D143-8CC1-FD1BA4C52E80}"/>
                </a:ext>
              </a:extLst>
            </p:cNvPr>
            <p:cNvSpPr/>
            <p:nvPr/>
          </p:nvSpPr>
          <p:spPr>
            <a:xfrm>
              <a:off x="3519116" y="5054301"/>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nvGrpSpPr>
          <p:cNvPr id="54" name="Group 53">
            <a:extLst>
              <a:ext uri="{FF2B5EF4-FFF2-40B4-BE49-F238E27FC236}">
                <a16:creationId xmlns:a16="http://schemas.microsoft.com/office/drawing/2014/main" id="{40FB06DE-F29F-A246-84EE-63E1636623F1}"/>
              </a:ext>
            </a:extLst>
          </p:cNvPr>
          <p:cNvGrpSpPr/>
          <p:nvPr/>
        </p:nvGrpSpPr>
        <p:grpSpPr>
          <a:xfrm>
            <a:off x="3478455" y="4114871"/>
            <a:ext cx="4028803" cy="375356"/>
            <a:chOff x="3401181" y="5445216"/>
            <a:chExt cx="4028803" cy="375356"/>
          </a:xfrm>
        </p:grpSpPr>
        <p:cxnSp>
          <p:nvCxnSpPr>
            <p:cNvPr id="62" name="Straight Arrow Connector 61">
              <a:extLst>
                <a:ext uri="{FF2B5EF4-FFF2-40B4-BE49-F238E27FC236}">
                  <a16:creationId xmlns:a16="http://schemas.microsoft.com/office/drawing/2014/main" id="{58B400F4-D655-EC45-9A58-A60137EE250C}"/>
                </a:ext>
              </a:extLst>
            </p:cNvPr>
            <p:cNvCxnSpPr>
              <a:cxnSpLocks/>
            </p:cNvCxnSpPr>
            <p:nvPr/>
          </p:nvCxnSpPr>
          <p:spPr>
            <a:xfrm flipH="1">
              <a:off x="3401181" y="5534648"/>
              <a:ext cx="4028803" cy="269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Freeform 69">
              <a:extLst>
                <a:ext uri="{FF2B5EF4-FFF2-40B4-BE49-F238E27FC236}">
                  <a16:creationId xmlns:a16="http://schemas.microsoft.com/office/drawing/2014/main" id="{E5D9F6BF-C428-4448-A3F0-EC7E244381F1}"/>
                </a:ext>
              </a:extLst>
            </p:cNvPr>
            <p:cNvSpPr/>
            <p:nvPr/>
          </p:nvSpPr>
          <p:spPr>
            <a:xfrm>
              <a:off x="3504762" y="5445216"/>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grpSp>
      <p:grpSp>
        <p:nvGrpSpPr>
          <p:cNvPr id="3" name="Group 2">
            <a:extLst>
              <a:ext uri="{FF2B5EF4-FFF2-40B4-BE49-F238E27FC236}">
                <a16:creationId xmlns:a16="http://schemas.microsoft.com/office/drawing/2014/main" id="{CFF15201-6C51-0E4C-8DF2-2874D9BB5094}"/>
              </a:ext>
            </a:extLst>
          </p:cNvPr>
          <p:cNvGrpSpPr/>
          <p:nvPr/>
        </p:nvGrpSpPr>
        <p:grpSpPr>
          <a:xfrm>
            <a:off x="1828016" y="3781776"/>
            <a:ext cx="1641327" cy="338554"/>
            <a:chOff x="1750742" y="5112121"/>
            <a:chExt cx="1641327" cy="338554"/>
          </a:xfrm>
        </p:grpSpPr>
        <p:cxnSp>
          <p:nvCxnSpPr>
            <p:cNvPr id="80" name="Straight Arrow Connector 79">
              <a:extLst>
                <a:ext uri="{FF2B5EF4-FFF2-40B4-BE49-F238E27FC236}">
                  <a16:creationId xmlns:a16="http://schemas.microsoft.com/office/drawing/2014/main" id="{720A34E6-D1D9-9946-A671-F07C7305187C}"/>
                </a:ext>
              </a:extLst>
            </p:cNvPr>
            <p:cNvCxnSpPr>
              <a:cxnSpLocks/>
            </p:cNvCxnSpPr>
            <p:nvPr/>
          </p:nvCxnSpPr>
          <p:spPr>
            <a:xfrm flipH="1">
              <a:off x="1750742" y="5290443"/>
              <a:ext cx="1641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869B0B9-3B24-694E-ACA6-3C15E7F0A7AA}"/>
                </a:ext>
              </a:extLst>
            </p:cNvPr>
            <p:cNvGrpSpPr/>
            <p:nvPr/>
          </p:nvGrpSpPr>
          <p:grpSpPr>
            <a:xfrm>
              <a:off x="2136070" y="5112121"/>
              <a:ext cx="459104" cy="338554"/>
              <a:chOff x="2709565" y="5090498"/>
              <a:chExt cx="459104" cy="338554"/>
            </a:xfrm>
          </p:grpSpPr>
          <p:sp>
            <p:nvSpPr>
              <p:cNvPr id="90" name="Rectangle 89">
                <a:extLst>
                  <a:ext uri="{FF2B5EF4-FFF2-40B4-BE49-F238E27FC236}">
                    <a16:creationId xmlns:a16="http://schemas.microsoft.com/office/drawing/2014/main" id="{50D49D93-5523-2D40-A4B4-2C25959CCB4C}"/>
                  </a:ext>
                </a:extLst>
              </p:cNvPr>
              <p:cNvSpPr/>
              <p:nvPr/>
            </p:nvSpPr>
            <p:spPr>
              <a:xfrm>
                <a:off x="2785241" y="5146384"/>
                <a:ext cx="252731" cy="22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85" name="TextBox 84">
                <a:extLst>
                  <a:ext uri="{FF2B5EF4-FFF2-40B4-BE49-F238E27FC236}">
                    <a16:creationId xmlns:a16="http://schemas.microsoft.com/office/drawing/2014/main" id="{024E2305-8E5C-AA43-A3E7-0B4250CBA647}"/>
                  </a:ext>
                </a:extLst>
              </p:cNvPr>
              <p:cNvSpPr txBox="1"/>
              <p:nvPr/>
            </p:nvSpPr>
            <p:spPr>
              <a:xfrm>
                <a:off x="2709565" y="5090498"/>
                <a:ext cx="45910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1</a:t>
                </a:r>
              </a:p>
            </p:txBody>
          </p:sp>
        </p:grpSp>
      </p:grpSp>
      <p:sp>
        <p:nvSpPr>
          <p:cNvPr id="94" name="Rectangle 93">
            <a:extLst>
              <a:ext uri="{FF2B5EF4-FFF2-40B4-BE49-F238E27FC236}">
                <a16:creationId xmlns:a16="http://schemas.microsoft.com/office/drawing/2014/main" id="{63ACB7C6-C932-A244-9314-0E6B7F0BABA7}"/>
              </a:ext>
            </a:extLst>
          </p:cNvPr>
          <p:cNvSpPr/>
          <p:nvPr/>
        </p:nvSpPr>
        <p:spPr>
          <a:xfrm>
            <a:off x="2530500" y="3999933"/>
            <a:ext cx="252731" cy="22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grpSp>
        <p:nvGrpSpPr>
          <p:cNvPr id="4" name="Group 3">
            <a:extLst>
              <a:ext uri="{FF2B5EF4-FFF2-40B4-BE49-F238E27FC236}">
                <a16:creationId xmlns:a16="http://schemas.microsoft.com/office/drawing/2014/main" id="{F5600D4F-86F9-0C49-A7FC-8E1F0F10C16E}"/>
              </a:ext>
            </a:extLst>
          </p:cNvPr>
          <p:cNvGrpSpPr/>
          <p:nvPr/>
        </p:nvGrpSpPr>
        <p:grpSpPr>
          <a:xfrm>
            <a:off x="1828016" y="3944047"/>
            <a:ext cx="1641172" cy="338554"/>
            <a:chOff x="1750742" y="5274392"/>
            <a:chExt cx="1641172" cy="338554"/>
          </a:xfrm>
        </p:grpSpPr>
        <p:cxnSp>
          <p:nvCxnSpPr>
            <p:cNvPr id="82" name="Straight Arrow Connector 81">
              <a:extLst>
                <a:ext uri="{FF2B5EF4-FFF2-40B4-BE49-F238E27FC236}">
                  <a16:creationId xmlns:a16="http://schemas.microsoft.com/office/drawing/2014/main" id="{6CC15AA8-A7F6-FE4A-B121-E8AC009EFE51}"/>
                </a:ext>
              </a:extLst>
            </p:cNvPr>
            <p:cNvCxnSpPr>
              <a:cxnSpLocks/>
            </p:cNvCxnSpPr>
            <p:nvPr/>
          </p:nvCxnSpPr>
          <p:spPr>
            <a:xfrm flipH="1">
              <a:off x="1750742" y="5442843"/>
              <a:ext cx="1641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597425E-DF5C-7647-B600-A70497B20E94}"/>
                </a:ext>
              </a:extLst>
            </p:cNvPr>
            <p:cNvSpPr txBox="1"/>
            <p:nvPr/>
          </p:nvSpPr>
          <p:spPr>
            <a:xfrm>
              <a:off x="2384556" y="5274392"/>
              <a:ext cx="45910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2</a:t>
              </a:r>
            </a:p>
          </p:txBody>
        </p:sp>
      </p:grpSp>
      <p:grpSp>
        <p:nvGrpSpPr>
          <p:cNvPr id="7" name="Group 6">
            <a:extLst>
              <a:ext uri="{FF2B5EF4-FFF2-40B4-BE49-F238E27FC236}">
                <a16:creationId xmlns:a16="http://schemas.microsoft.com/office/drawing/2014/main" id="{DF5B72F1-6258-1D46-8B4C-28D067B642BD}"/>
              </a:ext>
            </a:extLst>
          </p:cNvPr>
          <p:cNvGrpSpPr/>
          <p:nvPr/>
        </p:nvGrpSpPr>
        <p:grpSpPr>
          <a:xfrm>
            <a:off x="1828016" y="4169713"/>
            <a:ext cx="1644347" cy="338554"/>
            <a:chOff x="1750742" y="5500058"/>
            <a:chExt cx="1644347" cy="338554"/>
          </a:xfrm>
        </p:grpSpPr>
        <p:cxnSp>
          <p:nvCxnSpPr>
            <p:cNvPr id="83" name="Straight Arrow Connector 82">
              <a:extLst>
                <a:ext uri="{FF2B5EF4-FFF2-40B4-BE49-F238E27FC236}">
                  <a16:creationId xmlns:a16="http://schemas.microsoft.com/office/drawing/2014/main" id="{665F1FBC-EB6D-914C-954B-043B19E2CEC2}"/>
                </a:ext>
              </a:extLst>
            </p:cNvPr>
            <p:cNvCxnSpPr>
              <a:cxnSpLocks/>
            </p:cNvCxnSpPr>
            <p:nvPr/>
          </p:nvCxnSpPr>
          <p:spPr>
            <a:xfrm flipH="1">
              <a:off x="1750742" y="5670973"/>
              <a:ext cx="1644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8D8925B-CD48-6346-BBE6-8AD1F024192A}"/>
                </a:ext>
              </a:extLst>
            </p:cNvPr>
            <p:cNvSpPr txBox="1"/>
            <p:nvPr/>
          </p:nvSpPr>
          <p:spPr>
            <a:xfrm>
              <a:off x="2578111" y="5500058"/>
              <a:ext cx="45910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3</a:t>
              </a:r>
            </a:p>
          </p:txBody>
        </p:sp>
      </p:grpSp>
      <p:grpSp>
        <p:nvGrpSpPr>
          <p:cNvPr id="55" name="Group 54">
            <a:extLst>
              <a:ext uri="{FF2B5EF4-FFF2-40B4-BE49-F238E27FC236}">
                <a16:creationId xmlns:a16="http://schemas.microsoft.com/office/drawing/2014/main" id="{2E3B66F0-9018-8E4D-819B-CF6530707FCC}"/>
              </a:ext>
            </a:extLst>
          </p:cNvPr>
          <p:cNvGrpSpPr/>
          <p:nvPr/>
        </p:nvGrpSpPr>
        <p:grpSpPr>
          <a:xfrm>
            <a:off x="1828016" y="4304598"/>
            <a:ext cx="1641326" cy="338554"/>
            <a:chOff x="1750742" y="5634943"/>
            <a:chExt cx="1641326" cy="338554"/>
          </a:xfrm>
        </p:grpSpPr>
        <p:cxnSp>
          <p:nvCxnSpPr>
            <p:cNvPr id="84" name="Straight Arrow Connector 83">
              <a:extLst>
                <a:ext uri="{FF2B5EF4-FFF2-40B4-BE49-F238E27FC236}">
                  <a16:creationId xmlns:a16="http://schemas.microsoft.com/office/drawing/2014/main" id="{DB9888CD-41C5-4646-87F1-56C4C74BA58F}"/>
                </a:ext>
              </a:extLst>
            </p:cNvPr>
            <p:cNvCxnSpPr>
              <a:cxnSpLocks/>
            </p:cNvCxnSpPr>
            <p:nvPr/>
          </p:nvCxnSpPr>
          <p:spPr>
            <a:xfrm flipH="1">
              <a:off x="1750742" y="5804632"/>
              <a:ext cx="1641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AD494163-6EBC-544B-A9C5-6828F477C4BF}"/>
                </a:ext>
              </a:extLst>
            </p:cNvPr>
            <p:cNvSpPr txBox="1"/>
            <p:nvPr/>
          </p:nvSpPr>
          <p:spPr>
            <a:xfrm>
              <a:off x="2779553" y="5634943"/>
              <a:ext cx="45910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4</a:t>
              </a:r>
            </a:p>
          </p:txBody>
        </p:sp>
      </p:grpSp>
      <p:sp>
        <p:nvSpPr>
          <p:cNvPr id="98" name="Rectangle 97">
            <a:extLst>
              <a:ext uri="{FF2B5EF4-FFF2-40B4-BE49-F238E27FC236}">
                <a16:creationId xmlns:a16="http://schemas.microsoft.com/office/drawing/2014/main" id="{CFAEFC89-AAE1-D248-8065-2DCB806A42B8}"/>
              </a:ext>
            </a:extLst>
          </p:cNvPr>
          <p:cNvSpPr/>
          <p:nvPr/>
        </p:nvSpPr>
        <p:spPr>
          <a:xfrm>
            <a:off x="8701276" y="3884234"/>
            <a:ext cx="892097" cy="1103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99" name="Rectangle 98">
            <a:extLst>
              <a:ext uri="{FF2B5EF4-FFF2-40B4-BE49-F238E27FC236}">
                <a16:creationId xmlns:a16="http://schemas.microsoft.com/office/drawing/2014/main" id="{B85586A7-784E-134B-85D7-D63EAD126974}"/>
              </a:ext>
            </a:extLst>
          </p:cNvPr>
          <p:cNvSpPr/>
          <p:nvPr/>
        </p:nvSpPr>
        <p:spPr>
          <a:xfrm>
            <a:off x="8701276" y="3973355"/>
            <a:ext cx="892097" cy="1103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00" name="Rectangle 99">
            <a:extLst>
              <a:ext uri="{FF2B5EF4-FFF2-40B4-BE49-F238E27FC236}">
                <a16:creationId xmlns:a16="http://schemas.microsoft.com/office/drawing/2014/main" id="{88A20BE8-0DED-0F46-A15A-6CA9C220DD67}"/>
              </a:ext>
            </a:extLst>
          </p:cNvPr>
          <p:cNvSpPr/>
          <p:nvPr/>
        </p:nvSpPr>
        <p:spPr>
          <a:xfrm>
            <a:off x="8697618" y="4095059"/>
            <a:ext cx="892097" cy="1103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92" name="TextBox 91">
            <a:extLst>
              <a:ext uri="{FF2B5EF4-FFF2-40B4-BE49-F238E27FC236}">
                <a16:creationId xmlns:a16="http://schemas.microsoft.com/office/drawing/2014/main" id="{8AF7AE2C-A59F-D247-BD00-087A82CBE885}"/>
              </a:ext>
            </a:extLst>
          </p:cNvPr>
          <p:cNvSpPr txBox="1"/>
          <p:nvPr/>
        </p:nvSpPr>
        <p:spPr>
          <a:xfrm>
            <a:off x="8165735" y="1857648"/>
            <a:ext cx="256058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Avenir Book" panose="020B0503020203020204" pitchFamily="34" charset="-78"/>
                <a:cs typeface="Avenir Book" panose="020B0503020203020204" pitchFamily="34" charset="-78"/>
              </a:rPr>
              <a:t>O</a:t>
            </a:r>
            <a:r>
              <a:rPr kumimoji="0" lang="en-US" sz="1800" b="0" u="none" strike="noStrike" kern="1200" cap="none" spc="0" normalizeH="0" baseline="0" noProof="0" dirty="0" err="1" smtClean="0">
                <a:ln>
                  <a:noFill/>
                </a:ln>
                <a:solidFill>
                  <a:prstClr val="black"/>
                </a:solidFill>
                <a:effectLst/>
                <a:uLnTx/>
                <a:uFillTx/>
                <a:latin typeface="Avenir Book" panose="020B0503020203020204" pitchFamily="34" charset="-78"/>
                <a:cs typeface="Avenir Book" panose="020B0503020203020204" pitchFamily="34" charset="-78"/>
              </a:rPr>
              <a:t>bject</a:t>
            </a:r>
            <a:r>
              <a:rPr kumimoji="0" lang="en-US" sz="1800" b="0" u="none" strike="noStrike" kern="1200" cap="none" spc="0" normalizeH="0" baseline="0" noProof="0" dirty="0" smtClean="0">
                <a:ln>
                  <a:noFill/>
                </a:ln>
                <a:solidFill>
                  <a:prstClr val="black"/>
                </a:solidFill>
                <a:effectLst/>
                <a:uLnTx/>
                <a:uFillTx/>
                <a:latin typeface="Avenir Book" panose="020B0503020203020204" pitchFamily="34" charset="-78"/>
                <a:cs typeface="Avenir Book" panose="020B0503020203020204" pitchFamily="34" charset="-78"/>
              </a:rPr>
              <a:t> </a:t>
            </a:r>
            <a:r>
              <a:rPr kumimoji="0" lang="en-US" sz="18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data requested</a:t>
            </a:r>
          </a:p>
        </p:txBody>
      </p:sp>
      <p:sp>
        <p:nvSpPr>
          <p:cNvPr id="101" name="Left Arrow 100">
            <a:extLst>
              <a:ext uri="{FF2B5EF4-FFF2-40B4-BE49-F238E27FC236}">
                <a16:creationId xmlns:a16="http://schemas.microsoft.com/office/drawing/2014/main" id="{9C9ACF7A-93F7-1144-933E-C07E1A9255BB}"/>
              </a:ext>
            </a:extLst>
          </p:cNvPr>
          <p:cNvSpPr/>
          <p:nvPr/>
        </p:nvSpPr>
        <p:spPr>
          <a:xfrm>
            <a:off x="8003665" y="2944415"/>
            <a:ext cx="596846" cy="369332"/>
          </a:xfrm>
          <a:prstGeom prst="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04" name="Rectangle 103">
            <a:extLst>
              <a:ext uri="{FF2B5EF4-FFF2-40B4-BE49-F238E27FC236}">
                <a16:creationId xmlns:a16="http://schemas.microsoft.com/office/drawing/2014/main" id="{F92C3131-42F8-4447-929E-4F663CB535C3}"/>
              </a:ext>
            </a:extLst>
          </p:cNvPr>
          <p:cNvSpPr/>
          <p:nvPr/>
        </p:nvSpPr>
        <p:spPr>
          <a:xfrm>
            <a:off x="10143142" y="2366220"/>
            <a:ext cx="394800" cy="22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05" name="TextBox 104">
            <a:extLst>
              <a:ext uri="{FF2B5EF4-FFF2-40B4-BE49-F238E27FC236}">
                <a16:creationId xmlns:a16="http://schemas.microsoft.com/office/drawing/2014/main" id="{C66EC781-091E-0F4D-AB0D-84A37CFCF6E8}"/>
              </a:ext>
            </a:extLst>
          </p:cNvPr>
          <p:cNvSpPr txBox="1"/>
          <p:nvPr/>
        </p:nvSpPr>
        <p:spPr>
          <a:xfrm>
            <a:off x="9783927" y="2568399"/>
            <a:ext cx="7171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24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1</a:t>
            </a:r>
          </a:p>
        </p:txBody>
      </p:sp>
      <p:sp>
        <p:nvSpPr>
          <p:cNvPr id="107" name="Rectangle 106">
            <a:extLst>
              <a:ext uri="{FF2B5EF4-FFF2-40B4-BE49-F238E27FC236}">
                <a16:creationId xmlns:a16="http://schemas.microsoft.com/office/drawing/2014/main" id="{F385891B-C7EB-5245-A25D-276FD77536AB}"/>
              </a:ext>
            </a:extLst>
          </p:cNvPr>
          <p:cNvSpPr/>
          <p:nvPr/>
        </p:nvSpPr>
        <p:spPr>
          <a:xfrm>
            <a:off x="10380685" y="2528491"/>
            <a:ext cx="394800" cy="22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08" name="TextBox 107">
            <a:extLst>
              <a:ext uri="{FF2B5EF4-FFF2-40B4-BE49-F238E27FC236}">
                <a16:creationId xmlns:a16="http://schemas.microsoft.com/office/drawing/2014/main" id="{9D8408DC-4E3D-7747-AD30-D5058E1B4D77}"/>
              </a:ext>
            </a:extLst>
          </p:cNvPr>
          <p:cNvSpPr txBox="1"/>
          <p:nvPr/>
        </p:nvSpPr>
        <p:spPr>
          <a:xfrm>
            <a:off x="9794680" y="3417609"/>
            <a:ext cx="7171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24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2</a:t>
            </a:r>
          </a:p>
        </p:txBody>
      </p:sp>
      <p:sp>
        <p:nvSpPr>
          <p:cNvPr id="109" name="TextBox 108">
            <a:extLst>
              <a:ext uri="{FF2B5EF4-FFF2-40B4-BE49-F238E27FC236}">
                <a16:creationId xmlns:a16="http://schemas.microsoft.com/office/drawing/2014/main" id="{952069D3-515D-EA47-80C1-EAE65F1325BF}"/>
              </a:ext>
            </a:extLst>
          </p:cNvPr>
          <p:cNvSpPr txBox="1"/>
          <p:nvPr/>
        </p:nvSpPr>
        <p:spPr>
          <a:xfrm>
            <a:off x="9794648" y="3771552"/>
            <a:ext cx="7171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24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3</a:t>
            </a:r>
          </a:p>
        </p:txBody>
      </p:sp>
      <p:sp>
        <p:nvSpPr>
          <p:cNvPr id="110" name="TextBox 109">
            <a:extLst>
              <a:ext uri="{FF2B5EF4-FFF2-40B4-BE49-F238E27FC236}">
                <a16:creationId xmlns:a16="http://schemas.microsoft.com/office/drawing/2014/main" id="{56E9B31D-F0E0-5E40-9F14-0871A03773A6}"/>
              </a:ext>
            </a:extLst>
          </p:cNvPr>
          <p:cNvSpPr txBox="1"/>
          <p:nvPr/>
        </p:nvSpPr>
        <p:spPr>
          <a:xfrm>
            <a:off x="9799485" y="4095059"/>
            <a:ext cx="7171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24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4</a:t>
            </a:r>
          </a:p>
        </p:txBody>
      </p:sp>
      <p:cxnSp>
        <p:nvCxnSpPr>
          <p:cNvPr id="111" name="Straight Connector 110">
            <a:extLst>
              <a:ext uri="{FF2B5EF4-FFF2-40B4-BE49-F238E27FC236}">
                <a16:creationId xmlns:a16="http://schemas.microsoft.com/office/drawing/2014/main" id="{D10A1F28-D7BB-BD4E-8F4C-AE1B9F56323C}"/>
              </a:ext>
            </a:extLst>
          </p:cNvPr>
          <p:cNvCxnSpPr>
            <a:cxnSpLocks/>
          </p:cNvCxnSpPr>
          <p:nvPr/>
        </p:nvCxnSpPr>
        <p:spPr>
          <a:xfrm>
            <a:off x="9660817" y="3994536"/>
            <a:ext cx="1861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89079BE-214E-8B42-950F-55C58E69DED5}"/>
              </a:ext>
            </a:extLst>
          </p:cNvPr>
          <p:cNvCxnSpPr>
            <a:cxnSpLocks/>
          </p:cNvCxnSpPr>
          <p:nvPr/>
        </p:nvCxnSpPr>
        <p:spPr>
          <a:xfrm flipV="1">
            <a:off x="9666334" y="3692185"/>
            <a:ext cx="180667" cy="145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A29B81E-105C-7842-9461-2546211EC2C6}"/>
              </a:ext>
            </a:extLst>
          </p:cNvPr>
          <p:cNvCxnSpPr>
            <a:cxnSpLocks/>
          </p:cNvCxnSpPr>
          <p:nvPr/>
        </p:nvCxnSpPr>
        <p:spPr>
          <a:xfrm>
            <a:off x="9670917" y="4172174"/>
            <a:ext cx="180667" cy="145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3">
            <a:extLst>
              <a:ext uri="{FF2B5EF4-FFF2-40B4-BE49-F238E27FC236}">
                <a16:creationId xmlns:a16="http://schemas.microsoft.com/office/drawing/2014/main" id="{A8987A85-6673-8C45-92B4-FA947F072F67}"/>
              </a:ext>
            </a:extLst>
          </p:cNvPr>
          <p:cNvSpPr txBox="1">
            <a:spLocks noChangeArrowheads="1"/>
          </p:cNvSpPr>
          <p:nvPr/>
        </p:nvSpPr>
        <p:spPr>
          <a:xfrm>
            <a:off x="2648602" y="4744928"/>
            <a:ext cx="8451975" cy="503308"/>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a:t>
            </a:r>
            <a:r>
              <a:rPr kumimoji="0" lang="en-US" altLang="en-US" sz="2000" b="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bjects</a:t>
            </a:r>
            <a:r>
              <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delivered in order requested: O</a:t>
            </a:r>
            <a:r>
              <a:rPr kumimoji="0" lang="en-US" altLang="en-US" sz="2000" b="0" u="none" strike="noStrike" kern="1200" cap="none" spc="0" normalizeH="0" baseline="-2500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2</a:t>
            </a:r>
            <a:r>
              <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O</a:t>
            </a:r>
            <a:r>
              <a:rPr kumimoji="0" lang="en-US" altLang="en-US" sz="2000" b="0" u="none" strike="noStrike" kern="1200" cap="none" spc="0" normalizeH="0" baseline="-2500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3</a:t>
            </a:r>
            <a:r>
              <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O</a:t>
            </a:r>
            <a:r>
              <a:rPr kumimoji="0" lang="en-US" altLang="en-US" sz="2000" b="0" u="none" strike="noStrike" kern="1200" cap="none" spc="0" normalizeH="0" baseline="-2500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4</a:t>
            </a:r>
            <a:r>
              <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wait behind O</a:t>
            </a:r>
            <a:r>
              <a:rPr kumimoji="0" lang="en-US" altLang="en-US" sz="2000" b="0" u="none" strike="noStrike" kern="1200" cap="none" spc="0" normalizeH="0" baseline="-2500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1</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7" name="Group 56">
            <a:extLst>
              <a:ext uri="{FF2B5EF4-FFF2-40B4-BE49-F238E27FC236}">
                <a16:creationId xmlns:a16="http://schemas.microsoft.com/office/drawing/2014/main" id="{57772C53-CB21-F54B-81A4-80FA45EF0DCB}"/>
              </a:ext>
            </a:extLst>
          </p:cNvPr>
          <p:cNvGrpSpPr/>
          <p:nvPr/>
        </p:nvGrpSpPr>
        <p:grpSpPr>
          <a:xfrm>
            <a:off x="3478188" y="3864910"/>
            <a:ext cx="4029070" cy="477315"/>
            <a:chOff x="3400914" y="5195255"/>
            <a:chExt cx="4029070" cy="477315"/>
          </a:xfrm>
        </p:grpSpPr>
        <p:cxnSp>
          <p:nvCxnSpPr>
            <p:cNvPr id="61" name="Straight Arrow Connector 60">
              <a:extLst>
                <a:ext uri="{FF2B5EF4-FFF2-40B4-BE49-F238E27FC236}">
                  <a16:creationId xmlns:a16="http://schemas.microsoft.com/office/drawing/2014/main" id="{72FF5CC6-CED4-2143-AE2B-F90140B18684}"/>
                </a:ext>
              </a:extLst>
            </p:cNvPr>
            <p:cNvCxnSpPr>
              <a:cxnSpLocks/>
            </p:cNvCxnSpPr>
            <p:nvPr/>
          </p:nvCxnSpPr>
          <p:spPr>
            <a:xfrm flipH="1">
              <a:off x="3400914" y="5403102"/>
              <a:ext cx="4029070" cy="269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reeform 55">
              <a:extLst>
                <a:ext uri="{FF2B5EF4-FFF2-40B4-BE49-F238E27FC236}">
                  <a16:creationId xmlns:a16="http://schemas.microsoft.com/office/drawing/2014/main" id="{5A06D02B-5F32-3D42-9572-49327927E15A}"/>
                </a:ext>
              </a:extLst>
            </p:cNvPr>
            <p:cNvSpPr/>
            <p:nvPr/>
          </p:nvSpPr>
          <p:spPr>
            <a:xfrm>
              <a:off x="3520812" y="5195255"/>
              <a:ext cx="3866473" cy="468804"/>
            </a:xfrm>
            <a:custGeom>
              <a:avLst/>
              <a:gdLst>
                <a:gd name="connsiteX0" fmla="*/ 0 w 3866473"/>
                <a:gd name="connsiteY0" fmla="*/ 264573 h 468804"/>
                <a:gd name="connsiteX1" fmla="*/ 0 w 3866473"/>
                <a:gd name="connsiteY1" fmla="*/ 468804 h 468804"/>
                <a:gd name="connsiteX2" fmla="*/ 3866473 w 3866473"/>
                <a:gd name="connsiteY2" fmla="*/ 204232 h 468804"/>
                <a:gd name="connsiteX3" fmla="*/ 3861832 w 3866473"/>
                <a:gd name="connsiteY3" fmla="*/ 0 h 468804"/>
                <a:gd name="connsiteX4" fmla="*/ 0 w 3866473"/>
                <a:gd name="connsiteY4" fmla="*/ 264573 h 46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473" h="468804">
                  <a:moveTo>
                    <a:pt x="0" y="264573"/>
                  </a:moveTo>
                  <a:lnTo>
                    <a:pt x="0" y="468804"/>
                  </a:lnTo>
                  <a:lnTo>
                    <a:pt x="3866473" y="204232"/>
                  </a:lnTo>
                  <a:lnTo>
                    <a:pt x="3861832" y="0"/>
                  </a:lnTo>
                  <a:lnTo>
                    <a:pt x="0" y="26457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grpSp>
      <p:sp>
        <p:nvSpPr>
          <p:cNvPr id="93" name="Rectangle 3">
            <a:extLst>
              <a:ext uri="{FF2B5EF4-FFF2-40B4-BE49-F238E27FC236}">
                <a16:creationId xmlns:a16="http://schemas.microsoft.com/office/drawing/2014/main" id="{8CBA4EFF-1AC8-A245-B998-4DDACE8C36D2}"/>
              </a:ext>
            </a:extLst>
          </p:cNvPr>
          <p:cNvSpPr txBox="1">
            <a:spLocks noChangeArrowheads="1"/>
          </p:cNvSpPr>
          <p:nvPr/>
        </p:nvSpPr>
        <p:spPr>
          <a:xfrm>
            <a:off x="179775" y="746420"/>
            <a:ext cx="11117107" cy="503308"/>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ctr"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HTTP 1.1: client requests 1 large object (e.g., video file) and 3 smaller objects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13385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right)">
                                      <p:cBhvr>
                                        <p:cTn id="23" dur="500"/>
                                        <p:tgtEl>
                                          <p:spTgt spid="5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right)">
                                      <p:cBhvr>
                                        <p:cTn id="31" dur="500"/>
                                        <p:tgtEl>
                                          <p:spTgt spid="54"/>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dissolve">
                                      <p:cBhvr>
                                        <p:cTn id="40"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651417" y="223762"/>
            <a:ext cx="10515600" cy="894622"/>
          </a:xfrm>
        </p:spPr>
        <p:txBody>
          <a:bodyPr>
            <a:normAutofit/>
          </a:bodyPr>
          <a:lstStyle/>
          <a:p>
            <a:pPr algn="ctr"/>
            <a:r>
              <a:rPr lang="en-US" sz="4400" dirty="0">
                <a:latin typeface="Avenir Book" panose="020B0503020203020204" pitchFamily="34" charset="-78"/>
                <a:ea typeface="ＭＳ Ｐゴシック" panose="020B0600070205080204" pitchFamily="34" charset="-128"/>
                <a:cs typeface="Avenir Book" panose="020B0503020203020204" pitchFamily="34" charset="-78"/>
              </a:rPr>
              <a:t>HTTP/2</a:t>
            </a:r>
            <a:endParaRPr lang="en-US" sz="4400" dirty="0">
              <a:latin typeface="Avenir Book" panose="020B0503020203020204" pitchFamily="34" charset="-78"/>
              <a:cs typeface="Avenir Book" panose="020B0503020203020204" pitchFamily="34" charset="-78"/>
            </a:endParaRPr>
          </a:p>
        </p:txBody>
      </p:sp>
      <p:sp>
        <p:nvSpPr>
          <p:cNvPr id="56" name="Rectangle 3">
            <a:extLst>
              <a:ext uri="{FF2B5EF4-FFF2-40B4-BE49-F238E27FC236}">
                <a16:creationId xmlns:a16="http://schemas.microsoft.com/office/drawing/2014/main" id="{9A8B785A-4E29-F546-8152-139D7CF7C8F9}"/>
              </a:ext>
            </a:extLst>
          </p:cNvPr>
          <p:cNvSpPr txBox="1">
            <a:spLocks noChangeArrowheads="1"/>
          </p:cNvSpPr>
          <p:nvPr/>
        </p:nvSpPr>
        <p:spPr>
          <a:xfrm>
            <a:off x="901486" y="2150525"/>
            <a:ext cx="10553452" cy="4487272"/>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400" b="0" u="sng" strike="noStrike" kern="1200" cap="none" spc="0" normalizeH="0" baseline="0" noProof="0" dirty="0">
                <a:ln>
                  <a:noFill/>
                </a:ln>
                <a:solidFill>
                  <a:srgbClr val="C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HTTP/2:</a:t>
            </a: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[RFC 7540, 2015] Increased flexibility at server in sending objects to client:</a:t>
            </a:r>
          </a:p>
          <a:p>
            <a:pPr marL="346075"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a:t>
            </a:r>
            <a:r>
              <a:rPr kumimoji="0" lang="en-US" altLang="en-US" sz="2400" b="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ethods</a:t>
            </a: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status codes, most header fields unchanged from HTTP 1.1</a:t>
            </a:r>
          </a:p>
          <a:p>
            <a:pPr marL="346075"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a:t>
            </a:r>
            <a:r>
              <a:rPr kumimoji="0" lang="en-US" altLang="en-US" sz="2400" b="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ransmission</a:t>
            </a: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order of requested objects based on client-specified object priority (not necessarily FCFS</a:t>
            </a:r>
            <a:r>
              <a:rPr kumimoji="0" lang="en-US" altLang="en-US" sz="2400" b="0" u="none" strike="noStrike" kern="1200" cap="none" spc="0" normalizeH="0" baseline="0" noProof="0" dirty="0" smtClean="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a:t>
            </a:r>
          </a:p>
          <a:p>
            <a:pPr marL="346075" lvl="0" indent="-280988">
              <a:defRPr/>
            </a:pPr>
            <a:r>
              <a:rPr lang="en-GB"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Push </a:t>
            </a:r>
            <a:r>
              <a:rPr lang="en-GB"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unrequested objects to client</a:t>
            </a:r>
          </a:p>
          <a:p>
            <a:pPr marL="346075"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a:t>
            </a:r>
            <a:r>
              <a:rPr kumimoji="0" lang="en-US" altLang="en-US" sz="2400" b="0" u="none" strike="noStrike" kern="1200" cap="none" spc="0" normalizeH="0" baseline="0" noProof="0" dirty="0" err="1" smtClean="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ivide</a:t>
            </a:r>
            <a:r>
              <a:rPr kumimoji="0" lang="en-US" altLang="en-US" sz="2400" b="0" u="none" strike="noStrike" kern="1200" cap="none" spc="0" normalizeH="0" baseline="0" noProof="0" dirty="0" smtClean="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a:t>
            </a: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objects into frames, schedule frames to mitigate HOL blocking</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 name="Rectangle 3">
            <a:extLst>
              <a:ext uri="{FF2B5EF4-FFF2-40B4-BE49-F238E27FC236}">
                <a16:creationId xmlns:a16="http://schemas.microsoft.com/office/drawing/2014/main" id="{279D3858-EB11-8347-B284-0EA3928CF486}"/>
              </a:ext>
            </a:extLst>
          </p:cNvPr>
          <p:cNvSpPr txBox="1">
            <a:spLocks noChangeArrowheads="1"/>
          </p:cNvSpPr>
          <p:nvPr/>
        </p:nvSpPr>
        <p:spPr>
          <a:xfrm>
            <a:off x="572119" y="1236917"/>
            <a:ext cx="11117107" cy="503308"/>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ctr"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u="none" strike="noStrike" kern="1200" cap="none" spc="0" normalizeH="0" baseline="0" noProof="0" dirty="0">
                <a:ln>
                  <a:noFill/>
                </a:ln>
                <a:solidFill>
                  <a:srgbClr val="00009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Key goal: </a:t>
            </a:r>
            <a:r>
              <a:rPr lang="en-US" altLang="en-US" sz="32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a:t>
            </a:r>
            <a:r>
              <a:rPr kumimoji="0" lang="en-US" altLang="en-US" sz="3200" b="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ecreased</a:t>
            </a:r>
            <a:r>
              <a:rPr kumimoji="0" lang="en-US" altLang="en-US" sz="32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delay in multi-object HTTP requests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32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421996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dissolve">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dissolve">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dissolve">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dissolve">
                                      <p:cBhvr>
                                        <p:cTn id="27"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81542"/>
            <a:ext cx="10515600" cy="563427"/>
          </a:xfrm>
        </p:spPr>
        <p:txBody>
          <a:bodyPr>
            <a:normAutofit fontScale="90000"/>
          </a:bodyPr>
          <a:lstStyle/>
          <a:p>
            <a:pPr algn="ctr"/>
            <a:r>
              <a:rPr lang="en-US" sz="4400" dirty="0">
                <a:latin typeface="Avenir Book" panose="020B0503020203020204" pitchFamily="34" charset="-78"/>
                <a:ea typeface="ＭＳ Ｐゴシック" panose="020B0600070205080204" pitchFamily="34" charset="-128"/>
                <a:cs typeface="Avenir Book" panose="020B0503020203020204" pitchFamily="34" charset="-78"/>
              </a:rPr>
              <a:t>HTTP/2: Mitigating HOL Blocking</a:t>
            </a:r>
            <a:endParaRPr lang="en-US" sz="4400" dirty="0">
              <a:latin typeface="Avenir Book" panose="020B0503020203020204" pitchFamily="34" charset="-78"/>
              <a:cs typeface="Avenir Book" panose="020B0503020203020204" pitchFamily="34" charset="-78"/>
            </a:endParaRPr>
          </a:p>
        </p:txBody>
      </p:sp>
      <p:sp>
        <p:nvSpPr>
          <p:cNvPr id="11" name="Text Box 5">
            <a:extLst>
              <a:ext uri="{FF2B5EF4-FFF2-40B4-BE49-F238E27FC236}">
                <a16:creationId xmlns:a16="http://schemas.microsoft.com/office/drawing/2014/main" id="{9C81A400-509D-8B49-94F6-4A247623F1EE}"/>
              </a:ext>
            </a:extLst>
          </p:cNvPr>
          <p:cNvSpPr txBox="1">
            <a:spLocks noChangeArrowheads="1"/>
          </p:cNvSpPr>
          <p:nvPr/>
        </p:nvSpPr>
        <p:spPr bwMode="auto">
          <a:xfrm>
            <a:off x="3068971" y="2149691"/>
            <a:ext cx="857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en-US" dirty="0">
                <a:solidFill>
                  <a:srgbClr val="CC0000"/>
                </a:solidFill>
                <a:latin typeface="Avenir Book" panose="020B0503020203020204" pitchFamily="34" charset="-78"/>
                <a:cs typeface="Avenir Book" panose="020B0503020203020204" pitchFamily="34" charset="-78"/>
              </a:rPr>
              <a:t>C</a:t>
            </a:r>
            <a:r>
              <a:rPr kumimoji="0" lang="en-US" altLang="en-US" sz="2000" b="0" u="none" strike="noStrike" kern="1200" cap="none" spc="0" normalizeH="0" baseline="0" noProof="0" dirty="0" err="1" smtClean="0">
                <a:ln>
                  <a:noFill/>
                </a:ln>
                <a:solidFill>
                  <a:srgbClr val="CC0000"/>
                </a:solidFill>
                <a:effectLst/>
                <a:uLnTx/>
                <a:uFillTx/>
                <a:latin typeface="Avenir Book" panose="020B0503020203020204" pitchFamily="34" charset="-78"/>
                <a:cs typeface="Avenir Book" panose="020B0503020203020204" pitchFamily="34" charset="-78"/>
              </a:rPr>
              <a:t>lient</a:t>
            </a:r>
            <a:endParaRPr kumimoji="0" lang="en-US" altLang="en-US" sz="20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endParaRPr>
          </a:p>
        </p:txBody>
      </p:sp>
      <p:sp>
        <p:nvSpPr>
          <p:cNvPr id="12" name="Text Box 6">
            <a:extLst>
              <a:ext uri="{FF2B5EF4-FFF2-40B4-BE49-F238E27FC236}">
                <a16:creationId xmlns:a16="http://schemas.microsoft.com/office/drawing/2014/main" id="{1C4A8696-15E9-F34E-9D6B-A386450B2B8A}"/>
              </a:ext>
            </a:extLst>
          </p:cNvPr>
          <p:cNvSpPr txBox="1">
            <a:spLocks noChangeArrowheads="1"/>
          </p:cNvSpPr>
          <p:nvPr/>
        </p:nvSpPr>
        <p:spPr bwMode="auto">
          <a:xfrm>
            <a:off x="7159382" y="1190468"/>
            <a:ext cx="906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en-US" dirty="0">
                <a:solidFill>
                  <a:srgbClr val="CC0000"/>
                </a:solidFill>
                <a:latin typeface="Avenir Book" panose="020B0503020203020204" pitchFamily="34" charset="-78"/>
                <a:cs typeface="Avenir Book" panose="020B0503020203020204" pitchFamily="34" charset="-78"/>
              </a:rPr>
              <a:t>S</a:t>
            </a:r>
            <a:r>
              <a:rPr kumimoji="0" lang="en-US" altLang="en-US" sz="2000" b="0" u="none" strike="noStrike" kern="1200" cap="none" spc="0" normalizeH="0" baseline="0" noProof="0" dirty="0" err="1" smtClean="0">
                <a:ln>
                  <a:noFill/>
                </a:ln>
                <a:solidFill>
                  <a:srgbClr val="CC0000"/>
                </a:solidFill>
                <a:effectLst/>
                <a:uLnTx/>
                <a:uFillTx/>
                <a:latin typeface="Avenir Book" panose="020B0503020203020204" pitchFamily="34" charset="-78"/>
                <a:cs typeface="Avenir Book" panose="020B0503020203020204" pitchFamily="34" charset="-78"/>
              </a:rPr>
              <a:t>erver</a:t>
            </a:r>
            <a:endParaRPr kumimoji="0" lang="en-US" altLang="en-US" sz="20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endParaRPr>
          </a:p>
        </p:txBody>
      </p:sp>
      <p:grpSp>
        <p:nvGrpSpPr>
          <p:cNvPr id="13" name="Group 34">
            <a:extLst>
              <a:ext uri="{FF2B5EF4-FFF2-40B4-BE49-F238E27FC236}">
                <a16:creationId xmlns:a16="http://schemas.microsoft.com/office/drawing/2014/main" id="{3F9049F0-AD0D-BB4A-9A38-AE6CD2DEE44B}"/>
              </a:ext>
            </a:extLst>
          </p:cNvPr>
          <p:cNvGrpSpPr>
            <a:grpSpLocks/>
          </p:cNvGrpSpPr>
          <p:nvPr/>
        </p:nvGrpSpPr>
        <p:grpSpPr bwMode="auto">
          <a:xfrm>
            <a:off x="7443379" y="1509386"/>
            <a:ext cx="422275" cy="685800"/>
            <a:chOff x="4140" y="429"/>
            <a:chExt cx="1425" cy="2396"/>
          </a:xfrm>
        </p:grpSpPr>
        <p:sp>
          <p:nvSpPr>
            <p:cNvPr id="14" name="Freeform 35">
              <a:extLst>
                <a:ext uri="{FF2B5EF4-FFF2-40B4-BE49-F238E27FC236}">
                  <a16:creationId xmlns:a16="http://schemas.microsoft.com/office/drawing/2014/main" id="{803C6B5A-D9D1-EB4A-A391-52C6BC681D84}"/>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5" name="Rectangle 36">
              <a:extLst>
                <a:ext uri="{FF2B5EF4-FFF2-40B4-BE49-F238E27FC236}">
                  <a16:creationId xmlns:a16="http://schemas.microsoft.com/office/drawing/2014/main" id="{743E8922-0B4F-124B-8E08-EAFC48A26AC2}"/>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6" name="Freeform 37">
              <a:extLst>
                <a:ext uri="{FF2B5EF4-FFF2-40B4-BE49-F238E27FC236}">
                  <a16:creationId xmlns:a16="http://schemas.microsoft.com/office/drawing/2014/main" id="{B8099CED-B66E-A64F-9D64-36008CA1795B}"/>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7" name="Freeform 38">
              <a:extLst>
                <a:ext uri="{FF2B5EF4-FFF2-40B4-BE49-F238E27FC236}">
                  <a16:creationId xmlns:a16="http://schemas.microsoft.com/office/drawing/2014/main" id="{8E10A1E3-E714-724B-9A56-653D39FCCDCC}"/>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8" name="Rectangle 39">
              <a:extLst>
                <a:ext uri="{FF2B5EF4-FFF2-40B4-BE49-F238E27FC236}">
                  <a16:creationId xmlns:a16="http://schemas.microsoft.com/office/drawing/2014/main" id="{51B7511E-9F4A-634B-B78E-ADF6D024CA43}"/>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19" name="Group 40">
              <a:extLst>
                <a:ext uri="{FF2B5EF4-FFF2-40B4-BE49-F238E27FC236}">
                  <a16:creationId xmlns:a16="http://schemas.microsoft.com/office/drawing/2014/main" id="{5B0CC43F-BAC2-3140-B5A3-62B0B2DB20E0}"/>
                </a:ext>
              </a:extLst>
            </p:cNvPr>
            <p:cNvGrpSpPr>
              <a:grpSpLocks/>
            </p:cNvGrpSpPr>
            <p:nvPr/>
          </p:nvGrpSpPr>
          <p:grpSpPr bwMode="auto">
            <a:xfrm>
              <a:off x="4749" y="668"/>
              <a:ext cx="581" cy="145"/>
              <a:chOff x="614" y="2568"/>
              <a:chExt cx="725" cy="139"/>
            </a:xfrm>
          </p:grpSpPr>
          <p:sp>
            <p:nvSpPr>
              <p:cNvPr id="44" name="AutoShape 41">
                <a:extLst>
                  <a:ext uri="{FF2B5EF4-FFF2-40B4-BE49-F238E27FC236}">
                    <a16:creationId xmlns:a16="http://schemas.microsoft.com/office/drawing/2014/main" id="{15BC3053-32F0-D74D-89AF-8B97E27A3909}"/>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5" name="AutoShape 42">
                <a:extLst>
                  <a:ext uri="{FF2B5EF4-FFF2-40B4-BE49-F238E27FC236}">
                    <a16:creationId xmlns:a16="http://schemas.microsoft.com/office/drawing/2014/main" id="{20995AA6-2DCD-3745-B56B-D4A2BD016FEA}"/>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0" name="Rectangle 43">
              <a:extLst>
                <a:ext uri="{FF2B5EF4-FFF2-40B4-BE49-F238E27FC236}">
                  <a16:creationId xmlns:a16="http://schemas.microsoft.com/office/drawing/2014/main" id="{A0AB9F72-54CB-1348-80D1-B314D48A04CD}"/>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21" name="Group 44">
              <a:extLst>
                <a:ext uri="{FF2B5EF4-FFF2-40B4-BE49-F238E27FC236}">
                  <a16:creationId xmlns:a16="http://schemas.microsoft.com/office/drawing/2014/main" id="{9E4659C2-4E42-B443-84EF-9148F9288BE3}"/>
                </a:ext>
              </a:extLst>
            </p:cNvPr>
            <p:cNvGrpSpPr>
              <a:grpSpLocks/>
            </p:cNvGrpSpPr>
            <p:nvPr/>
          </p:nvGrpSpPr>
          <p:grpSpPr bwMode="auto">
            <a:xfrm>
              <a:off x="4747" y="994"/>
              <a:ext cx="581" cy="134"/>
              <a:chOff x="614" y="2568"/>
              <a:chExt cx="725" cy="139"/>
            </a:xfrm>
          </p:grpSpPr>
          <p:sp>
            <p:nvSpPr>
              <p:cNvPr id="42" name="AutoShape 45">
                <a:extLst>
                  <a:ext uri="{FF2B5EF4-FFF2-40B4-BE49-F238E27FC236}">
                    <a16:creationId xmlns:a16="http://schemas.microsoft.com/office/drawing/2014/main" id="{D8903B39-8265-544A-9AFB-566D599B94BF}"/>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3" name="AutoShape 46">
                <a:extLst>
                  <a:ext uri="{FF2B5EF4-FFF2-40B4-BE49-F238E27FC236}">
                    <a16:creationId xmlns:a16="http://schemas.microsoft.com/office/drawing/2014/main" id="{FD67A903-00AF-8F4D-B4F7-1CE981372C02}"/>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2" name="Rectangle 47">
              <a:extLst>
                <a:ext uri="{FF2B5EF4-FFF2-40B4-BE49-F238E27FC236}">
                  <a16:creationId xmlns:a16="http://schemas.microsoft.com/office/drawing/2014/main" id="{4CE4A0E0-E439-5A47-BF8B-98C51081AA9D}"/>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3" name="Rectangle 48">
              <a:extLst>
                <a:ext uri="{FF2B5EF4-FFF2-40B4-BE49-F238E27FC236}">
                  <a16:creationId xmlns:a16="http://schemas.microsoft.com/office/drawing/2014/main" id="{9C3A9589-0AF1-484B-8D65-785BF63FA907}"/>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24" name="Group 49">
              <a:extLst>
                <a:ext uri="{FF2B5EF4-FFF2-40B4-BE49-F238E27FC236}">
                  <a16:creationId xmlns:a16="http://schemas.microsoft.com/office/drawing/2014/main" id="{B0BBD09F-6C03-C742-8A03-DE01670CB532}"/>
                </a:ext>
              </a:extLst>
            </p:cNvPr>
            <p:cNvGrpSpPr>
              <a:grpSpLocks/>
            </p:cNvGrpSpPr>
            <p:nvPr/>
          </p:nvGrpSpPr>
          <p:grpSpPr bwMode="auto">
            <a:xfrm>
              <a:off x="4735" y="1627"/>
              <a:ext cx="582" cy="151"/>
              <a:chOff x="614" y="2568"/>
              <a:chExt cx="725" cy="139"/>
            </a:xfrm>
          </p:grpSpPr>
          <p:sp>
            <p:nvSpPr>
              <p:cNvPr id="40" name="AutoShape 50">
                <a:extLst>
                  <a:ext uri="{FF2B5EF4-FFF2-40B4-BE49-F238E27FC236}">
                    <a16:creationId xmlns:a16="http://schemas.microsoft.com/office/drawing/2014/main" id="{F540A08B-AEF4-A545-BD11-4851FF84EDEE}"/>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1" name="AutoShape 51">
                <a:extLst>
                  <a:ext uri="{FF2B5EF4-FFF2-40B4-BE49-F238E27FC236}">
                    <a16:creationId xmlns:a16="http://schemas.microsoft.com/office/drawing/2014/main" id="{3E831A66-2030-664B-A089-E131017C23D6}"/>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5" name="Freeform 52">
              <a:extLst>
                <a:ext uri="{FF2B5EF4-FFF2-40B4-BE49-F238E27FC236}">
                  <a16:creationId xmlns:a16="http://schemas.microsoft.com/office/drawing/2014/main" id="{EB110631-8DF7-8E4E-A94B-F2F52EA1E58F}"/>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26" name="Group 53">
              <a:extLst>
                <a:ext uri="{FF2B5EF4-FFF2-40B4-BE49-F238E27FC236}">
                  <a16:creationId xmlns:a16="http://schemas.microsoft.com/office/drawing/2014/main" id="{0605E8F2-9F9A-7648-8BA6-ABA0DFC79339}"/>
                </a:ext>
              </a:extLst>
            </p:cNvPr>
            <p:cNvGrpSpPr>
              <a:grpSpLocks/>
            </p:cNvGrpSpPr>
            <p:nvPr/>
          </p:nvGrpSpPr>
          <p:grpSpPr bwMode="auto">
            <a:xfrm>
              <a:off x="4739" y="1327"/>
              <a:ext cx="582" cy="139"/>
              <a:chOff x="614" y="2568"/>
              <a:chExt cx="725" cy="139"/>
            </a:xfrm>
          </p:grpSpPr>
          <p:sp>
            <p:nvSpPr>
              <p:cNvPr id="38" name="AutoShape 54">
                <a:extLst>
                  <a:ext uri="{FF2B5EF4-FFF2-40B4-BE49-F238E27FC236}">
                    <a16:creationId xmlns:a16="http://schemas.microsoft.com/office/drawing/2014/main" id="{D18E181B-E7B4-7D4A-A9B8-9FDE56CEBEA7}"/>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9" name="AutoShape 55">
                <a:extLst>
                  <a:ext uri="{FF2B5EF4-FFF2-40B4-BE49-F238E27FC236}">
                    <a16:creationId xmlns:a16="http://schemas.microsoft.com/office/drawing/2014/main" id="{0A0D2D66-4293-5E42-AB2B-B27978D8D73F}"/>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7" name="Rectangle 56">
              <a:extLst>
                <a:ext uri="{FF2B5EF4-FFF2-40B4-BE49-F238E27FC236}">
                  <a16:creationId xmlns:a16="http://schemas.microsoft.com/office/drawing/2014/main" id="{29DA363B-DCCE-0E42-97D8-C3675780D8DA}"/>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 name="Freeform 57">
              <a:extLst>
                <a:ext uri="{FF2B5EF4-FFF2-40B4-BE49-F238E27FC236}">
                  <a16:creationId xmlns:a16="http://schemas.microsoft.com/office/drawing/2014/main" id="{003F54F8-B50A-A745-830C-199E1BDB2573}"/>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9" name="Freeform 58">
              <a:extLst>
                <a:ext uri="{FF2B5EF4-FFF2-40B4-BE49-F238E27FC236}">
                  <a16:creationId xmlns:a16="http://schemas.microsoft.com/office/drawing/2014/main" id="{7C5A7536-BE63-4040-ABA1-74B2DEB36640}"/>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0" name="Oval 59">
              <a:extLst>
                <a:ext uri="{FF2B5EF4-FFF2-40B4-BE49-F238E27FC236}">
                  <a16:creationId xmlns:a16="http://schemas.microsoft.com/office/drawing/2014/main" id="{22686AD2-E3C1-444A-BFBF-DA43577786AE}"/>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1" name="Freeform 60">
              <a:extLst>
                <a:ext uri="{FF2B5EF4-FFF2-40B4-BE49-F238E27FC236}">
                  <a16:creationId xmlns:a16="http://schemas.microsoft.com/office/drawing/2014/main" id="{A511E8EF-CCBE-984C-81CA-5741AD13A422}"/>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2" name="AutoShape 61">
              <a:extLst>
                <a:ext uri="{FF2B5EF4-FFF2-40B4-BE49-F238E27FC236}">
                  <a16:creationId xmlns:a16="http://schemas.microsoft.com/office/drawing/2014/main" id="{E12F38C4-3DA7-4848-A901-A1CCC93301B2}"/>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3" name="AutoShape 62">
              <a:extLst>
                <a:ext uri="{FF2B5EF4-FFF2-40B4-BE49-F238E27FC236}">
                  <a16:creationId xmlns:a16="http://schemas.microsoft.com/office/drawing/2014/main" id="{48A88A52-5BBB-4743-AF8B-09BA6FDF0D97}"/>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4" name="Oval 63">
              <a:extLst>
                <a:ext uri="{FF2B5EF4-FFF2-40B4-BE49-F238E27FC236}">
                  <a16:creationId xmlns:a16="http://schemas.microsoft.com/office/drawing/2014/main" id="{D48CE070-E4DE-984E-B8A5-1FAECB3FCE35}"/>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5" name="Oval 64">
              <a:extLst>
                <a:ext uri="{FF2B5EF4-FFF2-40B4-BE49-F238E27FC236}">
                  <a16:creationId xmlns:a16="http://schemas.microsoft.com/office/drawing/2014/main" id="{3AACC7F2-958D-5A4E-B37D-C55208B6F9BD}"/>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u="none" strike="noStrike" kern="120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36" name="Oval 65">
              <a:extLst>
                <a:ext uri="{FF2B5EF4-FFF2-40B4-BE49-F238E27FC236}">
                  <a16:creationId xmlns:a16="http://schemas.microsoft.com/office/drawing/2014/main" id="{F26427F9-3E33-EB43-B662-FA88A41C6D85}"/>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7" name="Rectangle 66">
              <a:extLst>
                <a:ext uri="{FF2B5EF4-FFF2-40B4-BE49-F238E27FC236}">
                  <a16:creationId xmlns:a16="http://schemas.microsoft.com/office/drawing/2014/main" id="{8F1829D6-46E0-BC42-B764-C952B46A2498}"/>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6" name="Group 67">
            <a:extLst>
              <a:ext uri="{FF2B5EF4-FFF2-40B4-BE49-F238E27FC236}">
                <a16:creationId xmlns:a16="http://schemas.microsoft.com/office/drawing/2014/main" id="{E398CB23-1767-0048-89F5-62C5E9AF7865}"/>
              </a:ext>
            </a:extLst>
          </p:cNvPr>
          <p:cNvGrpSpPr>
            <a:grpSpLocks/>
          </p:cNvGrpSpPr>
          <p:nvPr/>
        </p:nvGrpSpPr>
        <p:grpSpPr bwMode="auto">
          <a:xfrm>
            <a:off x="3093744" y="1539147"/>
            <a:ext cx="742950" cy="742950"/>
            <a:chOff x="-44" y="1473"/>
            <a:chExt cx="981" cy="1105"/>
          </a:xfrm>
        </p:grpSpPr>
        <p:pic>
          <p:nvPicPr>
            <p:cNvPr id="47" name="Picture 68" descr="desktop_computer_stylized_medium">
              <a:extLst>
                <a:ext uri="{FF2B5EF4-FFF2-40B4-BE49-F238E27FC236}">
                  <a16:creationId xmlns:a16="http://schemas.microsoft.com/office/drawing/2014/main" id="{8EC7FF3D-42E5-D345-8DA9-637E325A4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69">
              <a:extLst>
                <a:ext uri="{FF2B5EF4-FFF2-40B4-BE49-F238E27FC236}">
                  <a16:creationId xmlns:a16="http://schemas.microsoft.com/office/drawing/2014/main" id="{A9F3AAA5-0B80-934E-BA4C-75AD71012D04}"/>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cxnSp>
        <p:nvCxnSpPr>
          <p:cNvPr id="5" name="Straight Arrow Connector 4">
            <a:extLst>
              <a:ext uri="{FF2B5EF4-FFF2-40B4-BE49-F238E27FC236}">
                <a16:creationId xmlns:a16="http://schemas.microsoft.com/office/drawing/2014/main" id="{CFD5BA50-AF40-4342-8C77-22AF37730C06}"/>
              </a:ext>
            </a:extLst>
          </p:cNvPr>
          <p:cNvCxnSpPr>
            <a:cxnSpLocks/>
          </p:cNvCxnSpPr>
          <p:nvPr/>
        </p:nvCxnSpPr>
        <p:spPr>
          <a:xfrm>
            <a:off x="3734948" y="2038667"/>
            <a:ext cx="3910012" cy="260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CF97F68-AA2C-FB49-ABBC-199B7521D0A1}"/>
              </a:ext>
            </a:extLst>
          </p:cNvPr>
          <p:cNvSpPr txBox="1"/>
          <p:nvPr/>
        </p:nvSpPr>
        <p:spPr>
          <a:xfrm>
            <a:off x="6301675" y="1914779"/>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GET 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1</a:t>
            </a:r>
          </a:p>
        </p:txBody>
      </p:sp>
      <p:sp>
        <p:nvSpPr>
          <p:cNvPr id="51" name="TextBox 50">
            <a:extLst>
              <a:ext uri="{FF2B5EF4-FFF2-40B4-BE49-F238E27FC236}">
                <a16:creationId xmlns:a16="http://schemas.microsoft.com/office/drawing/2014/main" id="{854675CA-3B4C-CC4F-AFB8-7456C2CEC59A}"/>
              </a:ext>
            </a:extLst>
          </p:cNvPr>
          <p:cNvSpPr txBox="1"/>
          <p:nvPr/>
        </p:nvSpPr>
        <p:spPr>
          <a:xfrm>
            <a:off x="5500208" y="1843952"/>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GET 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2</a:t>
            </a:r>
          </a:p>
        </p:txBody>
      </p:sp>
      <p:sp>
        <p:nvSpPr>
          <p:cNvPr id="52" name="TextBox 51">
            <a:extLst>
              <a:ext uri="{FF2B5EF4-FFF2-40B4-BE49-F238E27FC236}">
                <a16:creationId xmlns:a16="http://schemas.microsoft.com/office/drawing/2014/main" id="{EBB1F67B-C0F8-024A-91A3-3517B8E3A8B6}"/>
              </a:ext>
            </a:extLst>
          </p:cNvPr>
          <p:cNvSpPr txBox="1"/>
          <p:nvPr/>
        </p:nvSpPr>
        <p:spPr>
          <a:xfrm>
            <a:off x="4722185" y="1785287"/>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GET 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3</a:t>
            </a:r>
          </a:p>
        </p:txBody>
      </p:sp>
      <p:sp>
        <p:nvSpPr>
          <p:cNvPr id="53" name="TextBox 52">
            <a:extLst>
              <a:ext uri="{FF2B5EF4-FFF2-40B4-BE49-F238E27FC236}">
                <a16:creationId xmlns:a16="http://schemas.microsoft.com/office/drawing/2014/main" id="{33D26801-4441-6448-9C51-E7BF273943AE}"/>
              </a:ext>
            </a:extLst>
          </p:cNvPr>
          <p:cNvSpPr txBox="1"/>
          <p:nvPr/>
        </p:nvSpPr>
        <p:spPr>
          <a:xfrm>
            <a:off x="3929676" y="1721052"/>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GET 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4</a:t>
            </a:r>
          </a:p>
        </p:txBody>
      </p:sp>
      <p:cxnSp>
        <p:nvCxnSpPr>
          <p:cNvPr id="62" name="Straight Arrow Connector 61">
            <a:extLst>
              <a:ext uri="{FF2B5EF4-FFF2-40B4-BE49-F238E27FC236}">
                <a16:creationId xmlns:a16="http://schemas.microsoft.com/office/drawing/2014/main" id="{58B400F4-D655-EC45-9A58-A60137EE250C}"/>
              </a:ext>
            </a:extLst>
          </p:cNvPr>
          <p:cNvCxnSpPr>
            <a:cxnSpLocks/>
          </p:cNvCxnSpPr>
          <p:nvPr/>
        </p:nvCxnSpPr>
        <p:spPr>
          <a:xfrm flipH="1">
            <a:off x="3528907" y="4258874"/>
            <a:ext cx="4062357" cy="206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8FF6E3C-DC0A-2A42-A83A-2B0D55A3D376}"/>
              </a:ext>
            </a:extLst>
          </p:cNvPr>
          <p:cNvSpPr/>
          <p:nvPr/>
        </p:nvSpPr>
        <p:spPr>
          <a:xfrm>
            <a:off x="8735492" y="2325138"/>
            <a:ext cx="892098" cy="14793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64" name="Rectangle 63">
            <a:extLst>
              <a:ext uri="{FF2B5EF4-FFF2-40B4-BE49-F238E27FC236}">
                <a16:creationId xmlns:a16="http://schemas.microsoft.com/office/drawing/2014/main" id="{790AB6BC-5FA2-CD42-9930-4B26196539D4}"/>
              </a:ext>
            </a:extLst>
          </p:cNvPr>
          <p:cNvSpPr/>
          <p:nvPr/>
        </p:nvSpPr>
        <p:spPr>
          <a:xfrm>
            <a:off x="8739150" y="3819156"/>
            <a:ext cx="892097" cy="1103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49" name="Freeform 48">
            <a:extLst>
              <a:ext uri="{FF2B5EF4-FFF2-40B4-BE49-F238E27FC236}">
                <a16:creationId xmlns:a16="http://schemas.microsoft.com/office/drawing/2014/main" id="{AF7FDDA2-EA85-004E-AB1B-97A9090ECD2A}"/>
              </a:ext>
            </a:extLst>
          </p:cNvPr>
          <p:cNvSpPr/>
          <p:nvPr/>
        </p:nvSpPr>
        <p:spPr>
          <a:xfrm>
            <a:off x="3711338" y="3082716"/>
            <a:ext cx="3867383" cy="1356818"/>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67383 w 3876052"/>
              <a:gd name="connsiteY0" fmla="*/ 0 h 2226179"/>
              <a:gd name="connsiteX1" fmla="*/ 411 w 3876052"/>
              <a:gd name="connsiteY1" fmla="*/ 273465 h 2226179"/>
              <a:gd name="connsiteX2" fmla="*/ 411 w 3876052"/>
              <a:gd name="connsiteY2" fmla="*/ 2226179 h 2226179"/>
              <a:gd name="connsiteX3" fmla="*/ 3875929 w 3876052"/>
              <a:gd name="connsiteY3" fmla="*/ 1956987 h 2226179"/>
              <a:gd name="connsiteX4" fmla="*/ 3867383 w 3876052"/>
              <a:gd name="connsiteY4" fmla="*/ 0 h 2226179"/>
              <a:gd name="connsiteX0" fmla="*/ 3867383 w 3871845"/>
              <a:gd name="connsiteY0" fmla="*/ 0 h 2226179"/>
              <a:gd name="connsiteX1" fmla="*/ 411 w 3871845"/>
              <a:gd name="connsiteY1" fmla="*/ 273465 h 2226179"/>
              <a:gd name="connsiteX2" fmla="*/ 411 w 3871845"/>
              <a:gd name="connsiteY2" fmla="*/ 2226179 h 2226179"/>
              <a:gd name="connsiteX3" fmla="*/ 3871656 w 3871845"/>
              <a:gd name="connsiteY3" fmla="*/ 1969806 h 2226179"/>
              <a:gd name="connsiteX4" fmla="*/ 3867383 w 3871845"/>
              <a:gd name="connsiteY4" fmla="*/ 0 h 2226179"/>
              <a:gd name="connsiteX0" fmla="*/ 3867383 w 3872034"/>
              <a:gd name="connsiteY0" fmla="*/ 0 h 2226179"/>
              <a:gd name="connsiteX1" fmla="*/ 411 w 3872034"/>
              <a:gd name="connsiteY1" fmla="*/ 273465 h 2226179"/>
              <a:gd name="connsiteX2" fmla="*/ 411 w 3872034"/>
              <a:gd name="connsiteY2" fmla="*/ 2226179 h 2226179"/>
              <a:gd name="connsiteX3" fmla="*/ 3871656 w 3872034"/>
              <a:gd name="connsiteY3" fmla="*/ 1969806 h 2226179"/>
              <a:gd name="connsiteX4" fmla="*/ 3867383 w 3872034"/>
              <a:gd name="connsiteY4" fmla="*/ 0 h 2226179"/>
              <a:gd name="connsiteX0" fmla="*/ 3867383 w 3868169"/>
              <a:gd name="connsiteY0" fmla="*/ 0 h 2226179"/>
              <a:gd name="connsiteX1" fmla="*/ 411 w 3868169"/>
              <a:gd name="connsiteY1" fmla="*/ 273465 h 2226179"/>
              <a:gd name="connsiteX2" fmla="*/ 411 w 3868169"/>
              <a:gd name="connsiteY2" fmla="*/ 2226179 h 2226179"/>
              <a:gd name="connsiteX3" fmla="*/ 3863110 w 3868169"/>
              <a:gd name="connsiteY3" fmla="*/ 1969806 h 2226179"/>
              <a:gd name="connsiteX4" fmla="*/ 3867383 w 3868169"/>
              <a:gd name="connsiteY4" fmla="*/ 0 h 2226179"/>
              <a:gd name="connsiteX0" fmla="*/ 3867383 w 3867817"/>
              <a:gd name="connsiteY0" fmla="*/ 0 h 2226179"/>
              <a:gd name="connsiteX1" fmla="*/ 411 w 3867817"/>
              <a:gd name="connsiteY1" fmla="*/ 273465 h 2226179"/>
              <a:gd name="connsiteX2" fmla="*/ 411 w 3867817"/>
              <a:gd name="connsiteY2" fmla="*/ 2226179 h 2226179"/>
              <a:gd name="connsiteX3" fmla="*/ 3856760 w 3867817"/>
              <a:gd name="connsiteY3" fmla="*/ 1718981 h 2226179"/>
              <a:gd name="connsiteX4" fmla="*/ 3867383 w 3867817"/>
              <a:gd name="connsiteY4" fmla="*/ 0 h 2226179"/>
              <a:gd name="connsiteX0" fmla="*/ 3867383 w 3867817"/>
              <a:gd name="connsiteY0" fmla="*/ 0 h 1978529"/>
              <a:gd name="connsiteX1" fmla="*/ 411 w 3867817"/>
              <a:gd name="connsiteY1" fmla="*/ 273465 h 1978529"/>
              <a:gd name="connsiteX2" fmla="*/ 411 w 3867817"/>
              <a:gd name="connsiteY2" fmla="*/ 1978529 h 1978529"/>
              <a:gd name="connsiteX3" fmla="*/ 3856760 w 3867817"/>
              <a:gd name="connsiteY3" fmla="*/ 1718981 h 1978529"/>
              <a:gd name="connsiteX4" fmla="*/ 3867383 w 3867817"/>
              <a:gd name="connsiteY4" fmla="*/ 0 h 1978529"/>
              <a:gd name="connsiteX0" fmla="*/ 3867383 w 3867383"/>
              <a:gd name="connsiteY0" fmla="*/ 0 h 1978529"/>
              <a:gd name="connsiteX1" fmla="*/ 411 w 3867383"/>
              <a:gd name="connsiteY1" fmla="*/ 273465 h 1978529"/>
              <a:gd name="connsiteX2" fmla="*/ 411 w 3867383"/>
              <a:gd name="connsiteY2" fmla="*/ 1978529 h 1978529"/>
              <a:gd name="connsiteX3" fmla="*/ 3856760 w 3867383"/>
              <a:gd name="connsiteY3" fmla="*/ 1718981 h 1978529"/>
              <a:gd name="connsiteX4" fmla="*/ 3867383 w 3867383"/>
              <a:gd name="connsiteY4" fmla="*/ 0 h 1978529"/>
              <a:gd name="connsiteX0" fmla="*/ 3867383 w 3867383"/>
              <a:gd name="connsiteY0" fmla="*/ 0 h 1978529"/>
              <a:gd name="connsiteX1" fmla="*/ 411 w 3867383"/>
              <a:gd name="connsiteY1" fmla="*/ 273465 h 1978529"/>
              <a:gd name="connsiteX2" fmla="*/ 411 w 3867383"/>
              <a:gd name="connsiteY2" fmla="*/ 1978529 h 1978529"/>
              <a:gd name="connsiteX3" fmla="*/ 3856760 w 3867383"/>
              <a:gd name="connsiteY3" fmla="*/ 1718981 h 1978529"/>
              <a:gd name="connsiteX4" fmla="*/ 3867383 w 3867383"/>
              <a:gd name="connsiteY4" fmla="*/ 0 h 1978529"/>
              <a:gd name="connsiteX0" fmla="*/ 3867383 w 3867383"/>
              <a:gd name="connsiteY0" fmla="*/ 0 h 1978529"/>
              <a:gd name="connsiteX1" fmla="*/ 411 w 3867383"/>
              <a:gd name="connsiteY1" fmla="*/ 273465 h 1978529"/>
              <a:gd name="connsiteX2" fmla="*/ 411 w 3867383"/>
              <a:gd name="connsiteY2" fmla="*/ 1978529 h 1978529"/>
              <a:gd name="connsiteX3" fmla="*/ 3856760 w 3867383"/>
              <a:gd name="connsiteY3" fmla="*/ 1718981 h 1978529"/>
              <a:gd name="connsiteX4" fmla="*/ 3867383 w 3867383"/>
              <a:gd name="connsiteY4" fmla="*/ 0 h 1978529"/>
              <a:gd name="connsiteX0" fmla="*/ 3867383 w 3867383"/>
              <a:gd name="connsiteY0" fmla="*/ 0 h 1978529"/>
              <a:gd name="connsiteX1" fmla="*/ 411 w 3867383"/>
              <a:gd name="connsiteY1" fmla="*/ 273465 h 1978529"/>
              <a:gd name="connsiteX2" fmla="*/ 411 w 3867383"/>
              <a:gd name="connsiteY2" fmla="*/ 1978529 h 1978529"/>
              <a:gd name="connsiteX3" fmla="*/ 3856760 w 3867383"/>
              <a:gd name="connsiteY3" fmla="*/ 1718981 h 1978529"/>
              <a:gd name="connsiteX4" fmla="*/ 3867383 w 3867383"/>
              <a:gd name="connsiteY4" fmla="*/ 0 h 197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7383" h="1978529">
                <a:moveTo>
                  <a:pt x="3867383" y="0"/>
                </a:moveTo>
                <a:lnTo>
                  <a:pt x="411" y="273465"/>
                </a:lnTo>
                <a:cubicBezTo>
                  <a:pt x="1835" y="927218"/>
                  <a:pt x="-1013" y="1324776"/>
                  <a:pt x="411" y="1978529"/>
                </a:cubicBezTo>
                <a:lnTo>
                  <a:pt x="3856760" y="1718981"/>
                </a:lnTo>
                <a:cubicBezTo>
                  <a:pt x="3862689" y="443848"/>
                  <a:pt x="3861223" y="1457627"/>
                  <a:pt x="38673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67" name="Freeform 66">
            <a:extLst>
              <a:ext uri="{FF2B5EF4-FFF2-40B4-BE49-F238E27FC236}">
                <a16:creationId xmlns:a16="http://schemas.microsoft.com/office/drawing/2014/main" id="{40D71812-E6AC-D143-8CC1-FD1BA4C52E80}"/>
              </a:ext>
            </a:extLst>
          </p:cNvPr>
          <p:cNvSpPr/>
          <p:nvPr/>
        </p:nvSpPr>
        <p:spPr>
          <a:xfrm>
            <a:off x="3688277" y="2454840"/>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68" name="Freeform 67">
            <a:extLst>
              <a:ext uri="{FF2B5EF4-FFF2-40B4-BE49-F238E27FC236}">
                <a16:creationId xmlns:a16="http://schemas.microsoft.com/office/drawing/2014/main" id="{10D09925-DD27-D34F-926D-3DCC96A914D5}"/>
              </a:ext>
            </a:extLst>
          </p:cNvPr>
          <p:cNvSpPr/>
          <p:nvPr/>
        </p:nvSpPr>
        <p:spPr>
          <a:xfrm>
            <a:off x="3688277" y="2583801"/>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70" name="Freeform 69">
            <a:extLst>
              <a:ext uri="{FF2B5EF4-FFF2-40B4-BE49-F238E27FC236}">
                <a16:creationId xmlns:a16="http://schemas.microsoft.com/office/drawing/2014/main" id="{E5D9F6BF-C428-4448-A3F0-EC7E244381F1}"/>
              </a:ext>
            </a:extLst>
          </p:cNvPr>
          <p:cNvSpPr/>
          <p:nvPr/>
        </p:nvSpPr>
        <p:spPr>
          <a:xfrm>
            <a:off x="3693541" y="2715269"/>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90" name="Rectangle 89">
            <a:extLst>
              <a:ext uri="{FF2B5EF4-FFF2-40B4-BE49-F238E27FC236}">
                <a16:creationId xmlns:a16="http://schemas.microsoft.com/office/drawing/2014/main" id="{50D49D93-5523-2D40-A4B4-2C25959CCB4C}"/>
              </a:ext>
            </a:extLst>
          </p:cNvPr>
          <p:cNvSpPr/>
          <p:nvPr/>
        </p:nvSpPr>
        <p:spPr>
          <a:xfrm>
            <a:off x="2440154" y="2688858"/>
            <a:ext cx="252731" cy="22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grpSp>
        <p:nvGrpSpPr>
          <p:cNvPr id="7" name="Group 6">
            <a:extLst>
              <a:ext uri="{FF2B5EF4-FFF2-40B4-BE49-F238E27FC236}">
                <a16:creationId xmlns:a16="http://schemas.microsoft.com/office/drawing/2014/main" id="{B20822AF-19CE-9944-A719-6386C461356D}"/>
              </a:ext>
            </a:extLst>
          </p:cNvPr>
          <p:cNvGrpSpPr/>
          <p:nvPr/>
        </p:nvGrpSpPr>
        <p:grpSpPr>
          <a:xfrm>
            <a:off x="1979150" y="2632972"/>
            <a:ext cx="1641327" cy="338554"/>
            <a:chOff x="1770738" y="3385789"/>
            <a:chExt cx="1641327" cy="338554"/>
          </a:xfrm>
        </p:grpSpPr>
        <p:cxnSp>
          <p:nvCxnSpPr>
            <p:cNvPr id="80" name="Straight Arrow Connector 79">
              <a:extLst>
                <a:ext uri="{FF2B5EF4-FFF2-40B4-BE49-F238E27FC236}">
                  <a16:creationId xmlns:a16="http://schemas.microsoft.com/office/drawing/2014/main" id="{720A34E6-D1D9-9946-A671-F07C7305187C}"/>
                </a:ext>
              </a:extLst>
            </p:cNvPr>
            <p:cNvCxnSpPr>
              <a:cxnSpLocks/>
            </p:cNvCxnSpPr>
            <p:nvPr/>
          </p:nvCxnSpPr>
          <p:spPr>
            <a:xfrm flipH="1">
              <a:off x="1770738" y="3564111"/>
              <a:ext cx="1641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024E2305-8E5C-AA43-A3E7-0B4250CBA647}"/>
                </a:ext>
              </a:extLst>
            </p:cNvPr>
            <p:cNvSpPr txBox="1"/>
            <p:nvPr/>
          </p:nvSpPr>
          <p:spPr>
            <a:xfrm>
              <a:off x="2156066" y="3385789"/>
              <a:ext cx="45910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2</a:t>
              </a:r>
            </a:p>
          </p:txBody>
        </p:sp>
      </p:grpSp>
      <p:sp>
        <p:nvSpPr>
          <p:cNvPr id="94" name="Rectangle 93">
            <a:extLst>
              <a:ext uri="{FF2B5EF4-FFF2-40B4-BE49-F238E27FC236}">
                <a16:creationId xmlns:a16="http://schemas.microsoft.com/office/drawing/2014/main" id="{63ACB7C6-C932-A244-9314-0E6B7F0BABA7}"/>
              </a:ext>
            </a:extLst>
          </p:cNvPr>
          <p:cNvSpPr/>
          <p:nvPr/>
        </p:nvSpPr>
        <p:spPr>
          <a:xfrm>
            <a:off x="2577676" y="2975334"/>
            <a:ext cx="252731" cy="22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grpSp>
        <p:nvGrpSpPr>
          <p:cNvPr id="10" name="Group 9">
            <a:extLst>
              <a:ext uri="{FF2B5EF4-FFF2-40B4-BE49-F238E27FC236}">
                <a16:creationId xmlns:a16="http://schemas.microsoft.com/office/drawing/2014/main" id="{28813376-E418-2342-A851-A732B9438E05}"/>
              </a:ext>
            </a:extLst>
          </p:cNvPr>
          <p:cNvGrpSpPr/>
          <p:nvPr/>
        </p:nvGrpSpPr>
        <p:grpSpPr>
          <a:xfrm>
            <a:off x="1968070" y="2908946"/>
            <a:ext cx="1641172" cy="338554"/>
            <a:chOff x="1759658" y="3661763"/>
            <a:chExt cx="1641172" cy="338554"/>
          </a:xfrm>
        </p:grpSpPr>
        <p:cxnSp>
          <p:nvCxnSpPr>
            <p:cNvPr id="82" name="Straight Arrow Connector 81">
              <a:extLst>
                <a:ext uri="{FF2B5EF4-FFF2-40B4-BE49-F238E27FC236}">
                  <a16:creationId xmlns:a16="http://schemas.microsoft.com/office/drawing/2014/main" id="{6CC15AA8-A7F6-FE4A-B121-E8AC009EFE51}"/>
                </a:ext>
              </a:extLst>
            </p:cNvPr>
            <p:cNvCxnSpPr>
              <a:cxnSpLocks/>
            </p:cNvCxnSpPr>
            <p:nvPr/>
          </p:nvCxnSpPr>
          <p:spPr>
            <a:xfrm flipH="1">
              <a:off x="1759658" y="3839649"/>
              <a:ext cx="1641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AD494163-6EBC-544B-A9C5-6828F477C4BF}"/>
                </a:ext>
              </a:extLst>
            </p:cNvPr>
            <p:cNvSpPr txBox="1"/>
            <p:nvPr/>
          </p:nvSpPr>
          <p:spPr>
            <a:xfrm>
              <a:off x="2315510" y="3661763"/>
              <a:ext cx="45910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4</a:t>
              </a:r>
            </a:p>
          </p:txBody>
        </p:sp>
      </p:grpSp>
      <p:sp>
        <p:nvSpPr>
          <p:cNvPr id="98" name="Rectangle 97">
            <a:extLst>
              <a:ext uri="{FF2B5EF4-FFF2-40B4-BE49-F238E27FC236}">
                <a16:creationId xmlns:a16="http://schemas.microsoft.com/office/drawing/2014/main" id="{CFAEFC89-AAE1-D248-8065-2DCB806A42B8}"/>
              </a:ext>
            </a:extLst>
          </p:cNvPr>
          <p:cNvSpPr/>
          <p:nvPr/>
        </p:nvSpPr>
        <p:spPr>
          <a:xfrm>
            <a:off x="8739151" y="3938911"/>
            <a:ext cx="892097" cy="1103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99" name="Rectangle 98">
            <a:extLst>
              <a:ext uri="{FF2B5EF4-FFF2-40B4-BE49-F238E27FC236}">
                <a16:creationId xmlns:a16="http://schemas.microsoft.com/office/drawing/2014/main" id="{B85586A7-784E-134B-85D7-D63EAD126974}"/>
              </a:ext>
            </a:extLst>
          </p:cNvPr>
          <p:cNvSpPr/>
          <p:nvPr/>
        </p:nvSpPr>
        <p:spPr>
          <a:xfrm>
            <a:off x="8739151" y="4028032"/>
            <a:ext cx="892097" cy="1103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00" name="Rectangle 99">
            <a:extLst>
              <a:ext uri="{FF2B5EF4-FFF2-40B4-BE49-F238E27FC236}">
                <a16:creationId xmlns:a16="http://schemas.microsoft.com/office/drawing/2014/main" id="{88A20BE8-0DED-0F46-A15A-6CA9C220DD67}"/>
              </a:ext>
            </a:extLst>
          </p:cNvPr>
          <p:cNvSpPr/>
          <p:nvPr/>
        </p:nvSpPr>
        <p:spPr>
          <a:xfrm>
            <a:off x="8735493" y="4149736"/>
            <a:ext cx="892097" cy="1103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92" name="TextBox 91">
            <a:extLst>
              <a:ext uri="{FF2B5EF4-FFF2-40B4-BE49-F238E27FC236}">
                <a16:creationId xmlns:a16="http://schemas.microsoft.com/office/drawing/2014/main" id="{8AF7AE2C-A59F-D247-BD00-087A82CBE885}"/>
              </a:ext>
            </a:extLst>
          </p:cNvPr>
          <p:cNvSpPr txBox="1"/>
          <p:nvPr/>
        </p:nvSpPr>
        <p:spPr>
          <a:xfrm>
            <a:off x="8282084" y="1901412"/>
            <a:ext cx="256058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solidFill>
                  <a:prstClr val="black"/>
                </a:solidFill>
                <a:latin typeface="Avenir Book" panose="020B0503020203020204" pitchFamily="34" charset="-78"/>
                <a:cs typeface="Avenir Book" panose="020B0503020203020204" pitchFamily="34" charset="-78"/>
              </a:rPr>
              <a:t>O</a:t>
            </a:r>
            <a:r>
              <a:rPr kumimoji="0" lang="en-US" sz="1800" b="0" u="none" strike="noStrike" kern="1200" cap="none" spc="0" normalizeH="0" baseline="0" noProof="0" dirty="0" smtClean="0">
                <a:ln>
                  <a:noFill/>
                </a:ln>
                <a:solidFill>
                  <a:prstClr val="black"/>
                </a:solidFill>
                <a:effectLst/>
                <a:uLnTx/>
                <a:uFillTx/>
                <a:latin typeface="Avenir Book" panose="020B0503020203020204" pitchFamily="34" charset="-78"/>
                <a:cs typeface="Avenir Book" panose="020B0503020203020204" pitchFamily="34" charset="-78"/>
              </a:rPr>
              <a:t>bject </a:t>
            </a:r>
            <a:r>
              <a:rPr kumimoji="0" lang="en-US" sz="18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data requested</a:t>
            </a:r>
          </a:p>
        </p:txBody>
      </p:sp>
      <p:sp>
        <p:nvSpPr>
          <p:cNvPr id="101" name="Left Arrow 100">
            <a:extLst>
              <a:ext uri="{FF2B5EF4-FFF2-40B4-BE49-F238E27FC236}">
                <a16:creationId xmlns:a16="http://schemas.microsoft.com/office/drawing/2014/main" id="{9C9ACF7A-93F7-1144-933E-C07E1A9255BB}"/>
              </a:ext>
            </a:extLst>
          </p:cNvPr>
          <p:cNvSpPr/>
          <p:nvPr/>
        </p:nvSpPr>
        <p:spPr>
          <a:xfrm>
            <a:off x="8070619" y="2792353"/>
            <a:ext cx="596846" cy="369332"/>
          </a:xfrm>
          <a:prstGeom prst="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05" name="TextBox 104">
            <a:extLst>
              <a:ext uri="{FF2B5EF4-FFF2-40B4-BE49-F238E27FC236}">
                <a16:creationId xmlns:a16="http://schemas.microsoft.com/office/drawing/2014/main" id="{C66EC781-091E-0F4D-AB0D-84A37CFCF6E8}"/>
              </a:ext>
            </a:extLst>
          </p:cNvPr>
          <p:cNvSpPr txBox="1"/>
          <p:nvPr/>
        </p:nvSpPr>
        <p:spPr>
          <a:xfrm>
            <a:off x="9821802" y="2623076"/>
            <a:ext cx="71718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1</a:t>
            </a:r>
          </a:p>
        </p:txBody>
      </p:sp>
      <p:sp>
        <p:nvSpPr>
          <p:cNvPr id="107" name="Rectangle 106">
            <a:extLst>
              <a:ext uri="{FF2B5EF4-FFF2-40B4-BE49-F238E27FC236}">
                <a16:creationId xmlns:a16="http://schemas.microsoft.com/office/drawing/2014/main" id="{F385891B-C7EB-5245-A25D-276FD77536AB}"/>
              </a:ext>
            </a:extLst>
          </p:cNvPr>
          <p:cNvSpPr/>
          <p:nvPr/>
        </p:nvSpPr>
        <p:spPr>
          <a:xfrm>
            <a:off x="10418560" y="2583168"/>
            <a:ext cx="394800" cy="22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08" name="TextBox 107">
            <a:extLst>
              <a:ext uri="{FF2B5EF4-FFF2-40B4-BE49-F238E27FC236}">
                <a16:creationId xmlns:a16="http://schemas.microsoft.com/office/drawing/2014/main" id="{9D8408DC-4E3D-7747-AD30-D5058E1B4D77}"/>
              </a:ext>
            </a:extLst>
          </p:cNvPr>
          <p:cNvSpPr txBox="1"/>
          <p:nvPr/>
        </p:nvSpPr>
        <p:spPr>
          <a:xfrm>
            <a:off x="9832555" y="3472286"/>
            <a:ext cx="71718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2</a:t>
            </a:r>
          </a:p>
        </p:txBody>
      </p:sp>
      <p:sp>
        <p:nvSpPr>
          <p:cNvPr id="109" name="TextBox 108">
            <a:extLst>
              <a:ext uri="{FF2B5EF4-FFF2-40B4-BE49-F238E27FC236}">
                <a16:creationId xmlns:a16="http://schemas.microsoft.com/office/drawing/2014/main" id="{952069D3-515D-EA47-80C1-EAE65F1325BF}"/>
              </a:ext>
            </a:extLst>
          </p:cNvPr>
          <p:cNvSpPr txBox="1"/>
          <p:nvPr/>
        </p:nvSpPr>
        <p:spPr>
          <a:xfrm>
            <a:off x="9832523" y="3826229"/>
            <a:ext cx="71718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3</a:t>
            </a:r>
          </a:p>
        </p:txBody>
      </p:sp>
      <p:sp>
        <p:nvSpPr>
          <p:cNvPr id="110" name="TextBox 109">
            <a:extLst>
              <a:ext uri="{FF2B5EF4-FFF2-40B4-BE49-F238E27FC236}">
                <a16:creationId xmlns:a16="http://schemas.microsoft.com/office/drawing/2014/main" id="{56E9B31D-F0E0-5E40-9F14-0871A03773A6}"/>
              </a:ext>
            </a:extLst>
          </p:cNvPr>
          <p:cNvSpPr txBox="1"/>
          <p:nvPr/>
        </p:nvSpPr>
        <p:spPr>
          <a:xfrm>
            <a:off x="9837360" y="4149736"/>
            <a:ext cx="71718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4</a:t>
            </a:r>
          </a:p>
        </p:txBody>
      </p:sp>
      <p:cxnSp>
        <p:nvCxnSpPr>
          <p:cNvPr id="111" name="Straight Connector 110">
            <a:extLst>
              <a:ext uri="{FF2B5EF4-FFF2-40B4-BE49-F238E27FC236}">
                <a16:creationId xmlns:a16="http://schemas.microsoft.com/office/drawing/2014/main" id="{D10A1F28-D7BB-BD4E-8F4C-AE1B9F56323C}"/>
              </a:ext>
            </a:extLst>
          </p:cNvPr>
          <p:cNvCxnSpPr>
            <a:cxnSpLocks/>
          </p:cNvCxnSpPr>
          <p:nvPr/>
        </p:nvCxnSpPr>
        <p:spPr>
          <a:xfrm>
            <a:off x="9698692" y="4049213"/>
            <a:ext cx="1861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89079BE-214E-8B42-950F-55C58E69DED5}"/>
              </a:ext>
            </a:extLst>
          </p:cNvPr>
          <p:cNvCxnSpPr>
            <a:cxnSpLocks/>
          </p:cNvCxnSpPr>
          <p:nvPr/>
        </p:nvCxnSpPr>
        <p:spPr>
          <a:xfrm flipV="1">
            <a:off x="9704209" y="3746862"/>
            <a:ext cx="180667" cy="145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A29B81E-105C-7842-9461-2546211EC2C6}"/>
              </a:ext>
            </a:extLst>
          </p:cNvPr>
          <p:cNvCxnSpPr>
            <a:cxnSpLocks/>
          </p:cNvCxnSpPr>
          <p:nvPr/>
        </p:nvCxnSpPr>
        <p:spPr>
          <a:xfrm>
            <a:off x="9708792" y="4226851"/>
            <a:ext cx="180667" cy="145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3">
            <a:extLst>
              <a:ext uri="{FF2B5EF4-FFF2-40B4-BE49-F238E27FC236}">
                <a16:creationId xmlns:a16="http://schemas.microsoft.com/office/drawing/2014/main" id="{A8987A85-6673-8C45-92B4-FA947F072F67}"/>
              </a:ext>
            </a:extLst>
          </p:cNvPr>
          <p:cNvSpPr txBox="1">
            <a:spLocks noChangeArrowheads="1"/>
          </p:cNvSpPr>
          <p:nvPr/>
        </p:nvSpPr>
        <p:spPr>
          <a:xfrm>
            <a:off x="3284520" y="4793189"/>
            <a:ext cx="6552840" cy="503308"/>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O</a:t>
            </a:r>
            <a:r>
              <a:rPr kumimoji="0" lang="en-US" altLang="en-US" sz="2000" b="0" u="none" strike="noStrike" kern="1200" cap="none" spc="0" normalizeH="0" baseline="-2500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2</a:t>
            </a:r>
            <a:r>
              <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O</a:t>
            </a:r>
            <a:r>
              <a:rPr kumimoji="0" lang="en-US" altLang="en-US" sz="2000" b="0" u="none" strike="noStrike" kern="1200" cap="none" spc="0" normalizeH="0" baseline="-2500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3</a:t>
            </a:r>
            <a:r>
              <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O</a:t>
            </a:r>
            <a:r>
              <a:rPr kumimoji="0" lang="en-US" altLang="en-US" sz="2000" b="0" u="none" strike="noStrike" kern="1200" cap="none" spc="0" normalizeH="0" baseline="-2500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4</a:t>
            </a:r>
            <a:r>
              <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delivered quickly, O</a:t>
            </a:r>
            <a:r>
              <a:rPr kumimoji="0" lang="en-US" altLang="en-US" sz="2000" b="0" u="none" strike="noStrike" kern="1200" cap="none" spc="0" normalizeH="0" baseline="-2500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1 </a:t>
            </a:r>
            <a:r>
              <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slightly delayed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 name="Group 3">
            <a:extLst>
              <a:ext uri="{FF2B5EF4-FFF2-40B4-BE49-F238E27FC236}">
                <a16:creationId xmlns:a16="http://schemas.microsoft.com/office/drawing/2014/main" id="{61637FC5-05C5-FD43-8C71-1C16B929EBE5}"/>
              </a:ext>
            </a:extLst>
          </p:cNvPr>
          <p:cNvGrpSpPr/>
          <p:nvPr/>
        </p:nvGrpSpPr>
        <p:grpSpPr>
          <a:xfrm>
            <a:off x="3571396" y="2325665"/>
            <a:ext cx="4052925" cy="379692"/>
            <a:chOff x="3362984" y="3078482"/>
            <a:chExt cx="4052925" cy="379692"/>
          </a:xfrm>
        </p:grpSpPr>
        <p:cxnSp>
          <p:nvCxnSpPr>
            <p:cNvPr id="86" name="Straight Arrow Connector 85">
              <a:extLst>
                <a:ext uri="{FF2B5EF4-FFF2-40B4-BE49-F238E27FC236}">
                  <a16:creationId xmlns:a16="http://schemas.microsoft.com/office/drawing/2014/main" id="{088B1C0C-41B7-1D42-8218-1018BF87E3C8}"/>
                </a:ext>
              </a:extLst>
            </p:cNvPr>
            <p:cNvCxnSpPr>
              <a:cxnSpLocks/>
            </p:cNvCxnSpPr>
            <p:nvPr/>
          </p:nvCxnSpPr>
          <p:spPr>
            <a:xfrm flipH="1">
              <a:off x="3362984" y="3078482"/>
              <a:ext cx="4052925" cy="273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Freeform 86">
              <a:extLst>
                <a:ext uri="{FF2B5EF4-FFF2-40B4-BE49-F238E27FC236}">
                  <a16:creationId xmlns:a16="http://schemas.microsoft.com/office/drawing/2014/main" id="{1CD4C714-A300-764D-A036-6CA0D38DC0BC}"/>
                </a:ext>
              </a:extLst>
            </p:cNvPr>
            <p:cNvSpPr/>
            <p:nvPr/>
          </p:nvSpPr>
          <p:spPr>
            <a:xfrm>
              <a:off x="3479865" y="3082818"/>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sp>
        <p:nvSpPr>
          <p:cNvPr id="88" name="Freeform 87">
            <a:extLst>
              <a:ext uri="{FF2B5EF4-FFF2-40B4-BE49-F238E27FC236}">
                <a16:creationId xmlns:a16="http://schemas.microsoft.com/office/drawing/2014/main" id="{C6C7F475-0074-4749-BD8A-29E5B317ABB2}"/>
              </a:ext>
            </a:extLst>
          </p:cNvPr>
          <p:cNvSpPr/>
          <p:nvPr/>
        </p:nvSpPr>
        <p:spPr>
          <a:xfrm>
            <a:off x="3689037" y="2843413"/>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89" name="Freeform 88">
            <a:extLst>
              <a:ext uri="{FF2B5EF4-FFF2-40B4-BE49-F238E27FC236}">
                <a16:creationId xmlns:a16="http://schemas.microsoft.com/office/drawing/2014/main" id="{E83720AD-3971-A342-9F15-09DD430DE12F}"/>
              </a:ext>
            </a:extLst>
          </p:cNvPr>
          <p:cNvSpPr/>
          <p:nvPr/>
        </p:nvSpPr>
        <p:spPr>
          <a:xfrm>
            <a:off x="3693541" y="2966740"/>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nvGrpSpPr>
          <p:cNvPr id="50" name="Group 49">
            <a:extLst>
              <a:ext uri="{FF2B5EF4-FFF2-40B4-BE49-F238E27FC236}">
                <a16:creationId xmlns:a16="http://schemas.microsoft.com/office/drawing/2014/main" id="{4CDDC42D-85F3-5F48-A935-3952508D2E47}"/>
              </a:ext>
            </a:extLst>
          </p:cNvPr>
          <p:cNvGrpSpPr/>
          <p:nvPr/>
        </p:nvGrpSpPr>
        <p:grpSpPr>
          <a:xfrm>
            <a:off x="1964895" y="3167697"/>
            <a:ext cx="1644347" cy="338554"/>
            <a:chOff x="1756483" y="3920514"/>
            <a:chExt cx="1644347" cy="338554"/>
          </a:xfrm>
        </p:grpSpPr>
        <p:cxnSp>
          <p:nvCxnSpPr>
            <p:cNvPr id="83" name="Straight Arrow Connector 82">
              <a:extLst>
                <a:ext uri="{FF2B5EF4-FFF2-40B4-BE49-F238E27FC236}">
                  <a16:creationId xmlns:a16="http://schemas.microsoft.com/office/drawing/2014/main" id="{665F1FBC-EB6D-914C-954B-043B19E2CEC2}"/>
                </a:ext>
              </a:extLst>
            </p:cNvPr>
            <p:cNvCxnSpPr>
              <a:cxnSpLocks/>
            </p:cNvCxnSpPr>
            <p:nvPr/>
          </p:nvCxnSpPr>
          <p:spPr>
            <a:xfrm flipH="1">
              <a:off x="1756483" y="4094530"/>
              <a:ext cx="1644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8D8925B-CD48-6346-BBE6-8AD1F024192A}"/>
                </a:ext>
              </a:extLst>
            </p:cNvPr>
            <p:cNvSpPr txBox="1"/>
            <p:nvPr/>
          </p:nvSpPr>
          <p:spPr>
            <a:xfrm>
              <a:off x="2554202" y="3920514"/>
              <a:ext cx="45488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3</a:t>
              </a:r>
            </a:p>
          </p:txBody>
        </p:sp>
      </p:grpSp>
      <p:sp>
        <p:nvSpPr>
          <p:cNvPr id="3" name="Rectangle 2">
            <a:extLst>
              <a:ext uri="{FF2B5EF4-FFF2-40B4-BE49-F238E27FC236}">
                <a16:creationId xmlns:a16="http://schemas.microsoft.com/office/drawing/2014/main" id="{3ED052B0-9951-5649-91CE-3B957628FFA7}"/>
              </a:ext>
            </a:extLst>
          </p:cNvPr>
          <p:cNvSpPr/>
          <p:nvPr/>
        </p:nvSpPr>
        <p:spPr>
          <a:xfrm>
            <a:off x="3094204" y="4492188"/>
            <a:ext cx="269557" cy="229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grpSp>
        <p:nvGrpSpPr>
          <p:cNvPr id="54" name="Group 53">
            <a:extLst>
              <a:ext uri="{FF2B5EF4-FFF2-40B4-BE49-F238E27FC236}">
                <a16:creationId xmlns:a16="http://schemas.microsoft.com/office/drawing/2014/main" id="{141BCBD2-E211-8147-94AE-9676C1098C29}"/>
              </a:ext>
            </a:extLst>
          </p:cNvPr>
          <p:cNvGrpSpPr/>
          <p:nvPr/>
        </p:nvGrpSpPr>
        <p:grpSpPr>
          <a:xfrm>
            <a:off x="1816051" y="4261705"/>
            <a:ext cx="1641326" cy="338554"/>
            <a:chOff x="1706138" y="5621746"/>
            <a:chExt cx="1641326" cy="338554"/>
          </a:xfrm>
        </p:grpSpPr>
        <p:cxnSp>
          <p:nvCxnSpPr>
            <p:cNvPr id="84" name="Straight Arrow Connector 83">
              <a:extLst>
                <a:ext uri="{FF2B5EF4-FFF2-40B4-BE49-F238E27FC236}">
                  <a16:creationId xmlns:a16="http://schemas.microsoft.com/office/drawing/2014/main" id="{DB9888CD-41C5-4646-87F1-56C4C74BA58F}"/>
                </a:ext>
              </a:extLst>
            </p:cNvPr>
            <p:cNvCxnSpPr>
              <a:cxnSpLocks/>
            </p:cNvCxnSpPr>
            <p:nvPr/>
          </p:nvCxnSpPr>
          <p:spPr>
            <a:xfrm flipH="1">
              <a:off x="1706138" y="5804632"/>
              <a:ext cx="1641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597425E-DF5C-7647-B600-A70497B20E94}"/>
                </a:ext>
              </a:extLst>
            </p:cNvPr>
            <p:cNvSpPr txBox="1"/>
            <p:nvPr/>
          </p:nvSpPr>
          <p:spPr>
            <a:xfrm>
              <a:off x="2801769" y="5621746"/>
              <a:ext cx="45910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a:t>
              </a:r>
              <a:r>
                <a:rPr kumimoji="0" lang="en-US" sz="1600" b="0" u="none" strike="noStrike" kern="1200" cap="none" spc="0" normalizeH="0" baseline="-25000" noProof="0" dirty="0">
                  <a:ln>
                    <a:noFill/>
                  </a:ln>
                  <a:solidFill>
                    <a:prstClr val="black"/>
                  </a:solidFill>
                  <a:effectLst/>
                  <a:uLnTx/>
                  <a:uFillTx/>
                  <a:latin typeface="Avenir Book" panose="020B0503020203020204" pitchFamily="34" charset="-78"/>
                  <a:cs typeface="Avenir Book" panose="020B0503020203020204" pitchFamily="34" charset="-78"/>
                </a:rPr>
                <a:t>1</a:t>
              </a:r>
            </a:p>
          </p:txBody>
        </p:sp>
      </p:grpSp>
      <p:cxnSp>
        <p:nvCxnSpPr>
          <p:cNvPr id="8" name="Straight Connector 7">
            <a:extLst>
              <a:ext uri="{FF2B5EF4-FFF2-40B4-BE49-F238E27FC236}">
                <a16:creationId xmlns:a16="http://schemas.microsoft.com/office/drawing/2014/main" id="{F26F312C-F797-9546-9530-388E7EACD1E5}"/>
              </a:ext>
            </a:extLst>
          </p:cNvPr>
          <p:cNvCxnSpPr/>
          <p:nvPr/>
        </p:nvCxnSpPr>
        <p:spPr>
          <a:xfrm>
            <a:off x="8685395" y="4035782"/>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1529647-C0C9-574F-8FF1-580A42D9C0C0}"/>
              </a:ext>
            </a:extLst>
          </p:cNvPr>
          <p:cNvCxnSpPr/>
          <p:nvPr/>
        </p:nvCxnSpPr>
        <p:spPr>
          <a:xfrm>
            <a:off x="8700182" y="3681300"/>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E50FB3C-A3CC-C043-BF4E-10D379228467}"/>
              </a:ext>
            </a:extLst>
          </p:cNvPr>
          <p:cNvCxnSpPr/>
          <p:nvPr/>
        </p:nvCxnSpPr>
        <p:spPr>
          <a:xfrm>
            <a:off x="8694207" y="3549206"/>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41C7889-A836-484E-8169-EF5C2DBA3482}"/>
              </a:ext>
            </a:extLst>
          </p:cNvPr>
          <p:cNvCxnSpPr/>
          <p:nvPr/>
        </p:nvCxnSpPr>
        <p:spPr>
          <a:xfrm>
            <a:off x="8688232" y="3417112"/>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1EE47C2-CDAF-F340-9C07-30C8346C6253}"/>
              </a:ext>
            </a:extLst>
          </p:cNvPr>
          <p:cNvCxnSpPr/>
          <p:nvPr/>
        </p:nvCxnSpPr>
        <p:spPr>
          <a:xfrm>
            <a:off x="8682257" y="3285018"/>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849EF8F-5CF1-D94F-B506-490C9309164F}"/>
              </a:ext>
            </a:extLst>
          </p:cNvPr>
          <p:cNvCxnSpPr/>
          <p:nvPr/>
        </p:nvCxnSpPr>
        <p:spPr>
          <a:xfrm>
            <a:off x="8676282" y="3152924"/>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7A730F-13F6-D144-B66D-F5F8082E6868}"/>
              </a:ext>
            </a:extLst>
          </p:cNvPr>
          <p:cNvCxnSpPr/>
          <p:nvPr/>
        </p:nvCxnSpPr>
        <p:spPr>
          <a:xfrm>
            <a:off x="8670307" y="3020830"/>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DE6F362-ACF1-AC45-94ED-A1E3CFC4CACB}"/>
              </a:ext>
            </a:extLst>
          </p:cNvPr>
          <p:cNvCxnSpPr/>
          <p:nvPr/>
        </p:nvCxnSpPr>
        <p:spPr>
          <a:xfrm>
            <a:off x="8664332" y="2888736"/>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EE4C68C-D132-C940-9F84-9FA59A49FCD6}"/>
              </a:ext>
            </a:extLst>
          </p:cNvPr>
          <p:cNvCxnSpPr/>
          <p:nvPr/>
        </p:nvCxnSpPr>
        <p:spPr>
          <a:xfrm>
            <a:off x="8658357" y="2756642"/>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A8F1E6-4E41-C344-A87C-2BCD0FF502FC}"/>
              </a:ext>
            </a:extLst>
          </p:cNvPr>
          <p:cNvCxnSpPr/>
          <p:nvPr/>
        </p:nvCxnSpPr>
        <p:spPr>
          <a:xfrm>
            <a:off x="8652382" y="2624548"/>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3E8E12E-F846-D846-8D27-0D67A493AAA0}"/>
              </a:ext>
            </a:extLst>
          </p:cNvPr>
          <p:cNvCxnSpPr/>
          <p:nvPr/>
        </p:nvCxnSpPr>
        <p:spPr>
          <a:xfrm>
            <a:off x="8646407" y="2492454"/>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6D99FA8-5239-8748-B4B7-E247030A1E8C}"/>
              </a:ext>
            </a:extLst>
          </p:cNvPr>
          <p:cNvCxnSpPr/>
          <p:nvPr/>
        </p:nvCxnSpPr>
        <p:spPr>
          <a:xfrm>
            <a:off x="8640432" y="2360360"/>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7BDB7C5-F61E-F944-ADD5-B942DE4D8073}"/>
              </a:ext>
            </a:extLst>
          </p:cNvPr>
          <p:cNvCxnSpPr/>
          <p:nvPr/>
        </p:nvCxnSpPr>
        <p:spPr>
          <a:xfrm>
            <a:off x="8655643" y="2228266"/>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6A2B6C1-D74F-8644-B2DD-07626B62AC3A}"/>
              </a:ext>
            </a:extLst>
          </p:cNvPr>
          <p:cNvCxnSpPr/>
          <p:nvPr/>
        </p:nvCxnSpPr>
        <p:spPr>
          <a:xfrm>
            <a:off x="8650755" y="1964078"/>
            <a:ext cx="981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191351A-1A02-8B4A-8E31-DE66EA947424}"/>
              </a:ext>
            </a:extLst>
          </p:cNvPr>
          <p:cNvCxnSpPr>
            <a:cxnSpLocks/>
          </p:cNvCxnSpPr>
          <p:nvPr/>
        </p:nvCxnSpPr>
        <p:spPr>
          <a:xfrm flipV="1">
            <a:off x="3628699" y="3041084"/>
            <a:ext cx="3980812" cy="289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985530D-C4B6-9A4F-AC43-C17FB5DA79CB}"/>
              </a:ext>
            </a:extLst>
          </p:cNvPr>
          <p:cNvCxnSpPr>
            <a:cxnSpLocks/>
          </p:cNvCxnSpPr>
          <p:nvPr/>
        </p:nvCxnSpPr>
        <p:spPr>
          <a:xfrm flipV="1">
            <a:off x="3640559" y="3189966"/>
            <a:ext cx="3980812" cy="289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F15277D-8E18-5040-BA7A-6BA237E590DA}"/>
              </a:ext>
            </a:extLst>
          </p:cNvPr>
          <p:cNvCxnSpPr>
            <a:cxnSpLocks/>
          </p:cNvCxnSpPr>
          <p:nvPr/>
        </p:nvCxnSpPr>
        <p:spPr>
          <a:xfrm flipV="1">
            <a:off x="3518062" y="4247079"/>
            <a:ext cx="3980812" cy="289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B7705AD-3AB0-5E4A-A165-5139123712D3}"/>
              </a:ext>
            </a:extLst>
          </p:cNvPr>
          <p:cNvCxnSpPr>
            <a:cxnSpLocks/>
          </p:cNvCxnSpPr>
          <p:nvPr/>
        </p:nvCxnSpPr>
        <p:spPr>
          <a:xfrm flipV="1">
            <a:off x="3711179" y="4507080"/>
            <a:ext cx="3980812" cy="289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2D7EE39-0642-6848-BC17-455AF4197425}"/>
              </a:ext>
            </a:extLst>
          </p:cNvPr>
          <p:cNvCxnSpPr>
            <a:cxnSpLocks/>
          </p:cNvCxnSpPr>
          <p:nvPr/>
        </p:nvCxnSpPr>
        <p:spPr>
          <a:xfrm flipV="1">
            <a:off x="3692264" y="3317887"/>
            <a:ext cx="3980812" cy="289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330DE2B-04A2-FF47-AFF6-A2E1A7046084}"/>
              </a:ext>
            </a:extLst>
          </p:cNvPr>
          <p:cNvCxnSpPr>
            <a:cxnSpLocks/>
          </p:cNvCxnSpPr>
          <p:nvPr/>
        </p:nvCxnSpPr>
        <p:spPr>
          <a:xfrm flipV="1">
            <a:off x="3631579" y="3468876"/>
            <a:ext cx="3980812" cy="289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7BB00C9-2F27-004D-9372-BD381A265370}"/>
              </a:ext>
            </a:extLst>
          </p:cNvPr>
          <p:cNvCxnSpPr>
            <a:cxnSpLocks/>
          </p:cNvCxnSpPr>
          <p:nvPr/>
        </p:nvCxnSpPr>
        <p:spPr>
          <a:xfrm flipV="1">
            <a:off x="3643439" y="3606470"/>
            <a:ext cx="3980812" cy="289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78FEDE8-839F-454D-A0FA-76A2C79B5B9D}"/>
              </a:ext>
            </a:extLst>
          </p:cNvPr>
          <p:cNvCxnSpPr>
            <a:cxnSpLocks/>
          </p:cNvCxnSpPr>
          <p:nvPr/>
        </p:nvCxnSpPr>
        <p:spPr>
          <a:xfrm flipV="1">
            <a:off x="3655299" y="3755352"/>
            <a:ext cx="3980812" cy="289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2E9C306E-46D8-F145-8048-E35C09F8800D}"/>
              </a:ext>
            </a:extLst>
          </p:cNvPr>
          <p:cNvCxnSpPr>
            <a:cxnSpLocks/>
          </p:cNvCxnSpPr>
          <p:nvPr/>
        </p:nvCxnSpPr>
        <p:spPr>
          <a:xfrm flipV="1">
            <a:off x="3707004" y="3883273"/>
            <a:ext cx="3980812" cy="289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DCD9603-AC7A-3345-BD4F-7AD3B80B77A0}"/>
              </a:ext>
            </a:extLst>
          </p:cNvPr>
          <p:cNvCxnSpPr>
            <a:cxnSpLocks/>
          </p:cNvCxnSpPr>
          <p:nvPr/>
        </p:nvCxnSpPr>
        <p:spPr>
          <a:xfrm flipV="1">
            <a:off x="3646319" y="4034262"/>
            <a:ext cx="3980812" cy="289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D2CB60-1100-B943-BEE0-9BBA817FB8D8}"/>
              </a:ext>
            </a:extLst>
          </p:cNvPr>
          <p:cNvCxnSpPr>
            <a:cxnSpLocks/>
          </p:cNvCxnSpPr>
          <p:nvPr/>
        </p:nvCxnSpPr>
        <p:spPr>
          <a:xfrm flipV="1">
            <a:off x="3658179" y="4171856"/>
            <a:ext cx="3980812" cy="289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6" name="Rectangle 3">
            <a:extLst>
              <a:ext uri="{FF2B5EF4-FFF2-40B4-BE49-F238E27FC236}">
                <a16:creationId xmlns:a16="http://schemas.microsoft.com/office/drawing/2014/main" id="{8CBA4EFF-1AC8-A245-B998-4DDACE8C36D2}"/>
              </a:ext>
            </a:extLst>
          </p:cNvPr>
          <p:cNvSpPr txBox="1">
            <a:spLocks noChangeArrowheads="1"/>
          </p:cNvSpPr>
          <p:nvPr/>
        </p:nvSpPr>
        <p:spPr>
          <a:xfrm>
            <a:off x="833753" y="775443"/>
            <a:ext cx="11117107" cy="503308"/>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ctr"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HTTP/2: objects divided into frames, frame transmission interleaved</a:t>
            </a:r>
          </a:p>
          <a:p>
            <a:pPr marL="695325" marR="0" lvl="1" indent="-231775" algn="ctr"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392052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right)">
                                      <p:cBhvr>
                                        <p:cTn id="11" dur="500"/>
                                        <p:tgtEl>
                                          <p:spTgt spid="6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right)">
                                      <p:cBhvr>
                                        <p:cTn id="19" dur="500"/>
                                        <p:tgtEl>
                                          <p:spTgt spid="68"/>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right)">
                                      <p:cBhvr>
                                        <p:cTn id="23" dur="500"/>
                                        <p:tgtEl>
                                          <p:spTgt spid="7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wipe(right)">
                                      <p:cBhvr>
                                        <p:cTn id="32" dur="500"/>
                                        <p:tgtEl>
                                          <p:spTgt spid="88"/>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wipe(right)">
                                      <p:cBhvr>
                                        <p:cTn id="36" dur="500"/>
                                        <p:tgtEl>
                                          <p:spTgt spid="89"/>
                                        </p:tgtEl>
                                      </p:cBhvr>
                                    </p:animEffect>
                                  </p:childTnLst>
                                </p:cTn>
                              </p:par>
                            </p:childTnLst>
                          </p:cTn>
                        </p:par>
                        <p:par>
                          <p:cTn id="37" fill="hold">
                            <p:stCondLst>
                              <p:cond delay="1000"/>
                            </p:stCondLst>
                            <p:childTnLst>
                              <p:par>
                                <p:cTn id="38" presetID="22" presetClass="entr" presetSubtype="2"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right)">
                                      <p:cBhvr>
                                        <p:cTn id="40" dur="500"/>
                                        <p:tgtEl>
                                          <p:spTgt spid="5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right)">
                                      <p:cBhvr>
                                        <p:cTn id="45" dur="500"/>
                                        <p:tgtEl>
                                          <p:spTgt spid="49"/>
                                        </p:tgtEl>
                                      </p:cBhvr>
                                    </p:animEffect>
                                  </p:childTnLst>
                                </p:cTn>
                              </p:par>
                              <p:par>
                                <p:cTn id="46" presetID="22" presetClass="entr" presetSubtype="2"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right)">
                                      <p:cBhvr>
                                        <p:cTn id="48" dur="500"/>
                                        <p:tgtEl>
                                          <p:spTgt spid="62"/>
                                        </p:tgtEl>
                                      </p:cBhvr>
                                    </p:animEffect>
                                  </p:childTnLst>
                                </p:cTn>
                              </p:par>
                            </p:childTnLst>
                          </p:cTn>
                        </p:par>
                        <p:par>
                          <p:cTn id="49" fill="hold">
                            <p:stCondLst>
                              <p:cond delay="500"/>
                            </p:stCondLst>
                            <p:childTnLst>
                              <p:par>
                                <p:cTn id="50" presetID="22" presetClass="entr" presetSubtype="2" fill="hold" nodeType="after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ipe(right)">
                                      <p:cBhvr>
                                        <p:cTn id="52" dur="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17"/>
                                        </p:tgtEl>
                                        <p:attrNameLst>
                                          <p:attrName>style.visibility</p:attrName>
                                        </p:attrNameLst>
                                      </p:cBhvr>
                                      <p:to>
                                        <p:strVal val="visible"/>
                                      </p:to>
                                    </p:set>
                                    <p:animEffect transition="in" filter="dissolve">
                                      <p:cBhvr>
                                        <p:cTn id="5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67" grpId="0" animBg="1"/>
      <p:bldP spid="68" grpId="0" animBg="1"/>
      <p:bldP spid="70" grpId="0" animBg="1"/>
      <p:bldP spid="117" grpId="0"/>
      <p:bldP spid="88" grpId="0" animBg="1"/>
      <p:bldP spid="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a:latin typeface="Avenir Book" panose="020B0503020203020204" pitchFamily="34" charset="-78"/>
                <a:cs typeface="Avenir Book" panose="020B0503020203020204" pitchFamily="34" charset="-78"/>
              </a:rPr>
              <a:t>Web and HTTP</a:t>
            </a: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7880924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Text Box 5"/>
          <p:cNvSpPr txBox="1">
            <a:spLocks noChangeArrowheads="1"/>
          </p:cNvSpPr>
          <p:nvPr/>
        </p:nvSpPr>
        <p:spPr bwMode="auto">
          <a:xfrm>
            <a:off x="4197140" y="244369"/>
            <a:ext cx="8002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a:solidFill>
                  <a:srgbClr val="CC0000"/>
                </a:solidFill>
                <a:latin typeface="Avenir Book" panose="020B0503020203020204" pitchFamily="34" charset="-78"/>
                <a:cs typeface="Avenir Book" panose="020B0503020203020204" pitchFamily="34" charset="-78"/>
              </a:rPr>
              <a:t>client</a:t>
            </a:r>
          </a:p>
        </p:txBody>
      </p:sp>
      <p:sp>
        <p:nvSpPr>
          <p:cNvPr id="100358" name="Text Box 6"/>
          <p:cNvSpPr txBox="1">
            <a:spLocks noChangeArrowheads="1"/>
          </p:cNvSpPr>
          <p:nvPr/>
        </p:nvSpPr>
        <p:spPr bwMode="auto">
          <a:xfrm>
            <a:off x="9129561" y="290406"/>
            <a:ext cx="88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a:solidFill>
                  <a:srgbClr val="CC0000"/>
                </a:solidFill>
                <a:latin typeface="Avenir Book" panose="020B0503020203020204" pitchFamily="34" charset="-78"/>
                <a:cs typeface="Avenir Book" panose="020B0503020203020204" pitchFamily="34" charset="-78"/>
              </a:rPr>
              <a:t>server</a:t>
            </a:r>
          </a:p>
        </p:txBody>
      </p:sp>
      <p:grpSp>
        <p:nvGrpSpPr>
          <p:cNvPr id="2" name="Group 90"/>
          <p:cNvGrpSpPr>
            <a:grpSpLocks/>
          </p:cNvGrpSpPr>
          <p:nvPr/>
        </p:nvGrpSpPr>
        <p:grpSpPr bwMode="auto">
          <a:xfrm>
            <a:off x="5356074" y="3244743"/>
            <a:ext cx="3305175" cy="425450"/>
            <a:chOff x="1386" y="2663"/>
            <a:chExt cx="2082" cy="268"/>
          </a:xfrm>
        </p:grpSpPr>
        <p:sp>
          <p:nvSpPr>
            <p:cNvPr id="100439" name="Line 16"/>
            <p:cNvSpPr>
              <a:spLocks noChangeShapeType="1"/>
            </p:cNvSpPr>
            <p:nvPr/>
          </p:nvSpPr>
          <p:spPr bwMode="auto">
            <a:xfrm flipH="1">
              <a:off x="1386" y="2663"/>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grpSp>
          <p:nvGrpSpPr>
            <p:cNvPr id="100440" name="Group 17"/>
            <p:cNvGrpSpPr>
              <a:grpSpLocks/>
            </p:cNvGrpSpPr>
            <p:nvPr/>
          </p:nvGrpSpPr>
          <p:grpSpPr bwMode="auto">
            <a:xfrm>
              <a:off x="1553" y="2694"/>
              <a:ext cx="1743" cy="237"/>
              <a:chOff x="3268" y="2846"/>
              <a:chExt cx="1743" cy="237"/>
            </a:xfrm>
          </p:grpSpPr>
          <p:sp>
            <p:nvSpPr>
              <p:cNvPr id="100441"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100442" name="Text Box 19"/>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latin typeface="Avenir Book" panose="020B0503020203020204" pitchFamily="34" charset="-78"/>
                    <a:cs typeface="Avenir Book" panose="020B0503020203020204" pitchFamily="34" charset="-78"/>
                  </a:rPr>
                  <a:t>usual http response msg</a:t>
                </a:r>
                <a:endParaRPr lang="en-US" altLang="en-US" sz="2400">
                  <a:latin typeface="Avenir Book" panose="020B0503020203020204" pitchFamily="34" charset="-78"/>
                  <a:cs typeface="Avenir Book" panose="020B0503020203020204" pitchFamily="34" charset="-78"/>
                </a:endParaRPr>
              </a:p>
            </p:txBody>
          </p:sp>
        </p:grpSp>
      </p:grpSp>
      <p:grpSp>
        <p:nvGrpSpPr>
          <p:cNvPr id="4" name="Group 94"/>
          <p:cNvGrpSpPr>
            <a:grpSpLocks/>
          </p:cNvGrpSpPr>
          <p:nvPr/>
        </p:nvGrpSpPr>
        <p:grpSpPr bwMode="auto">
          <a:xfrm>
            <a:off x="5321150" y="4776681"/>
            <a:ext cx="3305175" cy="407987"/>
            <a:chOff x="1392" y="3605"/>
            <a:chExt cx="2082" cy="257"/>
          </a:xfrm>
        </p:grpSpPr>
        <p:sp>
          <p:nvSpPr>
            <p:cNvPr id="100435" name="Line 24"/>
            <p:cNvSpPr>
              <a:spLocks noChangeShapeType="1"/>
            </p:cNvSpPr>
            <p:nvPr/>
          </p:nvSpPr>
          <p:spPr bwMode="auto">
            <a:xfrm flipH="1">
              <a:off x="1392" y="3605"/>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grpSp>
          <p:nvGrpSpPr>
            <p:cNvPr id="100436" name="Group 25"/>
            <p:cNvGrpSpPr>
              <a:grpSpLocks/>
            </p:cNvGrpSpPr>
            <p:nvPr/>
          </p:nvGrpSpPr>
          <p:grpSpPr bwMode="auto">
            <a:xfrm>
              <a:off x="1552" y="3625"/>
              <a:ext cx="1743" cy="237"/>
              <a:chOff x="3268" y="2846"/>
              <a:chExt cx="1743" cy="237"/>
            </a:xfrm>
          </p:grpSpPr>
          <p:sp>
            <p:nvSpPr>
              <p:cNvPr id="100437" name="Rectangle 26"/>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100438" name="Text Box 27"/>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latin typeface="Avenir Book" panose="020B0503020203020204" pitchFamily="34" charset="-78"/>
                    <a:cs typeface="Avenir Book" panose="020B0503020203020204" pitchFamily="34" charset="-78"/>
                  </a:rPr>
                  <a:t>usual http response msg</a:t>
                </a:r>
                <a:endParaRPr lang="en-US" altLang="en-US" sz="2400">
                  <a:latin typeface="Avenir Book" panose="020B0503020203020204" pitchFamily="34" charset="-78"/>
                  <a:cs typeface="Avenir Book" panose="020B0503020203020204" pitchFamily="34" charset="-78"/>
                </a:endParaRPr>
              </a:p>
            </p:txBody>
          </p:sp>
        </p:grpSp>
      </p:grpSp>
      <p:sp>
        <p:nvSpPr>
          <p:cNvPr id="50235" name="Text Box 59"/>
          <p:cNvSpPr txBox="1">
            <a:spLocks noChangeArrowheads="1"/>
          </p:cNvSpPr>
          <p:nvPr/>
        </p:nvSpPr>
        <p:spPr bwMode="auto">
          <a:xfrm>
            <a:off x="4136874" y="1471505"/>
            <a:ext cx="1787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a:latin typeface="Avenir Book" panose="020B0503020203020204" pitchFamily="34" charset="-78"/>
                <a:cs typeface="Avenir Book" panose="020B0503020203020204" pitchFamily="34" charset="-78"/>
              </a:rPr>
              <a:t>cookie file</a:t>
            </a:r>
          </a:p>
        </p:txBody>
      </p:sp>
      <p:sp>
        <p:nvSpPr>
          <p:cNvPr id="50242" name="Text Box 66"/>
          <p:cNvSpPr txBox="1">
            <a:spLocks noChangeArrowheads="1"/>
          </p:cNvSpPr>
          <p:nvPr/>
        </p:nvSpPr>
        <p:spPr bwMode="auto">
          <a:xfrm>
            <a:off x="3111349" y="3509855"/>
            <a:ext cx="17620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latin typeface="Avenir Book" panose="020B0503020203020204" pitchFamily="34" charset="-78"/>
                <a:cs typeface="Avenir Book" panose="020B0503020203020204" pitchFamily="34" charset="-78"/>
              </a:rPr>
              <a:t>one week later:</a:t>
            </a:r>
          </a:p>
        </p:txBody>
      </p:sp>
      <p:grpSp>
        <p:nvGrpSpPr>
          <p:cNvPr id="6" name="Group 89"/>
          <p:cNvGrpSpPr>
            <a:grpSpLocks/>
          </p:cNvGrpSpPr>
          <p:nvPr/>
        </p:nvGrpSpPr>
        <p:grpSpPr bwMode="auto">
          <a:xfrm>
            <a:off x="5365598" y="2606568"/>
            <a:ext cx="5638800" cy="1028700"/>
            <a:chOff x="1392" y="2261"/>
            <a:chExt cx="3552" cy="648"/>
          </a:xfrm>
        </p:grpSpPr>
        <p:sp>
          <p:nvSpPr>
            <p:cNvPr id="100428" name="Line 12"/>
            <p:cNvSpPr>
              <a:spLocks noChangeShapeType="1"/>
            </p:cNvSpPr>
            <p:nvPr/>
          </p:nvSpPr>
          <p:spPr bwMode="auto">
            <a:xfrm>
              <a:off x="1392" y="2357"/>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0429" name="Text Box 15"/>
            <p:cNvSpPr txBox="1">
              <a:spLocks noChangeArrowheads="1"/>
            </p:cNvSpPr>
            <p:nvPr/>
          </p:nvSpPr>
          <p:spPr bwMode="auto">
            <a:xfrm>
              <a:off x="1548" y="2261"/>
              <a:ext cx="1689" cy="356"/>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80000"/>
                </a:lnSpc>
                <a:spcBef>
                  <a:spcPct val="0"/>
                </a:spcBef>
                <a:buClrTx/>
                <a:buSzTx/>
                <a:buFontTx/>
                <a:buNone/>
              </a:pPr>
              <a:r>
                <a:rPr lang="en-US" altLang="en-US" sz="1800">
                  <a:latin typeface="Avenir Book" panose="020B0503020203020204" pitchFamily="34" charset="-78"/>
                  <a:cs typeface="Avenir Book" panose="020B0503020203020204" pitchFamily="34" charset="-78"/>
                </a:rPr>
                <a:t>usual http request msg</a:t>
              </a:r>
            </a:p>
            <a:p>
              <a:pPr algn="ctr">
                <a:lnSpc>
                  <a:spcPct val="80000"/>
                </a:lnSpc>
                <a:spcBef>
                  <a:spcPct val="0"/>
                </a:spcBef>
                <a:buClrTx/>
                <a:buSzTx/>
                <a:buFontTx/>
                <a:buNone/>
              </a:pPr>
              <a:r>
                <a:rPr lang="en-US" altLang="en-US" b="1">
                  <a:latin typeface="Avenir Book" panose="020B0503020203020204" pitchFamily="34" charset="-78"/>
                  <a:cs typeface="Avenir Book" panose="020B0503020203020204" pitchFamily="34" charset="-78"/>
                </a:rPr>
                <a:t>cookie: 1678</a:t>
              </a:r>
            </a:p>
          </p:txBody>
        </p:sp>
        <p:sp>
          <p:nvSpPr>
            <p:cNvPr id="100430" name="Text Box 28"/>
            <p:cNvSpPr txBox="1">
              <a:spLocks noChangeArrowheads="1"/>
            </p:cNvSpPr>
            <p:nvPr/>
          </p:nvSpPr>
          <p:spPr bwMode="auto">
            <a:xfrm>
              <a:off x="3554" y="2332"/>
              <a:ext cx="5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cookie-</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specific</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action</a:t>
              </a:r>
            </a:p>
          </p:txBody>
        </p:sp>
        <p:sp>
          <p:nvSpPr>
            <p:cNvPr id="100431" name="Line 42"/>
            <p:cNvSpPr>
              <a:spLocks noChangeShapeType="1"/>
            </p:cNvSpPr>
            <p:nvPr/>
          </p:nvSpPr>
          <p:spPr bwMode="auto">
            <a:xfrm flipV="1">
              <a:off x="4252" y="2367"/>
              <a:ext cx="692" cy="26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grpSp>
          <p:nvGrpSpPr>
            <p:cNvPr id="100432" name="Group 83"/>
            <p:cNvGrpSpPr>
              <a:grpSpLocks/>
            </p:cNvGrpSpPr>
            <p:nvPr/>
          </p:nvGrpSpPr>
          <p:grpSpPr bwMode="auto">
            <a:xfrm>
              <a:off x="4306" y="2363"/>
              <a:ext cx="535" cy="233"/>
              <a:chOff x="4306" y="2273"/>
              <a:chExt cx="535" cy="233"/>
            </a:xfrm>
          </p:grpSpPr>
          <p:sp>
            <p:nvSpPr>
              <p:cNvPr id="100433" name="Rectangle 72"/>
              <p:cNvSpPr>
                <a:spLocks noChangeArrowheads="1"/>
              </p:cNvSpPr>
              <p:nvPr/>
            </p:nvSpPr>
            <p:spPr bwMode="auto">
              <a:xfrm>
                <a:off x="4409" y="2365"/>
                <a:ext cx="384"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100434" name="Text Box 43"/>
              <p:cNvSpPr txBox="1">
                <a:spLocks noChangeArrowheads="1"/>
              </p:cNvSpPr>
              <p:nvPr/>
            </p:nvSpPr>
            <p:spPr bwMode="auto">
              <a:xfrm>
                <a:off x="4306" y="2273"/>
                <a:ext cx="5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latin typeface="Avenir Book" panose="020B0503020203020204" pitchFamily="34" charset="-78"/>
                    <a:cs typeface="Avenir Book" panose="020B0503020203020204" pitchFamily="34" charset="-78"/>
                  </a:rPr>
                  <a:t>access</a:t>
                </a:r>
              </a:p>
            </p:txBody>
          </p:sp>
        </p:grpSp>
      </p:grpSp>
      <p:grpSp>
        <p:nvGrpSpPr>
          <p:cNvPr id="100364" name="Group 81"/>
          <p:cNvGrpSpPr>
            <a:grpSpLocks/>
          </p:cNvGrpSpPr>
          <p:nvPr/>
        </p:nvGrpSpPr>
        <p:grpSpPr bwMode="auto">
          <a:xfrm>
            <a:off x="4092423" y="939693"/>
            <a:ext cx="1068388" cy="565150"/>
            <a:chOff x="476" y="1047"/>
            <a:chExt cx="906" cy="486"/>
          </a:xfrm>
        </p:grpSpPr>
        <p:sp>
          <p:nvSpPr>
            <p:cNvPr id="100426" name="AutoShape 67"/>
            <p:cNvSpPr>
              <a:spLocks noChangeArrowheads="1"/>
            </p:cNvSpPr>
            <p:nvPr/>
          </p:nvSpPr>
          <p:spPr bwMode="auto">
            <a:xfrm>
              <a:off x="527" y="1047"/>
              <a:ext cx="855" cy="486"/>
            </a:xfrm>
            <a:prstGeom prst="can">
              <a:avLst>
                <a:gd name="adj" fmla="val 25000"/>
              </a:avLst>
            </a:prstGeom>
            <a:solidFill>
              <a:schemeClr val="accent2"/>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100427" name="Text Box 60"/>
            <p:cNvSpPr txBox="1">
              <a:spLocks noChangeArrowheads="1"/>
            </p:cNvSpPr>
            <p:nvPr/>
          </p:nvSpPr>
          <p:spPr bwMode="auto">
            <a:xfrm>
              <a:off x="476" y="1134"/>
              <a:ext cx="90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b="1">
                  <a:solidFill>
                    <a:schemeClr val="bg1"/>
                  </a:solidFill>
                  <a:latin typeface="Avenir Book" panose="020B0503020203020204" pitchFamily="34" charset="-78"/>
                  <a:cs typeface="Avenir Book" panose="020B0503020203020204" pitchFamily="34" charset="-78"/>
                </a:rPr>
                <a:t>ebay 8734</a:t>
              </a:r>
            </a:p>
          </p:txBody>
        </p:sp>
      </p:grpSp>
      <p:grpSp>
        <p:nvGrpSpPr>
          <p:cNvPr id="9" name="Group 95"/>
          <p:cNvGrpSpPr>
            <a:grpSpLocks/>
          </p:cNvGrpSpPr>
          <p:nvPr/>
        </p:nvGrpSpPr>
        <p:grpSpPr bwMode="auto">
          <a:xfrm>
            <a:off x="5356074" y="1123844"/>
            <a:ext cx="5921375" cy="1296987"/>
            <a:chOff x="1386" y="1327"/>
            <a:chExt cx="3730" cy="817"/>
          </a:xfrm>
        </p:grpSpPr>
        <p:sp>
          <p:nvSpPr>
            <p:cNvPr id="100419" name="Line 4"/>
            <p:cNvSpPr>
              <a:spLocks noChangeShapeType="1"/>
            </p:cNvSpPr>
            <p:nvPr/>
          </p:nvSpPr>
          <p:spPr bwMode="auto">
            <a:xfrm>
              <a:off x="1386" y="1355"/>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0420" name="Text Box 8"/>
            <p:cNvSpPr txBox="1">
              <a:spLocks noChangeArrowheads="1"/>
            </p:cNvSpPr>
            <p:nvPr/>
          </p:nvSpPr>
          <p:spPr bwMode="auto">
            <a:xfrm>
              <a:off x="1554" y="1327"/>
              <a:ext cx="1689" cy="237"/>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latin typeface="Avenir Book" panose="020B0503020203020204" pitchFamily="34" charset="-78"/>
                  <a:cs typeface="Avenir Book" panose="020B0503020203020204" pitchFamily="34" charset="-78"/>
                </a:rPr>
                <a:t>usual http request msg</a:t>
              </a:r>
            </a:p>
          </p:txBody>
        </p:sp>
        <p:sp>
          <p:nvSpPr>
            <p:cNvPr id="100421" name="Text Box 31"/>
            <p:cNvSpPr txBox="1">
              <a:spLocks noChangeArrowheads="1"/>
            </p:cNvSpPr>
            <p:nvPr/>
          </p:nvSpPr>
          <p:spPr bwMode="auto">
            <a:xfrm>
              <a:off x="3341" y="1390"/>
              <a:ext cx="108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Amazon server</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creates ID</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1678 for user</a:t>
              </a:r>
            </a:p>
          </p:txBody>
        </p:sp>
        <p:grpSp>
          <p:nvGrpSpPr>
            <p:cNvPr id="100422" name="Group 82"/>
            <p:cNvGrpSpPr>
              <a:grpSpLocks/>
            </p:cNvGrpSpPr>
            <p:nvPr/>
          </p:nvGrpSpPr>
          <p:grpSpPr bwMode="auto">
            <a:xfrm>
              <a:off x="4377" y="1730"/>
              <a:ext cx="739" cy="414"/>
              <a:chOff x="4377" y="1640"/>
              <a:chExt cx="739" cy="414"/>
            </a:xfrm>
          </p:grpSpPr>
          <p:sp>
            <p:nvSpPr>
              <p:cNvPr id="100423" name="Line 40"/>
              <p:cNvSpPr>
                <a:spLocks noChangeShapeType="1"/>
              </p:cNvSpPr>
              <p:nvPr/>
            </p:nvSpPr>
            <p:spPr bwMode="auto">
              <a:xfrm>
                <a:off x="4377" y="1640"/>
                <a:ext cx="659" cy="4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0424" name="Rectangle 73"/>
              <p:cNvSpPr>
                <a:spLocks noChangeArrowheads="1"/>
              </p:cNvSpPr>
              <p:nvPr/>
            </p:nvSpPr>
            <p:spPr bwMode="auto">
              <a:xfrm>
                <a:off x="4470" y="1729"/>
                <a:ext cx="602" cy="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100425" name="Text Box 41"/>
              <p:cNvSpPr txBox="1">
                <a:spLocks noChangeArrowheads="1"/>
              </p:cNvSpPr>
              <p:nvPr/>
            </p:nvSpPr>
            <p:spPr bwMode="auto">
              <a:xfrm>
                <a:off x="4381" y="1702"/>
                <a:ext cx="73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75000"/>
                  </a:lnSpc>
                  <a:spcBef>
                    <a:spcPct val="0"/>
                  </a:spcBef>
                  <a:buClrTx/>
                  <a:buSzTx/>
                  <a:buFontTx/>
                  <a:buNone/>
                </a:pPr>
                <a:r>
                  <a:rPr lang="en-US" altLang="en-US" sz="1800">
                    <a:latin typeface="Avenir Book" panose="020B0503020203020204" pitchFamily="34" charset="-78"/>
                    <a:cs typeface="Avenir Book" panose="020B0503020203020204" pitchFamily="34" charset="-78"/>
                  </a:rPr>
                  <a:t>create</a:t>
                </a:r>
              </a:p>
              <a:p>
                <a:pPr>
                  <a:lnSpc>
                    <a:spcPct val="75000"/>
                  </a:lnSpc>
                  <a:spcBef>
                    <a:spcPct val="0"/>
                  </a:spcBef>
                  <a:buClrTx/>
                  <a:buSzTx/>
                  <a:buFontTx/>
                  <a:buNone/>
                </a:pPr>
                <a:r>
                  <a:rPr lang="en-US" altLang="en-US" sz="1800">
                    <a:latin typeface="Avenir Book" panose="020B0503020203020204" pitchFamily="34" charset="-78"/>
                    <a:cs typeface="Avenir Book" panose="020B0503020203020204" pitchFamily="34" charset="-78"/>
                  </a:rPr>
                  <a:t>    entry</a:t>
                </a:r>
              </a:p>
            </p:txBody>
          </p:sp>
        </p:grpSp>
      </p:grpSp>
      <p:grpSp>
        <p:nvGrpSpPr>
          <p:cNvPr id="11" name="Group 88"/>
          <p:cNvGrpSpPr>
            <a:grpSpLocks/>
          </p:cNvGrpSpPr>
          <p:nvPr/>
        </p:nvGrpSpPr>
        <p:grpSpPr bwMode="auto">
          <a:xfrm>
            <a:off x="4074961" y="1693755"/>
            <a:ext cx="4392612" cy="877888"/>
            <a:chOff x="459" y="1637"/>
            <a:chExt cx="3027" cy="709"/>
          </a:xfrm>
        </p:grpSpPr>
        <p:sp>
          <p:nvSpPr>
            <p:cNvPr id="100414" name="Line 9"/>
            <p:cNvSpPr>
              <a:spLocks noChangeShapeType="1"/>
            </p:cNvSpPr>
            <p:nvPr/>
          </p:nvSpPr>
          <p:spPr bwMode="auto">
            <a:xfrm flipH="1">
              <a:off x="1404" y="1637"/>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0415" name="Text Box 11"/>
            <p:cNvSpPr txBox="1">
              <a:spLocks noChangeArrowheads="1"/>
            </p:cNvSpPr>
            <p:nvPr/>
          </p:nvSpPr>
          <p:spPr bwMode="auto">
            <a:xfrm>
              <a:off x="1552" y="1650"/>
              <a:ext cx="1665" cy="456"/>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80000"/>
                </a:lnSpc>
                <a:spcBef>
                  <a:spcPct val="0"/>
                </a:spcBef>
                <a:buClrTx/>
                <a:buSzTx/>
                <a:buFontTx/>
                <a:buNone/>
              </a:pPr>
              <a:r>
                <a:rPr lang="en-US" altLang="en-US" sz="1800">
                  <a:latin typeface="Avenir Book" panose="020B0503020203020204" pitchFamily="34" charset="-78"/>
                  <a:cs typeface="Avenir Book" panose="020B0503020203020204" pitchFamily="34" charset="-78"/>
                </a:rPr>
                <a:t>usual http response </a:t>
              </a:r>
            </a:p>
            <a:p>
              <a:pPr algn="ctr">
                <a:lnSpc>
                  <a:spcPct val="80000"/>
                </a:lnSpc>
                <a:spcBef>
                  <a:spcPct val="0"/>
                </a:spcBef>
                <a:buClrTx/>
                <a:buSzTx/>
                <a:buFontTx/>
                <a:buNone/>
              </a:pPr>
              <a:r>
                <a:rPr lang="en-US" altLang="en-US" b="1">
                  <a:latin typeface="Avenir Book" panose="020B0503020203020204" pitchFamily="34" charset="-78"/>
                  <a:cs typeface="Avenir Book" panose="020B0503020203020204" pitchFamily="34" charset="-78"/>
                </a:rPr>
                <a:t>set-cookie: 1678 </a:t>
              </a:r>
            </a:p>
          </p:txBody>
        </p:sp>
        <p:grpSp>
          <p:nvGrpSpPr>
            <p:cNvPr id="100416" name="Group 76"/>
            <p:cNvGrpSpPr>
              <a:grpSpLocks/>
            </p:cNvGrpSpPr>
            <p:nvPr/>
          </p:nvGrpSpPr>
          <p:grpSpPr bwMode="auto">
            <a:xfrm>
              <a:off x="459" y="1836"/>
              <a:ext cx="1004" cy="510"/>
              <a:chOff x="684" y="1746"/>
              <a:chExt cx="1004" cy="510"/>
            </a:xfrm>
          </p:grpSpPr>
          <p:sp>
            <p:nvSpPr>
              <p:cNvPr id="100417" name="AutoShape 74"/>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100418" name="Text Box 75"/>
              <p:cNvSpPr txBox="1">
                <a:spLocks noChangeArrowheads="1"/>
              </p:cNvSpPr>
              <p:nvPr/>
            </p:nvSpPr>
            <p:spPr bwMode="auto">
              <a:xfrm>
                <a:off x="684" y="1833"/>
                <a:ext cx="1004"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b="1">
                    <a:solidFill>
                      <a:schemeClr val="bg1"/>
                    </a:solidFill>
                    <a:latin typeface="Avenir Book" panose="020B0503020203020204" pitchFamily="34" charset="-78"/>
                    <a:cs typeface="Avenir Book" panose="020B0503020203020204" pitchFamily="34" charset="-78"/>
                  </a:rPr>
                  <a:t>ebay 8734</a:t>
                </a:r>
              </a:p>
              <a:p>
                <a:pPr>
                  <a:spcBef>
                    <a:spcPct val="0"/>
                  </a:spcBef>
                  <a:buClrTx/>
                  <a:buSzTx/>
                  <a:buFontTx/>
                  <a:buNone/>
                </a:pPr>
                <a:r>
                  <a:rPr lang="en-US" altLang="en-US" sz="1400" b="1">
                    <a:solidFill>
                      <a:schemeClr val="bg1"/>
                    </a:solidFill>
                    <a:latin typeface="Avenir Book" panose="020B0503020203020204" pitchFamily="34" charset="-78"/>
                    <a:cs typeface="Avenir Book" panose="020B0503020203020204" pitchFamily="34" charset="-78"/>
                  </a:rPr>
                  <a:t>amazon 1678</a:t>
                </a:r>
              </a:p>
            </p:txBody>
          </p:sp>
        </p:grpSp>
      </p:grpSp>
      <p:grpSp>
        <p:nvGrpSpPr>
          <p:cNvPr id="13" name="Group 93"/>
          <p:cNvGrpSpPr>
            <a:grpSpLocks/>
          </p:cNvGrpSpPr>
          <p:nvPr/>
        </p:nvGrpSpPr>
        <p:grpSpPr bwMode="auto">
          <a:xfrm>
            <a:off x="5292575" y="3235218"/>
            <a:ext cx="5705475" cy="1901825"/>
            <a:chOff x="1374" y="2641"/>
            <a:chExt cx="3594" cy="1198"/>
          </a:xfrm>
        </p:grpSpPr>
        <p:sp>
          <p:nvSpPr>
            <p:cNvPr id="100409" name="Line 20"/>
            <p:cNvSpPr>
              <a:spLocks noChangeShapeType="1"/>
            </p:cNvSpPr>
            <p:nvPr/>
          </p:nvSpPr>
          <p:spPr bwMode="auto">
            <a:xfrm>
              <a:off x="1374" y="3293"/>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0410" name="Text Box 23"/>
            <p:cNvSpPr txBox="1">
              <a:spLocks noChangeArrowheads="1"/>
            </p:cNvSpPr>
            <p:nvPr/>
          </p:nvSpPr>
          <p:spPr bwMode="auto">
            <a:xfrm>
              <a:off x="1561" y="3171"/>
              <a:ext cx="1689" cy="356"/>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80000"/>
                </a:lnSpc>
                <a:spcBef>
                  <a:spcPct val="0"/>
                </a:spcBef>
                <a:buClrTx/>
                <a:buSzTx/>
                <a:buFontTx/>
                <a:buNone/>
              </a:pPr>
              <a:r>
                <a:rPr lang="en-US" altLang="en-US" sz="1800">
                  <a:latin typeface="Avenir Book" panose="020B0503020203020204" pitchFamily="34" charset="-78"/>
                  <a:cs typeface="Avenir Book" panose="020B0503020203020204" pitchFamily="34" charset="-78"/>
                </a:rPr>
                <a:t>usual http request msg</a:t>
              </a:r>
            </a:p>
            <a:p>
              <a:pPr algn="ctr">
                <a:lnSpc>
                  <a:spcPct val="80000"/>
                </a:lnSpc>
                <a:spcBef>
                  <a:spcPct val="0"/>
                </a:spcBef>
                <a:buClrTx/>
                <a:buSzTx/>
                <a:buFontTx/>
                <a:buNone/>
              </a:pPr>
              <a:r>
                <a:rPr lang="en-US" altLang="en-US" b="1">
                  <a:latin typeface="Avenir Book" panose="020B0503020203020204" pitchFamily="34" charset="-78"/>
                  <a:cs typeface="Avenir Book" panose="020B0503020203020204" pitchFamily="34" charset="-78"/>
                </a:rPr>
                <a:t>cookie: 1678</a:t>
              </a:r>
            </a:p>
          </p:txBody>
        </p:sp>
        <p:sp>
          <p:nvSpPr>
            <p:cNvPr id="100411" name="Text Box 29"/>
            <p:cNvSpPr txBox="1">
              <a:spLocks noChangeArrowheads="1"/>
            </p:cNvSpPr>
            <p:nvPr/>
          </p:nvSpPr>
          <p:spPr bwMode="auto">
            <a:xfrm>
              <a:off x="3584" y="3262"/>
              <a:ext cx="5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cookie-</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specific</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action</a:t>
              </a:r>
            </a:p>
          </p:txBody>
        </p:sp>
        <p:sp>
          <p:nvSpPr>
            <p:cNvPr id="100412" name="Line 44"/>
            <p:cNvSpPr>
              <a:spLocks noChangeShapeType="1"/>
            </p:cNvSpPr>
            <p:nvPr/>
          </p:nvSpPr>
          <p:spPr bwMode="auto">
            <a:xfrm flipV="1">
              <a:off x="4181" y="2641"/>
              <a:ext cx="787" cy="86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0413" name="Text Box 71"/>
            <p:cNvSpPr txBox="1">
              <a:spLocks noChangeArrowheads="1"/>
            </p:cNvSpPr>
            <p:nvPr/>
          </p:nvSpPr>
          <p:spPr bwMode="auto">
            <a:xfrm>
              <a:off x="4287" y="2939"/>
              <a:ext cx="535" cy="2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latin typeface="Avenir Book" panose="020B0503020203020204" pitchFamily="34" charset="-78"/>
                  <a:cs typeface="Avenir Book" panose="020B0503020203020204" pitchFamily="34" charset="-78"/>
                </a:rPr>
                <a:t>access</a:t>
              </a:r>
            </a:p>
          </p:txBody>
        </p:sp>
      </p:grpSp>
      <p:grpSp>
        <p:nvGrpSpPr>
          <p:cNvPr id="14" name="Group 77"/>
          <p:cNvGrpSpPr>
            <a:grpSpLocks/>
          </p:cNvGrpSpPr>
          <p:nvPr/>
        </p:nvGrpSpPr>
        <p:grpSpPr bwMode="auto">
          <a:xfrm>
            <a:off x="3976537" y="3982931"/>
            <a:ext cx="1389062" cy="636587"/>
            <a:chOff x="684" y="1746"/>
            <a:chExt cx="1004" cy="488"/>
          </a:xfrm>
        </p:grpSpPr>
        <p:sp>
          <p:nvSpPr>
            <p:cNvPr id="100407" name="AutoShape 78"/>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100408" name="Text Box 79"/>
            <p:cNvSpPr txBox="1">
              <a:spLocks noChangeArrowheads="1"/>
            </p:cNvSpPr>
            <p:nvPr/>
          </p:nvSpPr>
          <p:spPr bwMode="auto">
            <a:xfrm>
              <a:off x="684" y="1833"/>
              <a:ext cx="1004"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b="1">
                  <a:solidFill>
                    <a:schemeClr val="bg1"/>
                  </a:solidFill>
                  <a:latin typeface="Avenir Book" panose="020B0503020203020204" pitchFamily="34" charset="-78"/>
                  <a:cs typeface="Avenir Book" panose="020B0503020203020204" pitchFamily="34" charset="-78"/>
                </a:rPr>
                <a:t>ebay 8734</a:t>
              </a:r>
            </a:p>
            <a:p>
              <a:pPr>
                <a:spcBef>
                  <a:spcPct val="0"/>
                </a:spcBef>
                <a:buClrTx/>
                <a:buSzTx/>
                <a:buFontTx/>
                <a:buNone/>
              </a:pPr>
              <a:r>
                <a:rPr lang="en-US" altLang="en-US" sz="1400" b="1">
                  <a:solidFill>
                    <a:schemeClr val="bg1"/>
                  </a:solidFill>
                  <a:latin typeface="Avenir Book" panose="020B0503020203020204" pitchFamily="34" charset="-78"/>
                  <a:cs typeface="Avenir Book" panose="020B0503020203020204" pitchFamily="34" charset="-78"/>
                </a:rPr>
                <a:t>amazon 1678</a:t>
              </a:r>
            </a:p>
          </p:txBody>
        </p:sp>
      </p:grpSp>
      <p:sp>
        <p:nvSpPr>
          <p:cNvPr id="100369" name="Text Box 80"/>
          <p:cNvSpPr txBox="1">
            <a:spLocks noChangeArrowheads="1"/>
          </p:cNvSpPr>
          <p:nvPr/>
        </p:nvSpPr>
        <p:spPr bwMode="auto">
          <a:xfrm>
            <a:off x="10998048" y="1709630"/>
            <a:ext cx="112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solidFill>
                  <a:srgbClr val="CC0000"/>
                </a:solidFill>
                <a:latin typeface="Avenir Book" panose="020B0503020203020204" pitchFamily="34" charset="-78"/>
                <a:cs typeface="Avenir Book" panose="020B0503020203020204" pitchFamily="34" charset="-78"/>
              </a:rPr>
              <a:t>backend</a:t>
            </a:r>
          </a:p>
          <a:p>
            <a:pPr>
              <a:spcBef>
                <a:spcPct val="0"/>
              </a:spcBef>
              <a:buClrTx/>
              <a:buSzTx/>
              <a:buFontTx/>
              <a:buNone/>
            </a:pPr>
            <a:r>
              <a:rPr lang="en-US" altLang="en-US" sz="1800">
                <a:solidFill>
                  <a:srgbClr val="CC0000"/>
                </a:solidFill>
                <a:latin typeface="Avenir Book" panose="020B0503020203020204" pitchFamily="34" charset="-78"/>
                <a:cs typeface="Avenir Book" panose="020B0503020203020204" pitchFamily="34" charset="-78"/>
              </a:rPr>
              <a:t>database</a:t>
            </a:r>
          </a:p>
        </p:txBody>
      </p:sp>
      <p:sp>
        <p:nvSpPr>
          <p:cNvPr id="100370" name="AutoShape 327"/>
          <p:cNvSpPr>
            <a:spLocks noChangeArrowheads="1"/>
          </p:cNvSpPr>
          <p:nvPr/>
        </p:nvSpPr>
        <p:spPr bwMode="auto">
          <a:xfrm>
            <a:off x="11267923" y="2330343"/>
            <a:ext cx="592138" cy="908050"/>
          </a:xfrm>
          <a:prstGeom prst="can">
            <a:avLst>
              <a:gd name="adj" fmla="val 31004"/>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latin typeface="Avenir Book" panose="020B0503020203020204" pitchFamily="34" charset="-78"/>
              <a:cs typeface="Avenir Book" panose="020B0503020203020204" pitchFamily="34" charset="-78"/>
            </a:endParaRPr>
          </a:p>
        </p:txBody>
      </p:sp>
      <p:grpSp>
        <p:nvGrpSpPr>
          <p:cNvPr id="100371" name="Group 63"/>
          <p:cNvGrpSpPr>
            <a:grpSpLocks/>
          </p:cNvGrpSpPr>
          <p:nvPr/>
        </p:nvGrpSpPr>
        <p:grpSpPr bwMode="auto">
          <a:xfrm>
            <a:off x="8631086" y="136419"/>
            <a:ext cx="411162" cy="771525"/>
            <a:chOff x="4140" y="429"/>
            <a:chExt cx="1425" cy="2396"/>
          </a:xfrm>
        </p:grpSpPr>
        <p:sp>
          <p:nvSpPr>
            <p:cNvPr id="100375" name="Freeform 6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0376" name="Rectangle 65"/>
            <p:cNvSpPr>
              <a:spLocks noChangeArrowheads="1"/>
            </p:cNvSpPr>
            <p:nvPr/>
          </p:nvSpPr>
          <p:spPr bwMode="auto">
            <a:xfrm>
              <a:off x="4206" y="429"/>
              <a:ext cx="1045"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377" name="Freeform 6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0378" name="Freeform 6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0379" name="Rectangle 68"/>
            <p:cNvSpPr>
              <a:spLocks noChangeArrowheads="1"/>
            </p:cNvSpPr>
            <p:nvPr/>
          </p:nvSpPr>
          <p:spPr bwMode="auto">
            <a:xfrm>
              <a:off x="4212" y="695"/>
              <a:ext cx="594"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00380" name="Group 69"/>
            <p:cNvGrpSpPr>
              <a:grpSpLocks/>
            </p:cNvGrpSpPr>
            <p:nvPr/>
          </p:nvGrpSpPr>
          <p:grpSpPr bwMode="auto">
            <a:xfrm>
              <a:off x="4749" y="668"/>
              <a:ext cx="581" cy="145"/>
              <a:chOff x="614" y="2568"/>
              <a:chExt cx="725" cy="139"/>
            </a:xfrm>
          </p:grpSpPr>
          <p:sp>
            <p:nvSpPr>
              <p:cNvPr id="100405" name="AutoShape 70"/>
              <p:cNvSpPr>
                <a:spLocks noChangeArrowheads="1"/>
              </p:cNvSpPr>
              <p:nvPr/>
            </p:nvSpPr>
            <p:spPr bwMode="auto">
              <a:xfrm>
                <a:off x="616"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406" name="AutoShape 71"/>
              <p:cNvSpPr>
                <a:spLocks noChangeArrowheads="1"/>
              </p:cNvSpPr>
              <p:nvPr/>
            </p:nvSpPr>
            <p:spPr bwMode="auto">
              <a:xfrm>
                <a:off x="630" y="2580"/>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100381" name="Rectangle 72"/>
            <p:cNvSpPr>
              <a:spLocks noChangeArrowheads="1"/>
            </p:cNvSpPr>
            <p:nvPr/>
          </p:nvSpPr>
          <p:spPr bwMode="auto">
            <a:xfrm>
              <a:off x="4223" y="1021"/>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00382" name="Group 73"/>
            <p:cNvGrpSpPr>
              <a:grpSpLocks/>
            </p:cNvGrpSpPr>
            <p:nvPr/>
          </p:nvGrpSpPr>
          <p:grpSpPr bwMode="auto">
            <a:xfrm>
              <a:off x="4747" y="994"/>
              <a:ext cx="581" cy="134"/>
              <a:chOff x="614" y="2568"/>
              <a:chExt cx="725" cy="139"/>
            </a:xfrm>
          </p:grpSpPr>
          <p:sp>
            <p:nvSpPr>
              <p:cNvPr id="100403" name="AutoShape 74"/>
              <p:cNvSpPr>
                <a:spLocks noChangeArrowheads="1"/>
              </p:cNvSpPr>
              <p:nvPr/>
            </p:nvSpPr>
            <p:spPr bwMode="auto">
              <a:xfrm>
                <a:off x="612" y="2570"/>
                <a:ext cx="728"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404" name="AutoShape 75"/>
              <p:cNvSpPr>
                <a:spLocks noChangeArrowheads="1"/>
              </p:cNvSpPr>
              <p:nvPr/>
            </p:nvSpPr>
            <p:spPr bwMode="auto">
              <a:xfrm>
                <a:off x="625" y="2585"/>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100383" name="Rectangle 76"/>
            <p:cNvSpPr>
              <a:spLocks noChangeArrowheads="1"/>
            </p:cNvSpPr>
            <p:nvPr/>
          </p:nvSpPr>
          <p:spPr bwMode="auto">
            <a:xfrm>
              <a:off x="4217" y="1356"/>
              <a:ext cx="594" cy="49"/>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384" name="Rectangle 77"/>
            <p:cNvSpPr>
              <a:spLocks noChangeArrowheads="1"/>
            </p:cNvSpPr>
            <p:nvPr/>
          </p:nvSpPr>
          <p:spPr bwMode="auto">
            <a:xfrm>
              <a:off x="4228" y="1657"/>
              <a:ext cx="594"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00385" name="Group 78"/>
            <p:cNvGrpSpPr>
              <a:grpSpLocks/>
            </p:cNvGrpSpPr>
            <p:nvPr/>
          </p:nvGrpSpPr>
          <p:grpSpPr bwMode="auto">
            <a:xfrm>
              <a:off x="4735" y="1627"/>
              <a:ext cx="582" cy="151"/>
              <a:chOff x="614" y="2568"/>
              <a:chExt cx="725" cy="139"/>
            </a:xfrm>
          </p:grpSpPr>
          <p:sp>
            <p:nvSpPr>
              <p:cNvPr id="100401" name="AutoShape 79"/>
              <p:cNvSpPr>
                <a:spLocks noChangeArrowheads="1"/>
              </p:cNvSpPr>
              <p:nvPr/>
            </p:nvSpPr>
            <p:spPr bwMode="auto">
              <a:xfrm>
                <a:off x="613" y="2568"/>
                <a:ext cx="727"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402" name="AutoShape 80"/>
              <p:cNvSpPr>
                <a:spLocks noChangeArrowheads="1"/>
              </p:cNvSpPr>
              <p:nvPr/>
            </p:nvSpPr>
            <p:spPr bwMode="auto">
              <a:xfrm>
                <a:off x="627" y="2586"/>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100386" name="Freeform 8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100387" name="Group 82"/>
            <p:cNvGrpSpPr>
              <a:grpSpLocks/>
            </p:cNvGrpSpPr>
            <p:nvPr/>
          </p:nvGrpSpPr>
          <p:grpSpPr bwMode="auto">
            <a:xfrm>
              <a:off x="4739" y="1327"/>
              <a:ext cx="582" cy="139"/>
              <a:chOff x="614" y="2568"/>
              <a:chExt cx="725" cy="139"/>
            </a:xfrm>
          </p:grpSpPr>
          <p:sp>
            <p:nvSpPr>
              <p:cNvPr id="100399" name="AutoShape 83"/>
              <p:cNvSpPr>
                <a:spLocks noChangeArrowheads="1"/>
              </p:cNvSpPr>
              <p:nvPr/>
            </p:nvSpPr>
            <p:spPr bwMode="auto">
              <a:xfrm>
                <a:off x="615" y="2567"/>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400" name="AutoShape 84"/>
              <p:cNvSpPr>
                <a:spLocks noChangeArrowheads="1"/>
              </p:cNvSpPr>
              <p:nvPr/>
            </p:nvSpPr>
            <p:spPr bwMode="auto">
              <a:xfrm>
                <a:off x="629" y="2582"/>
                <a:ext cx="692"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100388" name="Rectangle 85"/>
            <p:cNvSpPr>
              <a:spLocks noChangeArrowheads="1"/>
            </p:cNvSpPr>
            <p:nvPr/>
          </p:nvSpPr>
          <p:spPr bwMode="auto">
            <a:xfrm>
              <a:off x="5251" y="429"/>
              <a:ext cx="66"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389" name="Freeform 8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0390" name="Freeform 8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0391" name="Oval 88"/>
            <p:cNvSpPr>
              <a:spLocks noChangeArrowheads="1"/>
            </p:cNvSpPr>
            <p:nvPr/>
          </p:nvSpPr>
          <p:spPr bwMode="auto">
            <a:xfrm>
              <a:off x="5515" y="2613"/>
              <a:ext cx="50"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392" name="Freeform 8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0393" name="AutoShape 90"/>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394" name="AutoShape 91"/>
            <p:cNvSpPr>
              <a:spLocks noChangeArrowheads="1"/>
            </p:cNvSpPr>
            <p:nvPr/>
          </p:nvSpPr>
          <p:spPr bwMode="auto">
            <a:xfrm>
              <a:off x="4206" y="2712"/>
              <a:ext cx="1067"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395" name="Oval 92"/>
            <p:cNvSpPr>
              <a:spLocks noChangeArrowheads="1"/>
            </p:cNvSpPr>
            <p:nvPr/>
          </p:nvSpPr>
          <p:spPr bwMode="auto">
            <a:xfrm>
              <a:off x="4311" y="2381"/>
              <a:ext cx="154"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396" name="Oval 93"/>
            <p:cNvSpPr>
              <a:spLocks noChangeArrowheads="1"/>
            </p:cNvSpPr>
            <p:nvPr/>
          </p:nvSpPr>
          <p:spPr bwMode="auto">
            <a:xfrm>
              <a:off x="4487" y="2386"/>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100397" name="Oval 94"/>
            <p:cNvSpPr>
              <a:spLocks noChangeArrowheads="1"/>
            </p:cNvSpPr>
            <p:nvPr/>
          </p:nvSpPr>
          <p:spPr bwMode="auto">
            <a:xfrm>
              <a:off x="4663" y="2381"/>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0398" name="Rectangle 95"/>
            <p:cNvSpPr>
              <a:spLocks noChangeArrowheads="1"/>
            </p:cNvSpPr>
            <p:nvPr/>
          </p:nvSpPr>
          <p:spPr bwMode="auto">
            <a:xfrm>
              <a:off x="5064" y="1834"/>
              <a:ext cx="83" cy="764"/>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grpSp>
        <p:nvGrpSpPr>
          <p:cNvPr id="100372" name="Group 96"/>
          <p:cNvGrpSpPr>
            <a:grpSpLocks/>
          </p:cNvGrpSpPr>
          <p:nvPr/>
        </p:nvGrpSpPr>
        <p:grpSpPr bwMode="auto">
          <a:xfrm>
            <a:off x="4962373" y="134830"/>
            <a:ext cx="687388" cy="731838"/>
            <a:chOff x="-44" y="1473"/>
            <a:chExt cx="981" cy="1105"/>
          </a:xfrm>
        </p:grpSpPr>
        <p:pic>
          <p:nvPicPr>
            <p:cNvPr id="100373" name="Picture 9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4" name="Freeform 9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
        <p:nvSpPr>
          <p:cNvPr id="88" name="Rectangle 2"/>
          <p:cNvSpPr>
            <a:spLocks noGrp="1" noChangeArrowheads="1"/>
          </p:cNvSpPr>
          <p:nvPr>
            <p:ph type="title"/>
          </p:nvPr>
        </p:nvSpPr>
        <p:spPr>
          <a:xfrm>
            <a:off x="461965" y="182550"/>
            <a:ext cx="10515600" cy="715530"/>
          </a:xfrm>
        </p:spPr>
        <p:txBody>
          <a:bodyPr/>
          <a:lstStyle/>
          <a:p>
            <a:r>
              <a:rPr lang="en-US" altLang="en-US" dirty="0" smtClean="0">
                <a:latin typeface="Avenir Book" panose="020B0503020203020204" pitchFamily="34" charset="-78"/>
                <a:cs typeface="Avenir Book" panose="020B0503020203020204" pitchFamily="34" charset="-78"/>
              </a:rPr>
              <a:t>Cookies</a:t>
            </a:r>
            <a:endParaRPr lang="en-US" alt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885047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0235"/>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2000"/>
                                        <p:tgtEl>
                                          <p:spTgt spid="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2"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30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2000"/>
                                        <p:tgtEl>
                                          <p:spTgt spid="6"/>
                                        </p:tgtEl>
                                      </p:cBhvr>
                                    </p:animEffect>
                                  </p:childTnLst>
                                </p:cTn>
                              </p:par>
                            </p:childTnLst>
                          </p:cTn>
                        </p:par>
                        <p:par>
                          <p:cTn id="20" fill="hold" nodeType="afterGroup">
                            <p:stCondLst>
                              <p:cond delay="2000"/>
                            </p:stCondLst>
                            <p:childTnLst>
                              <p:par>
                                <p:cTn id="21" presetID="2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10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024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2000"/>
                                        <p:tgtEl>
                                          <p:spTgt spid="13"/>
                                        </p:tgtEl>
                                      </p:cBhvr>
                                    </p:animEffect>
                                  </p:childTnLst>
                                </p:cTn>
                              </p:par>
                            </p:childTnLst>
                          </p:cTn>
                        </p:par>
                        <p:par>
                          <p:cTn id="35" fill="hold" nodeType="afterGroup">
                            <p:stCondLst>
                              <p:cond delay="2000"/>
                            </p:stCondLst>
                            <p:childTnLst>
                              <p:par>
                                <p:cTn id="36" presetID="22" presetClass="entr" presetSubtype="2"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right)">
                                      <p:cBhvr>
                                        <p:cTn id="3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5" grpId="0"/>
      <p:bldP spid="502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838200" y="190558"/>
            <a:ext cx="10515600" cy="715530"/>
          </a:xfrm>
        </p:spPr>
        <p:txBody>
          <a:bodyPr/>
          <a:lstStyle/>
          <a:p>
            <a:pPr algn="ctr"/>
            <a:r>
              <a:rPr lang="en-US" altLang="en-US" dirty="0">
                <a:latin typeface="Avenir Book" panose="020B0503020203020204" pitchFamily="34" charset="-78"/>
                <a:cs typeface="Avenir Book" panose="020B0503020203020204" pitchFamily="34" charset="-78"/>
              </a:rPr>
              <a:t>User-server State: Cookies</a:t>
            </a:r>
          </a:p>
        </p:txBody>
      </p:sp>
      <p:sp>
        <p:nvSpPr>
          <p:cNvPr id="98308" name="Rectangle 3"/>
          <p:cNvSpPr>
            <a:spLocks noGrp="1" noChangeArrowheads="1"/>
          </p:cNvSpPr>
          <p:nvPr>
            <p:ph sz="half" idx="1"/>
          </p:nvPr>
        </p:nvSpPr>
        <p:spPr>
          <a:xfrm>
            <a:off x="838200" y="906088"/>
            <a:ext cx="10515600" cy="4224222"/>
          </a:xfrm>
        </p:spPr>
        <p:txBody>
          <a:bodyPr>
            <a:normAutofit fontScale="92500" lnSpcReduction="10000"/>
          </a:bodyPr>
          <a:lstStyle/>
          <a:p>
            <a:pPr>
              <a:lnSpc>
                <a:spcPct val="90000"/>
              </a:lnSpc>
              <a:buFont typeface="Wingdings" panose="05000000000000000000" pitchFamily="2" charset="2"/>
              <a:buNone/>
            </a:pPr>
            <a:r>
              <a:rPr lang="en-US" altLang="en-US" sz="2400" dirty="0">
                <a:latin typeface="Avenir Book" panose="020B0503020203020204" pitchFamily="34" charset="-78"/>
                <a:cs typeface="Avenir Book" panose="020B0503020203020204" pitchFamily="34" charset="-78"/>
              </a:rPr>
              <a:t>Many Web sites use cookies</a:t>
            </a:r>
          </a:p>
          <a:p>
            <a:pPr>
              <a:lnSpc>
                <a:spcPct val="90000"/>
              </a:lnSpc>
              <a:buFont typeface="Wingdings" panose="05000000000000000000" pitchFamily="2" charset="2"/>
              <a:buNone/>
            </a:pPr>
            <a:r>
              <a:rPr lang="en-US" altLang="en-US" sz="2400" dirty="0">
                <a:solidFill>
                  <a:srgbClr val="CC0000"/>
                </a:solidFill>
                <a:latin typeface="Avenir Book" panose="020B0503020203020204" pitchFamily="34" charset="-78"/>
                <a:cs typeface="Avenir Book" panose="020B0503020203020204" pitchFamily="34" charset="-78"/>
              </a:rPr>
              <a:t>Four components:</a:t>
            </a:r>
          </a:p>
          <a:p>
            <a:pPr lvl="1">
              <a:lnSpc>
                <a:spcPct val="90000"/>
              </a:lnSpc>
              <a:buFont typeface="Wingdings" panose="05000000000000000000" pitchFamily="2" charset="2"/>
              <a:buNone/>
            </a:pPr>
            <a:r>
              <a:rPr lang="en-US" altLang="en-US" sz="2000" dirty="0">
                <a:latin typeface="Avenir Book" panose="020B0503020203020204" pitchFamily="34" charset="-78"/>
                <a:cs typeface="Avenir Book" panose="020B0503020203020204" pitchFamily="34" charset="-78"/>
              </a:rPr>
              <a:t>1) Cookie header line of HTTP response message</a:t>
            </a:r>
          </a:p>
          <a:p>
            <a:pPr lvl="1">
              <a:buNone/>
            </a:pPr>
            <a:r>
              <a:rPr lang="en-US" altLang="en-US" sz="2000" dirty="0">
                <a:latin typeface="Avenir Book" panose="020B0503020203020204" pitchFamily="34" charset="-78"/>
                <a:cs typeface="Avenir Book" panose="020B0503020203020204" pitchFamily="34" charset="-78"/>
              </a:rPr>
              <a:t>2) Cookie file kept on user</a:t>
            </a:r>
            <a:r>
              <a:rPr lang="ja-JP" altLang="en-US" sz="2000" dirty="0">
                <a:latin typeface="Avenir Book" panose="020B0503020203020204" pitchFamily="34" charset="-78"/>
                <a:cs typeface="Avenir Book" panose="020B0503020203020204" pitchFamily="34" charset="-78"/>
              </a:rPr>
              <a:t>’</a:t>
            </a:r>
            <a:r>
              <a:rPr lang="en-US" altLang="ja-JP" sz="2000" dirty="0">
                <a:latin typeface="Avenir Book" panose="020B0503020203020204" pitchFamily="34" charset="-78"/>
                <a:cs typeface="Avenir Book" panose="020B0503020203020204" pitchFamily="34" charset="-78"/>
              </a:rPr>
              <a:t>s host, managed by user</a:t>
            </a:r>
            <a:r>
              <a:rPr lang="ja-JP" altLang="en-US" sz="2000" dirty="0">
                <a:latin typeface="Avenir Book" panose="020B0503020203020204" pitchFamily="34" charset="-78"/>
                <a:cs typeface="Avenir Book" panose="020B0503020203020204" pitchFamily="34" charset="-78"/>
              </a:rPr>
              <a:t>’</a:t>
            </a:r>
            <a:r>
              <a:rPr lang="en-US" altLang="ja-JP" sz="2000" dirty="0">
                <a:latin typeface="Avenir Book" panose="020B0503020203020204" pitchFamily="34" charset="-78"/>
                <a:cs typeface="Avenir Book" panose="020B0503020203020204" pitchFamily="34" charset="-78"/>
              </a:rPr>
              <a:t>s browser</a:t>
            </a:r>
          </a:p>
          <a:p>
            <a:pPr lvl="1">
              <a:lnSpc>
                <a:spcPct val="90000"/>
              </a:lnSpc>
              <a:buFont typeface="Wingdings" panose="05000000000000000000" pitchFamily="2" charset="2"/>
              <a:buNone/>
            </a:pPr>
            <a:r>
              <a:rPr lang="en-US" altLang="en-US" sz="2000" dirty="0" smtClean="0">
                <a:latin typeface="Avenir Book" panose="020B0503020203020204" pitchFamily="34" charset="-78"/>
                <a:cs typeface="Avenir Book" panose="020B0503020203020204" pitchFamily="34" charset="-78"/>
              </a:rPr>
              <a:t>3) Cookie </a:t>
            </a:r>
            <a:r>
              <a:rPr lang="en-US" altLang="en-US" sz="2000" dirty="0">
                <a:latin typeface="Avenir Book" panose="020B0503020203020204" pitchFamily="34" charset="-78"/>
                <a:cs typeface="Avenir Book" panose="020B0503020203020204" pitchFamily="34" charset="-78"/>
              </a:rPr>
              <a:t>header line in next HTTP request message</a:t>
            </a:r>
          </a:p>
          <a:p>
            <a:pPr lvl="1">
              <a:lnSpc>
                <a:spcPct val="90000"/>
              </a:lnSpc>
              <a:buFont typeface="Wingdings" panose="05000000000000000000" pitchFamily="2" charset="2"/>
              <a:buNone/>
            </a:pPr>
            <a:r>
              <a:rPr lang="en-US" altLang="en-US" sz="2000" dirty="0" smtClean="0">
                <a:latin typeface="Avenir Book" panose="020B0503020203020204" pitchFamily="34" charset="-78"/>
                <a:cs typeface="Avenir Book" panose="020B0503020203020204" pitchFamily="34" charset="-78"/>
              </a:rPr>
              <a:t>4</a:t>
            </a:r>
            <a:r>
              <a:rPr lang="en-US" altLang="en-US" sz="2000" dirty="0">
                <a:latin typeface="Avenir Book" panose="020B0503020203020204" pitchFamily="34" charset="-78"/>
                <a:cs typeface="Avenir Book" panose="020B0503020203020204" pitchFamily="34" charset="-78"/>
              </a:rPr>
              <a:t>) Back-end database at Web site</a:t>
            </a:r>
          </a:p>
          <a:p>
            <a:pPr lvl="1">
              <a:lnSpc>
                <a:spcPct val="90000"/>
              </a:lnSpc>
              <a:buFont typeface="Wingdings" panose="05000000000000000000" pitchFamily="2" charset="2"/>
              <a:buNone/>
            </a:pPr>
            <a:endParaRPr lang="en-US" altLang="en-US" sz="2000" dirty="0">
              <a:latin typeface="Avenir Book" panose="020B0503020203020204" pitchFamily="34" charset="-78"/>
              <a:cs typeface="Avenir Book" panose="020B0503020203020204" pitchFamily="34" charset="-78"/>
            </a:endParaRPr>
          </a:p>
          <a:p>
            <a:pPr>
              <a:buFont typeface="Wingdings" charset="0"/>
              <a:buNone/>
              <a:defRPr/>
            </a:pPr>
            <a:r>
              <a:rPr lang="en-US" sz="2400" dirty="0">
                <a:solidFill>
                  <a:srgbClr val="CC0000"/>
                </a:solidFill>
                <a:latin typeface="Avenir Book" panose="020B0503020203020204" pitchFamily="34" charset="-78"/>
                <a:ea typeface="ＭＳ Ｐゴシック" charset="0"/>
                <a:cs typeface="Avenir Book" panose="020B0503020203020204" pitchFamily="34" charset="-78"/>
              </a:rPr>
              <a:t>Example:</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An user visits specific e-commerce site for first time</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When initial HTTP requests arrives at site, site creates: </a:t>
            </a:r>
          </a:p>
          <a:p>
            <a:pPr lvl="1">
              <a:buFont typeface="Arial"/>
              <a:buChar char="•"/>
              <a:defRPr/>
            </a:pPr>
            <a:r>
              <a:rPr lang="en-US" dirty="0">
                <a:latin typeface="Avenir Book" panose="020B0503020203020204" pitchFamily="34" charset="-78"/>
                <a:ea typeface="ＭＳ Ｐゴシック" charset="0"/>
                <a:cs typeface="Avenir Book" panose="020B0503020203020204" pitchFamily="34" charset="-78"/>
              </a:rPr>
              <a:t>Unique ID</a:t>
            </a:r>
          </a:p>
          <a:p>
            <a:pPr lvl="1">
              <a:buFont typeface="Arial"/>
              <a:buChar char="•"/>
              <a:defRPr/>
            </a:pPr>
            <a:r>
              <a:rPr lang="en-US" dirty="0">
                <a:latin typeface="Avenir Book" panose="020B0503020203020204" pitchFamily="34" charset="-78"/>
                <a:ea typeface="ＭＳ Ｐゴシック" charset="0"/>
                <a:cs typeface="Avenir Book" panose="020B0503020203020204" pitchFamily="34" charset="-78"/>
              </a:rPr>
              <a:t>Entry in backend database for ID</a:t>
            </a:r>
          </a:p>
          <a:p>
            <a:pPr lvl="1">
              <a:lnSpc>
                <a:spcPct val="90000"/>
              </a:lnSpc>
              <a:buFont typeface="Wingdings" panose="05000000000000000000" pitchFamily="2" charset="2"/>
              <a:buNone/>
            </a:pPr>
            <a:endParaRPr lang="en-US" altLang="en-US" sz="20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225213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a:xfrm>
            <a:off x="1897063" y="207963"/>
            <a:ext cx="7772400" cy="925512"/>
          </a:xfrm>
        </p:spPr>
        <p:txBody>
          <a:bodyPr/>
          <a:lstStyle/>
          <a:p>
            <a:pPr algn="ctr"/>
            <a:r>
              <a:rPr lang="en-US" altLang="en-US" dirty="0">
                <a:latin typeface="Avenir Book" panose="020B0503020203020204" pitchFamily="34" charset="-78"/>
                <a:cs typeface="Avenir Book" panose="020B0503020203020204" pitchFamily="34" charset="-78"/>
              </a:rPr>
              <a:t>Cookies (continued)</a:t>
            </a:r>
          </a:p>
        </p:txBody>
      </p:sp>
      <p:sp>
        <p:nvSpPr>
          <p:cNvPr id="102405" name="Rectangle 3"/>
          <p:cNvSpPr>
            <a:spLocks noGrp="1" noChangeArrowheads="1"/>
          </p:cNvSpPr>
          <p:nvPr>
            <p:ph sz="half" idx="1"/>
          </p:nvPr>
        </p:nvSpPr>
        <p:spPr>
          <a:xfrm>
            <a:off x="2057400" y="1389063"/>
            <a:ext cx="7263938" cy="2641600"/>
          </a:xfrm>
        </p:spPr>
        <p:txBody>
          <a:bodyPr/>
          <a:lstStyle/>
          <a:p>
            <a:pPr>
              <a:lnSpc>
                <a:spcPct val="75000"/>
              </a:lnSpc>
              <a:buFont typeface="Wingdings" panose="05000000000000000000" pitchFamily="2" charset="2"/>
              <a:buNone/>
            </a:pPr>
            <a:r>
              <a:rPr lang="en-US" altLang="en-US" dirty="0">
                <a:solidFill>
                  <a:srgbClr val="CC0000"/>
                </a:solidFill>
                <a:latin typeface="Avenir Book" panose="020B0503020203020204" pitchFamily="34" charset="-78"/>
                <a:cs typeface="Avenir Book" panose="020B0503020203020204" pitchFamily="34" charset="-78"/>
              </a:rPr>
              <a:t>What cookies can be used for:</a:t>
            </a:r>
          </a:p>
          <a:p>
            <a:pPr>
              <a:lnSpc>
                <a:spcPct val="75000"/>
              </a:lnSpc>
            </a:pPr>
            <a:r>
              <a:rPr lang="en-US" altLang="en-US" sz="2400" dirty="0">
                <a:latin typeface="Avenir Book" panose="020B0503020203020204" pitchFamily="34" charset="-78"/>
                <a:cs typeface="Avenir Book" panose="020B0503020203020204" pitchFamily="34" charset="-78"/>
              </a:rPr>
              <a:t>Authorization</a:t>
            </a:r>
          </a:p>
          <a:p>
            <a:pPr>
              <a:lnSpc>
                <a:spcPct val="75000"/>
              </a:lnSpc>
            </a:pPr>
            <a:r>
              <a:rPr lang="en-US" altLang="en-US" sz="2400" dirty="0">
                <a:latin typeface="Avenir Book" panose="020B0503020203020204" pitchFamily="34" charset="-78"/>
                <a:cs typeface="Avenir Book" panose="020B0503020203020204" pitchFamily="34" charset="-78"/>
              </a:rPr>
              <a:t>Shopping carts</a:t>
            </a:r>
          </a:p>
          <a:p>
            <a:pPr>
              <a:lnSpc>
                <a:spcPct val="75000"/>
              </a:lnSpc>
            </a:pPr>
            <a:r>
              <a:rPr lang="en-US" altLang="en-US" sz="2400" dirty="0">
                <a:latin typeface="Avenir Book" panose="020B0503020203020204" pitchFamily="34" charset="-78"/>
                <a:cs typeface="Avenir Book" panose="020B0503020203020204" pitchFamily="34" charset="-78"/>
              </a:rPr>
              <a:t>Recommendations</a:t>
            </a:r>
          </a:p>
          <a:p>
            <a:pPr>
              <a:lnSpc>
                <a:spcPct val="75000"/>
              </a:lnSpc>
            </a:pPr>
            <a:r>
              <a:rPr lang="en-US" altLang="en-US" sz="2400" dirty="0">
                <a:latin typeface="Avenir Book" panose="020B0503020203020204" pitchFamily="34" charset="-78"/>
                <a:cs typeface="Avenir Book" panose="020B0503020203020204" pitchFamily="34" charset="-78"/>
              </a:rPr>
              <a:t>User session state (Web e-mail)</a:t>
            </a:r>
          </a:p>
        </p:txBody>
      </p:sp>
    </p:spTree>
    <p:extLst>
      <p:ext uri="{BB962C8B-B14F-4D97-AF65-F5344CB8AC3E}">
        <p14:creationId xmlns:p14="http://schemas.microsoft.com/office/powerpoint/2010/main" val="3953849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a:latin typeface="Avenir Book" panose="020B0503020203020204" pitchFamily="34" charset="-78"/>
                <a:cs typeface="Avenir Book" panose="020B0503020203020204" pitchFamily="34" charset="-78"/>
              </a:rPr>
              <a:t>Web Caches</a:t>
            </a: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323932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6" name="Rectangle 2"/>
          <p:cNvSpPr>
            <a:spLocks noGrp="1" noChangeArrowheads="1"/>
          </p:cNvSpPr>
          <p:nvPr>
            <p:ph type="title"/>
          </p:nvPr>
        </p:nvSpPr>
        <p:spPr>
          <a:xfrm>
            <a:off x="1022465" y="234951"/>
            <a:ext cx="10648604" cy="704311"/>
          </a:xfrm>
        </p:spPr>
        <p:txBody>
          <a:bodyPr>
            <a:normAutofit/>
          </a:bodyPr>
          <a:lstStyle/>
          <a:p>
            <a:pPr algn="ctr"/>
            <a:r>
              <a:rPr lang="en-US" altLang="en-US" sz="4000" dirty="0">
                <a:latin typeface="Avenir Book" panose="020B0503020203020204" pitchFamily="34" charset="-78"/>
                <a:cs typeface="Avenir Book" panose="020B0503020203020204" pitchFamily="34" charset="-78"/>
              </a:rPr>
              <a:t>Web caching (Browser </a:t>
            </a:r>
            <a:r>
              <a:rPr lang="en-US" altLang="en-US" sz="4000" dirty="0" smtClean="0">
                <a:latin typeface="Avenir Book" panose="020B0503020203020204" pitchFamily="34" charset="-78"/>
                <a:cs typeface="Avenir Book" panose="020B0503020203020204" pitchFamily="34" charset="-78"/>
              </a:rPr>
              <a:t>cache + Proxy cache)</a:t>
            </a:r>
            <a:endParaRPr lang="en-US" altLang="en-US" dirty="0">
              <a:latin typeface="Avenir Book" panose="020B0503020203020204" pitchFamily="34" charset="-78"/>
              <a:cs typeface="Avenir Book" panose="020B0503020203020204" pitchFamily="34" charset="-78"/>
            </a:endParaRPr>
          </a:p>
        </p:txBody>
      </p:sp>
      <p:sp>
        <p:nvSpPr>
          <p:cNvPr id="8" name="Rectangle 4"/>
          <p:cNvSpPr>
            <a:spLocks noChangeArrowheads="1"/>
          </p:cNvSpPr>
          <p:nvPr/>
        </p:nvSpPr>
        <p:spPr bwMode="auto">
          <a:xfrm>
            <a:off x="764771" y="1058683"/>
            <a:ext cx="5528081" cy="54774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5000"/>
              </a:lnSpc>
              <a:spcBef>
                <a:spcPct val="45000"/>
              </a:spcBef>
              <a:buClr>
                <a:srgbClr val="000099"/>
              </a:buClr>
              <a:buSzPct val="65000"/>
              <a:defRPr/>
            </a:pPr>
            <a:r>
              <a:rPr lang="en-US" sz="2800" dirty="0">
                <a:solidFill>
                  <a:srgbClr val="CC0000"/>
                </a:solidFill>
                <a:latin typeface="Avenir Book" panose="020B0503020203020204" pitchFamily="34" charset="-78"/>
                <a:ea typeface="ＭＳ Ｐゴシック" charset="0"/>
                <a:cs typeface="Avenir Book" panose="020B0503020203020204" pitchFamily="34" charset="-78"/>
              </a:rPr>
              <a:t>User often revisit same pages</a:t>
            </a:r>
          </a:p>
          <a:p>
            <a:pPr marL="342900" indent="-342900">
              <a:lnSpc>
                <a:spcPct val="85000"/>
              </a:lnSpc>
              <a:spcBef>
                <a:spcPct val="45000"/>
              </a:spcBef>
              <a:buClr>
                <a:srgbClr val="000099"/>
              </a:buClr>
              <a:buSzPct val="65000"/>
              <a:defRPr/>
            </a:pPr>
            <a:r>
              <a:rPr lang="en-US" sz="2800" dirty="0">
                <a:solidFill>
                  <a:srgbClr val="CC0000"/>
                </a:solidFill>
                <a:latin typeface="Avenir Book" panose="020B0503020203020204" pitchFamily="34" charset="-78"/>
                <a:ea typeface="ＭＳ Ｐゴシック" charset="0"/>
                <a:cs typeface="Avenir Book" panose="020B0503020203020204" pitchFamily="34" charset="-78"/>
              </a:rPr>
              <a:t>	</a:t>
            </a:r>
            <a:endParaRPr lang="en-US" sz="2800" dirty="0">
              <a:latin typeface="Avenir Book" panose="020B0503020203020204" pitchFamily="34" charset="-78"/>
              <a:ea typeface="ＭＳ Ｐゴシック" charset="0"/>
              <a:cs typeface="Avenir Book" panose="020B0503020203020204" pitchFamily="34" charset="-78"/>
            </a:endParaRPr>
          </a:p>
          <a:p>
            <a:pPr marL="342900" indent="-342900">
              <a:lnSpc>
                <a:spcPct val="85000"/>
              </a:lnSpc>
              <a:buClr>
                <a:srgbClr val="000099"/>
              </a:buClr>
              <a:buSzPct val="65000"/>
              <a:buFont typeface="Wingdings" charset="0"/>
              <a:buChar char="v"/>
              <a:defRPr/>
            </a:pPr>
            <a:endParaRPr lang="en-US" sz="2800" dirty="0">
              <a:latin typeface="Avenir Book" panose="020B0503020203020204" pitchFamily="34" charset="-78"/>
              <a:ea typeface="ＭＳ Ｐゴシック" charset="0"/>
              <a:cs typeface="Avenir Book" panose="020B0503020203020204" pitchFamily="34" charset="-78"/>
            </a:endParaRPr>
          </a:p>
          <a:p>
            <a:pPr marL="342900" indent="-342900">
              <a:lnSpc>
                <a:spcPct val="85000"/>
              </a:lnSpc>
              <a:buClr>
                <a:srgbClr val="000099"/>
              </a:buClr>
              <a:buSzPct val="65000"/>
              <a:buFont typeface="Wingdings" charset="0"/>
              <a:buChar char="v"/>
              <a:defRPr/>
            </a:pPr>
            <a:endParaRPr lang="en-US" sz="2800" dirty="0">
              <a:latin typeface="Avenir Book" panose="020B0503020203020204" pitchFamily="34" charset="-78"/>
              <a:ea typeface="ＭＳ Ｐゴシック" charset="0"/>
              <a:cs typeface="Avenir Book" panose="020B0503020203020204" pitchFamily="34" charset="-78"/>
            </a:endParaRPr>
          </a:p>
        </p:txBody>
      </p:sp>
      <p:sp>
        <p:nvSpPr>
          <p:cNvPr id="11" name="Rectangle 4"/>
          <p:cNvSpPr>
            <a:spLocks noChangeArrowheads="1"/>
          </p:cNvSpPr>
          <p:nvPr/>
        </p:nvSpPr>
        <p:spPr bwMode="auto">
          <a:xfrm>
            <a:off x="764771" y="1679028"/>
            <a:ext cx="9875519"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2800" dirty="0">
                <a:solidFill>
                  <a:srgbClr val="CC0000"/>
                </a:solidFill>
                <a:latin typeface="Avenir Book" panose="020B0503020203020204" pitchFamily="34" charset="-78"/>
                <a:cs typeface="Avenir Book" panose="020B0503020203020204" pitchFamily="34" charset="-78"/>
              </a:rPr>
              <a:t>Goal:</a:t>
            </a:r>
            <a:r>
              <a:rPr lang="en-US" altLang="en-US" sz="2800" dirty="0">
                <a:latin typeface="Avenir Book" panose="020B0503020203020204" pitchFamily="34" charset="-78"/>
                <a:cs typeface="Avenir Book" panose="020B0503020203020204" pitchFamily="34" charset="-78"/>
              </a:rPr>
              <a:t> Satisfy client request without involving origin server</a:t>
            </a:r>
          </a:p>
        </p:txBody>
      </p:sp>
      <p:sp>
        <p:nvSpPr>
          <p:cNvPr id="13" name="Rectangle 12"/>
          <p:cNvSpPr/>
          <p:nvPr/>
        </p:nvSpPr>
        <p:spPr>
          <a:xfrm>
            <a:off x="2414848" y="5173634"/>
            <a:ext cx="7094912" cy="313011"/>
          </a:xfrm>
          <a:prstGeom prst="rect">
            <a:avLst/>
          </a:prstGeom>
          <a:noFill/>
          <a:ln>
            <a:noFill/>
          </a:ln>
        </p:spPr>
        <p:txBody>
          <a:bodyPr anchor="ctr">
            <a:noAutofit/>
          </a:bodyPr>
          <a:lstStyle/>
          <a:p>
            <a:pPr algn="ctr"/>
            <a:endParaRPr lang="en-US" sz="2000" dirty="0">
              <a:latin typeface="Avenir Book" panose="020B0503020203020204" pitchFamily="34" charset="-78"/>
              <a:cs typeface="Avenir Book" panose="020B0503020203020204" pitchFamily="34" charset="-78"/>
            </a:endParaRPr>
          </a:p>
        </p:txBody>
      </p:sp>
      <p:grpSp>
        <p:nvGrpSpPr>
          <p:cNvPr id="14" name="Group 13"/>
          <p:cNvGrpSpPr>
            <a:grpSpLocks noGrp="1" noUngrp="1" noChangeAspect="1"/>
          </p:cNvGrpSpPr>
          <p:nvPr/>
        </p:nvGrpSpPr>
        <p:grpSpPr>
          <a:xfrm>
            <a:off x="2414848" y="2510144"/>
            <a:ext cx="7094912" cy="2976501"/>
            <a:chOff x="685800" y="1989138"/>
            <a:chExt cx="7772400" cy="3260725"/>
          </a:xfrm>
        </p:grpSpPr>
        <p:pic>
          <p:nvPicPr>
            <p:cNvPr id="15" name="Picture 14" descr="07_Page_39.tif"/>
            <p:cNvPicPr>
              <a:picLocks noRot="1" noChangeAspect="1" noMove="1" noResize="1"/>
            </p:cNvPicPr>
            <p:nvPr isPhoto="1"/>
          </p:nvPicPr>
          <p:blipFill>
            <a:blip r:embed="rId3" cstate="print">
              <a:lum/>
            </a:blip>
            <a:stretch>
              <a:fillRect/>
            </a:stretch>
          </p:blipFill>
          <p:spPr>
            <a:xfrm>
              <a:off x="685800" y="1989138"/>
              <a:ext cx="7772400" cy="2879725"/>
            </a:xfrm>
            <a:prstGeom prst="rect">
              <a:avLst/>
            </a:prstGeom>
            <a:noFill/>
            <a:ln>
              <a:noFill/>
            </a:ln>
          </p:spPr>
        </p:pic>
        <p:sp>
          <p:nvSpPr>
            <p:cNvPr id="16" name="Rectangle 15"/>
            <p:cNvSpPr/>
            <p:nvPr/>
          </p:nvSpPr>
          <p:spPr>
            <a:xfrm>
              <a:off x="685800" y="4906963"/>
              <a:ext cx="7772400" cy="342900"/>
            </a:xfrm>
            <a:prstGeom prst="rect">
              <a:avLst/>
            </a:prstGeom>
            <a:noFill/>
            <a:ln>
              <a:noFill/>
            </a:ln>
          </p:spPr>
          <p:txBody>
            <a:bodyPr anchor="ctr">
              <a:noAutofit/>
            </a:bodyPr>
            <a:lstStyle/>
            <a:p>
              <a:pPr algn="ctr"/>
              <a:endParaRPr lang="en-US" sz="2000" dirty="0">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1349390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6" name="Rectangle 2"/>
          <p:cNvSpPr>
            <a:spLocks noGrp="1" noChangeArrowheads="1"/>
          </p:cNvSpPr>
          <p:nvPr>
            <p:ph type="title"/>
          </p:nvPr>
        </p:nvSpPr>
        <p:spPr>
          <a:xfrm>
            <a:off x="1022465" y="234951"/>
            <a:ext cx="10648604" cy="704311"/>
          </a:xfrm>
        </p:spPr>
        <p:txBody>
          <a:bodyPr>
            <a:normAutofit/>
          </a:bodyPr>
          <a:lstStyle/>
          <a:p>
            <a:pPr algn="ctr"/>
            <a:r>
              <a:rPr lang="en-US" altLang="en-US" sz="4000" dirty="0">
                <a:latin typeface="Avenir Book" panose="020B0503020203020204" pitchFamily="34" charset="-78"/>
                <a:cs typeface="Avenir Book" panose="020B0503020203020204" pitchFamily="34" charset="-78"/>
              </a:rPr>
              <a:t>Web caching (Browser </a:t>
            </a:r>
            <a:r>
              <a:rPr lang="en-US" altLang="en-US" sz="4000" dirty="0" smtClean="0">
                <a:latin typeface="Avenir Book" panose="020B0503020203020204" pitchFamily="34" charset="-78"/>
                <a:cs typeface="Avenir Book" panose="020B0503020203020204" pitchFamily="34" charset="-78"/>
              </a:rPr>
              <a:t>cache + Proxy cache)</a:t>
            </a:r>
            <a:endParaRPr lang="en-US" altLang="en-US" dirty="0">
              <a:latin typeface="Avenir Book" panose="020B0503020203020204" pitchFamily="34" charset="-78"/>
              <a:cs typeface="Avenir Book" panose="020B0503020203020204" pitchFamily="34" charset="-78"/>
            </a:endParaRPr>
          </a:p>
        </p:txBody>
      </p:sp>
      <p:sp>
        <p:nvSpPr>
          <p:cNvPr id="12" name="Rectangle 4"/>
          <p:cNvSpPr txBox="1">
            <a:spLocks noChangeArrowheads="1"/>
          </p:cNvSpPr>
          <p:nvPr/>
        </p:nvSpPr>
        <p:spPr>
          <a:xfrm>
            <a:off x="1022465" y="972562"/>
            <a:ext cx="9210502" cy="3239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B0503020203020204" pitchFamily="34" charset="-78"/>
                <a:ea typeface="+mn-ea"/>
                <a:cs typeface="Avenir Book" panose="020B0503020203020204" pitchFamily="34"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B0503020203020204" pitchFamily="34" charset="-78"/>
                <a:ea typeface="+mn-ea"/>
                <a:cs typeface="Avenir Book" panose="020B0503020203020204" pitchFamily="34"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B0503020203020204" pitchFamily="34" charset="-78"/>
                <a:ea typeface="+mn-ea"/>
                <a:cs typeface="Avenir Book" panose="020B0503020203020204" pitchFamily="34"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B0503020203020204" pitchFamily="34" charset="-78"/>
                <a:ea typeface="+mn-ea"/>
                <a:cs typeface="Avenir Book" panose="020B0503020203020204" pitchFamily="34"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B0503020203020204" pitchFamily="34" charset="-78"/>
                <a:ea typeface="+mn-ea"/>
                <a:cs typeface="Avenir Book" panose="020B0503020203020204" pitchFamily="34"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dirty="0">
                <a:solidFill>
                  <a:srgbClr val="CC0000"/>
                </a:solidFill>
              </a:rPr>
              <a:t>Why Web caching?</a:t>
            </a:r>
          </a:p>
          <a:p>
            <a:r>
              <a:rPr lang="en-US" altLang="en-US" sz="2400" dirty="0"/>
              <a:t>Reduce response time for client request</a:t>
            </a:r>
          </a:p>
          <a:p>
            <a:r>
              <a:rPr lang="en-US" altLang="en-US" sz="2400" dirty="0"/>
              <a:t>Reduce traffic on an institution</a:t>
            </a:r>
            <a:r>
              <a:rPr lang="ja-JP" altLang="en-US" sz="2400" dirty="0"/>
              <a:t>’</a:t>
            </a:r>
            <a:r>
              <a:rPr lang="en-US" altLang="ja-JP" sz="2400" dirty="0"/>
              <a:t>s access link</a:t>
            </a:r>
            <a:endParaRPr lang="en-US" altLang="en-US" sz="2400" dirty="0"/>
          </a:p>
        </p:txBody>
      </p:sp>
      <p:grpSp>
        <p:nvGrpSpPr>
          <p:cNvPr id="7" name="Group 6"/>
          <p:cNvGrpSpPr>
            <a:grpSpLocks noGrp="1" noUngrp="1" noChangeAspect="1"/>
          </p:cNvGrpSpPr>
          <p:nvPr/>
        </p:nvGrpSpPr>
        <p:grpSpPr>
          <a:xfrm>
            <a:off x="2414848" y="2510144"/>
            <a:ext cx="7094912" cy="2976501"/>
            <a:chOff x="685800" y="1989138"/>
            <a:chExt cx="7772400" cy="3260725"/>
          </a:xfrm>
        </p:grpSpPr>
        <p:pic>
          <p:nvPicPr>
            <p:cNvPr id="9" name="Picture 8" descr="07_Page_39.tif"/>
            <p:cNvPicPr>
              <a:picLocks noRot="1" noChangeAspect="1" noMove="1" noResize="1"/>
            </p:cNvPicPr>
            <p:nvPr isPhoto="1"/>
          </p:nvPicPr>
          <p:blipFill>
            <a:blip r:embed="rId3" cstate="print">
              <a:lum/>
            </a:blip>
            <a:stretch>
              <a:fillRect/>
            </a:stretch>
          </p:blipFill>
          <p:spPr>
            <a:xfrm>
              <a:off x="685800" y="1989138"/>
              <a:ext cx="7772400" cy="2879725"/>
            </a:xfrm>
            <a:prstGeom prst="rect">
              <a:avLst/>
            </a:prstGeom>
            <a:noFill/>
            <a:ln>
              <a:noFill/>
            </a:ln>
          </p:spPr>
        </p:pic>
        <p:sp>
          <p:nvSpPr>
            <p:cNvPr id="10" name="Rectangle 9"/>
            <p:cNvSpPr/>
            <p:nvPr/>
          </p:nvSpPr>
          <p:spPr>
            <a:xfrm>
              <a:off x="685800" y="4906963"/>
              <a:ext cx="7772400" cy="342900"/>
            </a:xfrm>
            <a:prstGeom prst="rect">
              <a:avLst/>
            </a:prstGeom>
            <a:noFill/>
            <a:ln>
              <a:noFill/>
            </a:ln>
          </p:spPr>
          <p:txBody>
            <a:bodyPr anchor="ctr">
              <a:noAutofit/>
            </a:bodyPr>
            <a:lstStyle/>
            <a:p>
              <a:pPr algn="ctr"/>
              <a:endParaRPr lang="en-US" sz="2000" dirty="0">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1806181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6" name="Rectangle 2"/>
          <p:cNvSpPr>
            <a:spLocks noGrp="1" noChangeArrowheads="1"/>
          </p:cNvSpPr>
          <p:nvPr>
            <p:ph type="title"/>
          </p:nvPr>
        </p:nvSpPr>
        <p:spPr>
          <a:xfrm>
            <a:off x="706582" y="234952"/>
            <a:ext cx="10997737" cy="471252"/>
          </a:xfrm>
        </p:spPr>
        <p:txBody>
          <a:bodyPr>
            <a:normAutofit fontScale="90000"/>
          </a:bodyPr>
          <a:lstStyle/>
          <a:p>
            <a:pPr algn="ctr"/>
            <a:r>
              <a:rPr lang="en-GB" altLang="en-US" sz="4000" dirty="0" smtClean="0">
                <a:latin typeface="Avenir Book" panose="020B0503020203020204" pitchFamily="34" charset="-78"/>
                <a:cs typeface="Avenir Book" panose="020B0503020203020204" pitchFamily="34" charset="-78"/>
              </a:rPr>
              <a:t>How to verify if cached </a:t>
            </a:r>
            <a:r>
              <a:rPr lang="en-GB" altLang="en-US" sz="4000" dirty="0">
                <a:latin typeface="Avenir Book" panose="020B0503020203020204" pitchFamily="34" charset="-78"/>
                <a:cs typeface="Avenir Book" panose="020B0503020203020204" pitchFamily="34" charset="-78"/>
              </a:rPr>
              <a:t>content is up-to-date?</a:t>
            </a:r>
          </a:p>
        </p:txBody>
      </p:sp>
      <p:sp>
        <p:nvSpPr>
          <p:cNvPr id="8" name="Rectangle 4"/>
          <p:cNvSpPr>
            <a:spLocks noChangeArrowheads="1"/>
          </p:cNvSpPr>
          <p:nvPr/>
        </p:nvSpPr>
        <p:spPr bwMode="auto">
          <a:xfrm>
            <a:off x="640080" y="706204"/>
            <a:ext cx="10523913" cy="54774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5000"/>
              </a:lnSpc>
              <a:buClr>
                <a:srgbClr val="000099"/>
              </a:buClr>
              <a:buSzPct val="65000"/>
              <a:defRPr/>
            </a:pPr>
            <a:endParaRPr lang="en-US" sz="2800" dirty="0">
              <a:latin typeface="Avenir Book" panose="020B0503020203020204" pitchFamily="34" charset="-78"/>
              <a:ea typeface="ＭＳ Ｐゴシック" charset="0"/>
              <a:cs typeface="Avenir Book" panose="020B0503020203020204" pitchFamily="34" charset="-78"/>
            </a:endParaRPr>
          </a:p>
          <a:p>
            <a:pPr marL="342900" indent="-342900">
              <a:lnSpc>
                <a:spcPct val="85000"/>
              </a:lnSpc>
              <a:buClr>
                <a:srgbClr val="000099"/>
              </a:buClr>
              <a:buSzPct val="65000"/>
              <a:buFont typeface="Wingdings" charset="0"/>
              <a:buChar char="v"/>
              <a:defRPr/>
            </a:pPr>
            <a:endParaRPr lang="en-US" sz="2800" dirty="0">
              <a:latin typeface="Avenir Book" panose="020B0503020203020204" pitchFamily="34" charset="-78"/>
              <a:ea typeface="ＭＳ Ｐゴシック" charset="0"/>
              <a:cs typeface="Avenir Book" panose="020B0503020203020204" pitchFamily="34" charset="-78"/>
            </a:endParaRPr>
          </a:p>
        </p:txBody>
      </p:sp>
      <p:sp>
        <p:nvSpPr>
          <p:cNvPr id="13" name="Rectangle 3">
            <a:extLst>
              <a:ext uri="{FF2B5EF4-FFF2-40B4-BE49-F238E27FC236}">
                <a16:creationId xmlns:a16="http://schemas.microsoft.com/office/drawing/2014/main" id="{9E701FCD-5285-BE4B-BD4D-92A5F9D53E04}"/>
              </a:ext>
            </a:extLst>
          </p:cNvPr>
          <p:cNvSpPr txBox="1">
            <a:spLocks noChangeArrowheads="1"/>
          </p:cNvSpPr>
          <p:nvPr/>
        </p:nvSpPr>
        <p:spPr>
          <a:xfrm>
            <a:off x="515390" y="995431"/>
            <a:ext cx="10773294" cy="132748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a:t>
            </a:r>
            <a:r>
              <a:rPr kumimoji="0" lang="en-US" altLang="en-US" sz="2400" b="0" i="0" u="none" strike="noStrike" kern="1200" cap="none" spc="0" normalizeH="0" baseline="0" noProof="0" dirty="0" err="1" smtClean="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erver</a:t>
            </a:r>
            <a:r>
              <a:rPr kumimoji="0" lang="en-US" altLang="en-US" sz="2400" b="0" i="0" u="none" strike="noStrike" kern="1200" cap="none" spc="0" normalizeH="0" baseline="0" noProof="0" dirty="0" smtClean="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a:t>
            </a:r>
            <a:r>
              <a:rPr kumimoji="0" lang="en-US" altLang="en-US" sz="24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tells cache about object’s allowable caching in response header:</a:t>
            </a:r>
          </a:p>
        </p:txBody>
      </p:sp>
      <p:sp>
        <p:nvSpPr>
          <p:cNvPr id="18" name="Rectangle 3">
            <a:extLst>
              <a:ext uri="{FF2B5EF4-FFF2-40B4-BE49-F238E27FC236}">
                <a16:creationId xmlns:a16="http://schemas.microsoft.com/office/drawing/2014/main" id="{D7D9FAF8-ACB6-2648-AF49-4F1CA2DD361E}"/>
              </a:ext>
            </a:extLst>
          </p:cNvPr>
          <p:cNvSpPr txBox="1">
            <a:spLocks noChangeArrowheads="1"/>
          </p:cNvSpPr>
          <p:nvPr/>
        </p:nvSpPr>
        <p:spPr>
          <a:xfrm>
            <a:off x="865193" y="1659173"/>
            <a:ext cx="11134294" cy="3220399"/>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5000"/>
              </a:lnSpc>
              <a:spcBef>
                <a:spcPts val="400"/>
              </a:spcBef>
              <a:spcAft>
                <a:spcPts val="0"/>
              </a:spcAft>
              <a:buClr>
                <a:srgbClr val="0000A3"/>
              </a:buClr>
              <a:buSzTx/>
              <a:buFont typeface="Wingdings" pitchFamily="2" charset="2"/>
              <a:buNone/>
              <a:tabLst/>
              <a:defRPr/>
            </a:pPr>
            <a:r>
              <a:rPr kumimoji="0" lang="en-US" altLang="en-US" sz="2000" b="0" i="0" u="none" strike="noStrike" kern="1200" cap="none" spc="0" normalizeH="0" baseline="0" noProof="0" dirty="0" smtClean="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Cache-control: </a:t>
            </a:r>
            <a:r>
              <a:rPr kumimoji="0" lang="en-US" altLang="en-US" sz="2000" b="0" i="0" u="none" strike="noStrike" kern="1200" cap="none" spc="0" normalizeH="0" baseline="0" noProof="0" dirty="0" smtClean="0">
                <a:ln>
                  <a:noFill/>
                </a:ln>
                <a:solidFill>
                  <a:srgbClr val="0000FF"/>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max-age = &lt;seconds&gt;</a:t>
            </a:r>
            <a:endParaRPr kumimoji="0" lang="en-US" altLang="en-US" sz="2000" b="0" i="0" u="none" strike="noStrike" kern="1200" cap="none" spc="0" normalizeH="0" baseline="0" noProof="0" dirty="0">
              <a:ln>
                <a:noFill/>
              </a:ln>
              <a:solidFill>
                <a:srgbClr val="0000FF"/>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Max time until the content is considered fresh</a:t>
            </a:r>
            <a:endParaRPr kumimoji="0" lang="en-US" altLang="en-US" sz="2000" b="0" i="0" u="none" strike="noStrike" kern="1200" cap="none" spc="0" normalizeH="0" baseline="0" noProof="0" dirty="0" smtClean="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lvl="0">
              <a:lnSpc>
                <a:spcPct val="95000"/>
              </a:lnSpc>
              <a:spcBef>
                <a:spcPts val="400"/>
              </a:spcBef>
              <a:buNone/>
              <a:defRPr/>
            </a:pPr>
            <a:r>
              <a:rPr lang="en-US" altLang="en-US" sz="20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Cache-control</a:t>
            </a:r>
            <a:r>
              <a:rPr lang="en-US" altLang="en-US" sz="20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public</a:t>
            </a:r>
            <a:endParaRPr lang="en-US" altLang="en-US" sz="20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Content is cacheable</a:t>
            </a:r>
            <a:endPar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lvl="0">
              <a:lnSpc>
                <a:spcPct val="95000"/>
              </a:lnSpc>
              <a:spcBef>
                <a:spcPts val="400"/>
              </a:spcBef>
              <a:buNone/>
              <a:defRPr/>
            </a:pPr>
            <a:r>
              <a:rPr lang="en-US" altLang="en-US" sz="20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Cache-control: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private</a:t>
            </a:r>
            <a:endParaRPr lang="en-US" altLang="en-US" sz="20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Content is cacheable at the browser, but not at the proxy cache</a:t>
            </a:r>
            <a:endPar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lvl="0">
              <a:lnSpc>
                <a:spcPct val="95000"/>
              </a:lnSpc>
              <a:spcBef>
                <a:spcPts val="400"/>
              </a:spcBef>
              <a:buNone/>
              <a:defRPr/>
            </a:pPr>
            <a:r>
              <a:rPr lang="en-US" altLang="en-US" sz="20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Cache-control: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no-cache</a:t>
            </a:r>
            <a:endParaRPr lang="en-US" altLang="en-US" sz="20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Cache but revalidate</a:t>
            </a:r>
            <a:endPar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lvl="0">
              <a:lnSpc>
                <a:spcPct val="95000"/>
              </a:lnSpc>
              <a:spcBef>
                <a:spcPts val="400"/>
              </a:spcBef>
              <a:buNone/>
              <a:defRPr/>
            </a:pPr>
            <a:r>
              <a:rPr lang="en-US" altLang="en-US" sz="20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Cache-control: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no-store</a:t>
            </a:r>
            <a:endParaRPr lang="en-US" altLang="en-US" sz="20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lvl="1">
              <a:lnSpc>
                <a:spcPct val="95000"/>
              </a:lnSpc>
              <a:spcBef>
                <a:spcPts val="400"/>
              </a:spcBef>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No caching</a:t>
            </a:r>
            <a:endPar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lvl="0">
              <a:lnSpc>
                <a:spcPct val="95000"/>
              </a:lnSpc>
              <a:spcBef>
                <a:spcPts val="400"/>
              </a:spcBef>
              <a:buNone/>
              <a:defRPr/>
            </a:pPr>
            <a:endParaRPr lang="en-US" altLang="en-US" sz="20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a:p>
            <a:pPr lvl="0">
              <a:lnSpc>
                <a:spcPct val="95000"/>
              </a:lnSpc>
              <a:spcBef>
                <a:spcPts val="400"/>
              </a:spcBef>
              <a:buNone/>
              <a:defRPr/>
            </a:pPr>
            <a:endParaRPr lang="en-US" altLang="en-US" sz="20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a:p>
            <a:pPr lvl="0">
              <a:lnSpc>
                <a:spcPct val="95000"/>
              </a:lnSpc>
              <a:spcBef>
                <a:spcPts val="400"/>
              </a:spcBef>
              <a:buNone/>
              <a:defRPr/>
            </a:pPr>
            <a:endParaRPr lang="en-US" altLang="en-US" sz="20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4116250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1131050" y="76036"/>
            <a:ext cx="7962900" cy="628730"/>
          </a:xfrm>
        </p:spPr>
        <p:txBody>
          <a:bodyPr/>
          <a:lstStyle/>
          <a:p>
            <a:r>
              <a:rPr lang="en-US" altLang="en-US" sz="3600" dirty="0">
                <a:latin typeface="Avenir Book" panose="020B0503020203020204" pitchFamily="34" charset="-78"/>
                <a:cs typeface="Avenir Book" panose="020B0503020203020204" pitchFamily="34" charset="-78"/>
              </a:rPr>
              <a:t>Conditional GET </a:t>
            </a:r>
            <a:endParaRPr lang="en-US" altLang="en-US" dirty="0">
              <a:latin typeface="Avenir Book" panose="020B0503020203020204" pitchFamily="34" charset="-78"/>
              <a:cs typeface="Avenir Book" panose="020B0503020203020204" pitchFamily="34" charset="-78"/>
            </a:endParaRPr>
          </a:p>
        </p:txBody>
      </p:sp>
      <p:sp>
        <p:nvSpPr>
          <p:cNvPr id="116740" name="Rectangle 3"/>
          <p:cNvSpPr>
            <a:spLocks noGrp="1" noChangeArrowheads="1"/>
          </p:cNvSpPr>
          <p:nvPr>
            <p:ph sz="half" idx="1"/>
          </p:nvPr>
        </p:nvSpPr>
        <p:spPr>
          <a:xfrm>
            <a:off x="374073" y="784337"/>
            <a:ext cx="6368787" cy="5132388"/>
          </a:xfrm>
        </p:spPr>
        <p:txBody>
          <a:bodyPr>
            <a:normAutofit/>
          </a:bodyPr>
          <a:lstStyle/>
          <a:p>
            <a:r>
              <a:rPr lang="en-US" altLang="en-US" sz="2000" dirty="0">
                <a:solidFill>
                  <a:srgbClr val="CC0000"/>
                </a:solidFill>
                <a:latin typeface="Avenir Book" panose="020B0503020203020204" pitchFamily="34" charset="-78"/>
                <a:cs typeface="Avenir Book" panose="020B0503020203020204" pitchFamily="34" charset="-78"/>
              </a:rPr>
              <a:t>Goal:</a:t>
            </a:r>
            <a:r>
              <a:rPr lang="en-US" altLang="en-US" sz="2000" dirty="0">
                <a:latin typeface="Avenir Book" panose="020B0503020203020204" pitchFamily="34" charset="-78"/>
                <a:cs typeface="Avenir Book" panose="020B0503020203020204" pitchFamily="34" charset="-78"/>
              </a:rPr>
              <a:t> don</a:t>
            </a:r>
            <a:r>
              <a:rPr lang="ja-JP" altLang="en-US" sz="2000" dirty="0">
                <a:latin typeface="Avenir Book" panose="020B0503020203020204" pitchFamily="34" charset="-78"/>
                <a:cs typeface="Avenir Book" panose="020B0503020203020204" pitchFamily="34" charset="-78"/>
              </a:rPr>
              <a:t>’</a:t>
            </a:r>
            <a:r>
              <a:rPr lang="en-US" altLang="ja-JP" sz="2000" dirty="0">
                <a:latin typeface="Avenir Book" panose="020B0503020203020204" pitchFamily="34" charset="-78"/>
                <a:cs typeface="Avenir Book" panose="020B0503020203020204" pitchFamily="34" charset="-78"/>
              </a:rPr>
              <a:t>t send object if cache has up-to-date cached version</a:t>
            </a:r>
          </a:p>
          <a:p>
            <a:endParaRPr lang="en-US" altLang="ja-JP" sz="2000" dirty="0">
              <a:latin typeface="Avenir Book" panose="020B0503020203020204" pitchFamily="34" charset="-78"/>
              <a:cs typeface="Avenir Book" panose="020B0503020203020204" pitchFamily="34" charset="-78"/>
            </a:endParaRPr>
          </a:p>
          <a:p>
            <a:r>
              <a:rPr lang="en-US" altLang="ja-JP" sz="2000" dirty="0" smtClean="0">
                <a:latin typeface="Avenir Book" panose="020B0503020203020204" pitchFamily="34" charset="-78"/>
                <a:cs typeface="Avenir Book" panose="020B0503020203020204" pitchFamily="34" charset="-78"/>
              </a:rPr>
              <a:t>Using </a:t>
            </a:r>
            <a:r>
              <a:rPr lang="en-US" altLang="ja-JP" sz="2000" dirty="0" smtClean="0">
                <a:solidFill>
                  <a:srgbClr val="0000FF"/>
                </a:solidFill>
                <a:latin typeface="Avenir Book" panose="020B0503020203020204" pitchFamily="34" charset="-78"/>
                <a:cs typeface="Avenir Book" panose="020B0503020203020204" pitchFamily="34" charset="-78"/>
              </a:rPr>
              <a:t>Last-Modified + Conditional GET</a:t>
            </a:r>
            <a:endParaRPr lang="en-US" altLang="ja-JP" sz="2000" dirty="0">
              <a:solidFill>
                <a:srgbClr val="0000FF"/>
              </a:solidFill>
              <a:latin typeface="Avenir Book" panose="020B0503020203020204" pitchFamily="34" charset="-78"/>
              <a:cs typeface="Avenir Book" panose="020B0503020203020204" pitchFamily="34" charset="-78"/>
            </a:endParaRPr>
          </a:p>
          <a:p>
            <a:r>
              <a:rPr lang="en-US" altLang="en-US" sz="2000" dirty="0">
                <a:solidFill>
                  <a:srgbClr val="000090"/>
                </a:solidFill>
                <a:latin typeface="Avenir Book" panose="020B0503020203020204" pitchFamily="34" charset="-78"/>
                <a:cs typeface="Avenir Book" panose="020B0503020203020204" pitchFamily="34" charset="-78"/>
              </a:rPr>
              <a:t>Cache: </a:t>
            </a:r>
            <a:r>
              <a:rPr lang="en-US" altLang="en-US" sz="2000" dirty="0">
                <a:latin typeface="Avenir Book" panose="020B0503020203020204" pitchFamily="34" charset="-78"/>
                <a:cs typeface="Avenir Book" panose="020B0503020203020204" pitchFamily="34" charset="-78"/>
              </a:rPr>
              <a:t>specify </a:t>
            </a:r>
            <a:r>
              <a:rPr lang="en-US" altLang="en-US" sz="2000" dirty="0" smtClean="0">
                <a:latin typeface="Avenir Book" panose="020B0503020203020204" pitchFamily="34" charset="-78"/>
                <a:cs typeface="Avenir Book" panose="020B0503020203020204" pitchFamily="34" charset="-78"/>
              </a:rPr>
              <a:t>time </a:t>
            </a:r>
            <a:r>
              <a:rPr lang="en-US" altLang="en-US" sz="2000" dirty="0">
                <a:latin typeface="Avenir Book" panose="020B0503020203020204" pitchFamily="34" charset="-78"/>
                <a:cs typeface="Avenir Book" panose="020B0503020203020204" pitchFamily="34" charset="-78"/>
              </a:rPr>
              <a:t>of cached copy in HTTP request</a:t>
            </a:r>
          </a:p>
          <a:p>
            <a:pPr lvl="1">
              <a:buFont typeface="Wingdings" panose="05000000000000000000" pitchFamily="2" charset="2"/>
              <a:buNone/>
            </a:pPr>
            <a:r>
              <a:rPr lang="en-US" altLang="en-US" sz="2000" b="1" dirty="0">
                <a:latin typeface="Avenir Book" panose="020B0503020203020204" pitchFamily="34" charset="-78"/>
                <a:cs typeface="Avenir Book" panose="020B0503020203020204" pitchFamily="34" charset="-78"/>
              </a:rPr>
              <a:t>If-modified-since: </a:t>
            </a:r>
            <a:r>
              <a:rPr lang="en-US" altLang="en-US" sz="2000" b="1" dirty="0" smtClean="0">
                <a:latin typeface="Avenir Book" panose="020B0503020203020204" pitchFamily="34" charset="-78"/>
                <a:cs typeface="Avenir Book" panose="020B0503020203020204" pitchFamily="34" charset="-78"/>
              </a:rPr>
              <a:t>&lt;time&gt;</a:t>
            </a:r>
            <a:endParaRPr lang="en-US" altLang="en-US" sz="2000" b="1" dirty="0">
              <a:latin typeface="Avenir Book" panose="020B0503020203020204" pitchFamily="34" charset="-78"/>
              <a:cs typeface="Avenir Book" panose="020B0503020203020204" pitchFamily="34" charset="-78"/>
            </a:endParaRPr>
          </a:p>
          <a:p>
            <a:r>
              <a:rPr lang="en-US" altLang="en-US" sz="2000" dirty="0">
                <a:solidFill>
                  <a:srgbClr val="000090"/>
                </a:solidFill>
                <a:latin typeface="Avenir Book" panose="020B0503020203020204" pitchFamily="34" charset="-78"/>
                <a:cs typeface="Avenir Book" panose="020B0503020203020204" pitchFamily="34" charset="-78"/>
              </a:rPr>
              <a:t>Server: </a:t>
            </a:r>
            <a:r>
              <a:rPr lang="en-US" altLang="en-US" sz="2000" dirty="0">
                <a:latin typeface="Avenir Book" panose="020B0503020203020204" pitchFamily="34" charset="-78"/>
                <a:cs typeface="Avenir Book" panose="020B0503020203020204" pitchFamily="34" charset="-78"/>
              </a:rPr>
              <a:t>response contains no object if cached copy is up-to-date: </a:t>
            </a:r>
          </a:p>
          <a:p>
            <a:pPr lvl="1">
              <a:buFont typeface="Wingdings" panose="05000000000000000000" pitchFamily="2" charset="2"/>
              <a:buNone/>
            </a:pPr>
            <a:r>
              <a:rPr lang="en-US" altLang="en-US" sz="2000" b="1" dirty="0">
                <a:latin typeface="Avenir Book" panose="020B0503020203020204" pitchFamily="34" charset="-78"/>
                <a:cs typeface="Avenir Book" panose="020B0503020203020204" pitchFamily="34" charset="-78"/>
              </a:rPr>
              <a:t>HTTP/1.0 304 Not Modified</a:t>
            </a:r>
            <a:endParaRPr lang="en-US" altLang="en-US" sz="2000" dirty="0">
              <a:latin typeface="Avenir Book" panose="020B0503020203020204" pitchFamily="34" charset="-78"/>
              <a:cs typeface="Avenir Book" panose="020B0503020203020204" pitchFamily="34" charset="-78"/>
            </a:endParaRPr>
          </a:p>
        </p:txBody>
      </p:sp>
      <p:sp>
        <p:nvSpPr>
          <p:cNvPr id="67590" name="Line 4"/>
          <p:cNvSpPr>
            <a:spLocks noChangeShapeType="1"/>
          </p:cNvSpPr>
          <p:nvPr/>
        </p:nvSpPr>
        <p:spPr bwMode="auto">
          <a:xfrm>
            <a:off x="7379449" y="1091504"/>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67593" name="Text Box 8"/>
          <p:cNvSpPr txBox="1">
            <a:spLocks noChangeArrowheads="1"/>
          </p:cNvSpPr>
          <p:nvPr/>
        </p:nvSpPr>
        <p:spPr bwMode="auto">
          <a:xfrm>
            <a:off x="7685837" y="975617"/>
            <a:ext cx="2681287" cy="620712"/>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dirty="0">
                <a:latin typeface="Avenir Book" panose="020B0503020203020204" pitchFamily="34" charset="-78"/>
                <a:cs typeface="Avenir Book" panose="020B0503020203020204" pitchFamily="34" charset="-78"/>
              </a:rPr>
              <a:t>HTTP request </a:t>
            </a:r>
            <a:r>
              <a:rPr lang="en-US" altLang="en-US" sz="1800" dirty="0" err="1">
                <a:latin typeface="Avenir Book" panose="020B0503020203020204" pitchFamily="34" charset="-78"/>
                <a:cs typeface="Avenir Book" panose="020B0503020203020204" pitchFamily="34" charset="-78"/>
              </a:rPr>
              <a:t>msg</a:t>
            </a:r>
            <a:endParaRPr lang="en-US" altLang="en-US" sz="1800" dirty="0">
              <a:latin typeface="Avenir Book" panose="020B0503020203020204" pitchFamily="34" charset="-78"/>
              <a:cs typeface="Avenir Book" panose="020B0503020203020204" pitchFamily="34" charset="-78"/>
            </a:endParaRPr>
          </a:p>
          <a:p>
            <a:pPr algn="ctr">
              <a:spcBef>
                <a:spcPct val="0"/>
              </a:spcBef>
              <a:buClrTx/>
              <a:buSzTx/>
              <a:buFontTx/>
              <a:buNone/>
            </a:pPr>
            <a:r>
              <a:rPr lang="en-US" altLang="en-US" sz="1600" b="1" dirty="0">
                <a:latin typeface="Avenir Book" panose="020B0503020203020204" pitchFamily="34" charset="-78"/>
                <a:cs typeface="Avenir Book" panose="020B0503020203020204" pitchFamily="34" charset="-78"/>
              </a:rPr>
              <a:t>If-modified-since: </a:t>
            </a:r>
            <a:r>
              <a:rPr lang="en-US" altLang="en-US" sz="1600" b="1" dirty="0" smtClean="0">
                <a:latin typeface="Avenir Book" panose="020B0503020203020204" pitchFamily="34" charset="-78"/>
                <a:cs typeface="Avenir Book" panose="020B0503020203020204" pitchFamily="34" charset="-78"/>
              </a:rPr>
              <a:t>&lt;time&gt;</a:t>
            </a:r>
            <a:endParaRPr lang="en-US" altLang="en-US" b="1" dirty="0">
              <a:latin typeface="Avenir Book" panose="020B0503020203020204" pitchFamily="34" charset="-78"/>
              <a:cs typeface="Avenir Book" panose="020B0503020203020204" pitchFamily="34" charset="-78"/>
            </a:endParaRPr>
          </a:p>
        </p:txBody>
      </p:sp>
      <p:sp>
        <p:nvSpPr>
          <p:cNvPr id="67594" name="Line 9"/>
          <p:cNvSpPr>
            <a:spLocks noChangeShapeType="1"/>
          </p:cNvSpPr>
          <p:nvPr/>
        </p:nvSpPr>
        <p:spPr bwMode="auto">
          <a:xfrm flipH="1">
            <a:off x="7398499" y="1837629"/>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grpSp>
        <p:nvGrpSpPr>
          <p:cNvPr id="2" name="Group 30"/>
          <p:cNvGrpSpPr>
            <a:grpSpLocks/>
          </p:cNvGrpSpPr>
          <p:nvPr/>
        </p:nvGrpSpPr>
        <p:grpSpPr bwMode="auto">
          <a:xfrm>
            <a:off x="7666787" y="1831279"/>
            <a:ext cx="2643187" cy="865188"/>
            <a:chOff x="2698" y="2036"/>
            <a:chExt cx="1665" cy="545"/>
          </a:xfrm>
        </p:grpSpPr>
        <p:sp>
          <p:nvSpPr>
            <p:cNvPr id="116791" name="Rectangle 10"/>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116792" name="Text Box 11"/>
            <p:cNvSpPr txBox="1">
              <a:spLocks noChangeArrowheads="1"/>
            </p:cNvSpPr>
            <p:nvPr/>
          </p:nvSpPr>
          <p:spPr bwMode="auto">
            <a:xfrm>
              <a:off x="2698" y="2036"/>
              <a:ext cx="1665" cy="545"/>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latin typeface="Avenir Book" panose="020B0503020203020204" pitchFamily="34" charset="-78"/>
                  <a:cs typeface="Avenir Book" panose="020B0503020203020204" pitchFamily="34" charset="-78"/>
                </a:rPr>
                <a:t>HTTP response</a:t>
              </a:r>
            </a:p>
            <a:p>
              <a:pPr algn="ctr">
                <a:spcBef>
                  <a:spcPct val="0"/>
                </a:spcBef>
                <a:buClrTx/>
                <a:buSzTx/>
                <a:buFontTx/>
                <a:buNone/>
              </a:pPr>
              <a:r>
                <a:rPr lang="en-US" altLang="en-US" sz="1600" b="1">
                  <a:latin typeface="Avenir Book" panose="020B0503020203020204" pitchFamily="34" charset="-78"/>
                  <a:cs typeface="Avenir Book" panose="020B0503020203020204" pitchFamily="34" charset="-78"/>
                </a:rPr>
                <a:t>HTTP/1.0 </a:t>
              </a:r>
            </a:p>
            <a:p>
              <a:pPr algn="ctr">
                <a:spcBef>
                  <a:spcPct val="0"/>
                </a:spcBef>
                <a:buClrTx/>
                <a:buSzTx/>
                <a:buFontTx/>
                <a:buNone/>
              </a:pPr>
              <a:r>
                <a:rPr lang="en-US" altLang="en-US" sz="1600" b="1">
                  <a:latin typeface="Avenir Book" panose="020B0503020203020204" pitchFamily="34" charset="-78"/>
                  <a:cs typeface="Avenir Book" panose="020B0503020203020204" pitchFamily="34" charset="-78"/>
                </a:rPr>
                <a:t>304 Not Modified</a:t>
              </a:r>
              <a:endParaRPr lang="en-US" altLang="en-US" b="1">
                <a:latin typeface="Avenir Book" panose="020B0503020203020204" pitchFamily="34" charset="-78"/>
                <a:cs typeface="Avenir Book" panose="020B0503020203020204" pitchFamily="34" charset="-78"/>
              </a:endParaRPr>
            </a:p>
          </p:txBody>
        </p:sp>
      </p:grpSp>
      <p:sp>
        <p:nvSpPr>
          <p:cNvPr id="67596" name="Text Box 28"/>
          <p:cNvSpPr txBox="1">
            <a:spLocks noChangeArrowheads="1"/>
          </p:cNvSpPr>
          <p:nvPr/>
        </p:nvSpPr>
        <p:spPr bwMode="auto">
          <a:xfrm>
            <a:off x="10733074" y="1126430"/>
            <a:ext cx="110959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object </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not </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modified</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before</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&lt;date&gt;</a:t>
            </a:r>
          </a:p>
        </p:txBody>
      </p:sp>
      <p:sp>
        <p:nvSpPr>
          <p:cNvPr id="67597" name="Line 31"/>
          <p:cNvSpPr>
            <a:spLocks noChangeShapeType="1"/>
          </p:cNvSpPr>
          <p:nvPr/>
        </p:nvSpPr>
        <p:spPr bwMode="auto">
          <a:xfrm>
            <a:off x="7136561" y="3056829"/>
            <a:ext cx="3905250" cy="0"/>
          </a:xfrm>
          <a:prstGeom prst="line">
            <a:avLst/>
          </a:prstGeom>
          <a:noFill/>
          <a:ln w="28575">
            <a:solidFill>
              <a:srgbClr val="0000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67598" name="Line 32"/>
          <p:cNvSpPr>
            <a:spLocks noChangeShapeType="1"/>
          </p:cNvSpPr>
          <p:nvPr/>
        </p:nvSpPr>
        <p:spPr bwMode="auto">
          <a:xfrm>
            <a:off x="7427074" y="347979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67599" name="Text Box 34"/>
          <p:cNvSpPr txBox="1">
            <a:spLocks noChangeArrowheads="1"/>
          </p:cNvSpPr>
          <p:nvPr/>
        </p:nvSpPr>
        <p:spPr bwMode="auto">
          <a:xfrm>
            <a:off x="7671548" y="3363903"/>
            <a:ext cx="2681288" cy="620713"/>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dirty="0">
                <a:latin typeface="Avenir Book" panose="020B0503020203020204" pitchFamily="34" charset="-78"/>
                <a:cs typeface="Avenir Book" panose="020B0503020203020204" pitchFamily="34" charset="-78"/>
              </a:rPr>
              <a:t>HTTP request </a:t>
            </a:r>
            <a:r>
              <a:rPr lang="en-US" altLang="en-US" sz="1800" dirty="0" err="1">
                <a:latin typeface="Avenir Book" panose="020B0503020203020204" pitchFamily="34" charset="-78"/>
                <a:cs typeface="Avenir Book" panose="020B0503020203020204" pitchFamily="34" charset="-78"/>
              </a:rPr>
              <a:t>msg</a:t>
            </a:r>
            <a:endParaRPr lang="en-US" altLang="en-US" sz="1800" dirty="0">
              <a:latin typeface="Avenir Book" panose="020B0503020203020204" pitchFamily="34" charset="-78"/>
              <a:cs typeface="Avenir Book" panose="020B0503020203020204" pitchFamily="34" charset="-78"/>
            </a:endParaRPr>
          </a:p>
          <a:p>
            <a:pPr algn="ctr">
              <a:spcBef>
                <a:spcPct val="0"/>
              </a:spcBef>
              <a:buClrTx/>
              <a:buSzTx/>
              <a:buFontTx/>
              <a:buNone/>
            </a:pPr>
            <a:r>
              <a:rPr lang="en-US" altLang="en-US" sz="1600" b="1" dirty="0">
                <a:latin typeface="Avenir Book" panose="020B0503020203020204" pitchFamily="34" charset="-78"/>
                <a:cs typeface="Avenir Book" panose="020B0503020203020204" pitchFamily="34" charset="-78"/>
              </a:rPr>
              <a:t>If-modified-since: </a:t>
            </a:r>
            <a:r>
              <a:rPr lang="en-US" altLang="en-US" sz="1600" b="1" dirty="0" smtClean="0">
                <a:latin typeface="Avenir Book" panose="020B0503020203020204" pitchFamily="34" charset="-78"/>
                <a:cs typeface="Avenir Book" panose="020B0503020203020204" pitchFamily="34" charset="-78"/>
              </a:rPr>
              <a:t>&lt;time&gt;</a:t>
            </a:r>
            <a:endParaRPr lang="en-US" altLang="en-US" b="1" dirty="0">
              <a:latin typeface="Avenir Book" panose="020B0503020203020204" pitchFamily="34" charset="-78"/>
              <a:cs typeface="Avenir Book" panose="020B0503020203020204" pitchFamily="34" charset="-78"/>
            </a:endParaRPr>
          </a:p>
        </p:txBody>
      </p:sp>
      <p:sp>
        <p:nvSpPr>
          <p:cNvPr id="67600" name="Line 35"/>
          <p:cNvSpPr>
            <a:spLocks noChangeShapeType="1"/>
          </p:cNvSpPr>
          <p:nvPr/>
        </p:nvSpPr>
        <p:spPr bwMode="auto">
          <a:xfrm flipH="1">
            <a:off x="7446124" y="4259252"/>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67601" name="Text Box 38"/>
          <p:cNvSpPr txBox="1">
            <a:spLocks noChangeArrowheads="1"/>
          </p:cNvSpPr>
          <p:nvPr/>
        </p:nvSpPr>
        <p:spPr bwMode="auto">
          <a:xfrm>
            <a:off x="7690598" y="4203690"/>
            <a:ext cx="2643188" cy="925512"/>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latin typeface="Avenir Book" panose="020B0503020203020204" pitchFamily="34" charset="-78"/>
                <a:cs typeface="Avenir Book" panose="020B0503020203020204" pitchFamily="34" charset="-78"/>
              </a:rPr>
              <a:t>HTTP response</a:t>
            </a:r>
          </a:p>
          <a:p>
            <a:pPr algn="ctr">
              <a:spcBef>
                <a:spcPct val="0"/>
              </a:spcBef>
              <a:buClrTx/>
              <a:buSzTx/>
              <a:buFontTx/>
              <a:buNone/>
            </a:pPr>
            <a:r>
              <a:rPr lang="en-US" altLang="en-US" sz="1600" b="1">
                <a:latin typeface="Avenir Book" panose="020B0503020203020204" pitchFamily="34" charset="-78"/>
                <a:cs typeface="Avenir Book" panose="020B0503020203020204" pitchFamily="34" charset="-78"/>
              </a:rPr>
              <a:t>HTTP/1.0 200 OK</a:t>
            </a:r>
          </a:p>
          <a:p>
            <a:pPr algn="ctr">
              <a:spcBef>
                <a:spcPct val="0"/>
              </a:spcBef>
              <a:buClrTx/>
              <a:buSzTx/>
              <a:buFontTx/>
              <a:buNone/>
            </a:pPr>
            <a:r>
              <a:rPr lang="en-US" altLang="en-US" b="1">
                <a:latin typeface="Avenir Book" panose="020B0503020203020204" pitchFamily="34" charset="-78"/>
                <a:cs typeface="Avenir Book" panose="020B0503020203020204" pitchFamily="34" charset="-78"/>
              </a:rPr>
              <a:t>&lt;data&gt;</a:t>
            </a:r>
          </a:p>
        </p:txBody>
      </p:sp>
      <p:sp>
        <p:nvSpPr>
          <p:cNvPr id="67602" name="Text Box 39"/>
          <p:cNvSpPr txBox="1">
            <a:spLocks noChangeArrowheads="1"/>
          </p:cNvSpPr>
          <p:nvPr/>
        </p:nvSpPr>
        <p:spPr bwMode="auto">
          <a:xfrm>
            <a:off x="10793399" y="3609966"/>
            <a:ext cx="11095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object </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modified</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after </a:t>
            </a:r>
          </a:p>
          <a:p>
            <a:pPr algn="ctr">
              <a:spcBef>
                <a:spcPct val="0"/>
              </a:spcBef>
              <a:buClrTx/>
              <a:buSzTx/>
              <a:buFontTx/>
              <a:buNone/>
            </a:pPr>
            <a:r>
              <a:rPr lang="en-US" altLang="en-US" sz="1800">
                <a:solidFill>
                  <a:srgbClr val="000099"/>
                </a:solidFill>
                <a:latin typeface="Avenir Book" panose="020B0503020203020204" pitchFamily="34" charset="-78"/>
                <a:cs typeface="Avenir Book" panose="020B0503020203020204" pitchFamily="34" charset="-78"/>
              </a:rPr>
              <a:t>&lt;date&gt;</a:t>
            </a:r>
          </a:p>
        </p:txBody>
      </p:sp>
      <p:sp>
        <p:nvSpPr>
          <p:cNvPr id="116752" name="Text Box 5"/>
          <p:cNvSpPr txBox="1">
            <a:spLocks noChangeArrowheads="1"/>
          </p:cNvSpPr>
          <p:nvPr/>
        </p:nvSpPr>
        <p:spPr bwMode="auto">
          <a:xfrm>
            <a:off x="6620566" y="230190"/>
            <a:ext cx="8002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a:solidFill>
                  <a:srgbClr val="CC0000"/>
                </a:solidFill>
                <a:latin typeface="Avenir Book" panose="020B0503020203020204" pitchFamily="34" charset="-78"/>
                <a:cs typeface="Avenir Book" panose="020B0503020203020204" pitchFamily="34" charset="-78"/>
              </a:rPr>
              <a:t>client</a:t>
            </a:r>
          </a:p>
        </p:txBody>
      </p:sp>
      <p:sp>
        <p:nvSpPr>
          <p:cNvPr id="116753" name="Text Box 6"/>
          <p:cNvSpPr txBox="1">
            <a:spLocks noChangeArrowheads="1"/>
          </p:cNvSpPr>
          <p:nvPr/>
        </p:nvSpPr>
        <p:spPr bwMode="auto">
          <a:xfrm>
            <a:off x="10317912" y="225427"/>
            <a:ext cx="88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a:solidFill>
                  <a:srgbClr val="CC0000"/>
                </a:solidFill>
                <a:latin typeface="Avenir Book" panose="020B0503020203020204" pitchFamily="34" charset="-78"/>
                <a:cs typeface="Avenir Book" panose="020B0503020203020204" pitchFamily="34" charset="-78"/>
              </a:rPr>
              <a:t>server</a:t>
            </a:r>
          </a:p>
        </p:txBody>
      </p:sp>
      <p:grpSp>
        <p:nvGrpSpPr>
          <p:cNvPr id="116755" name="Group 34"/>
          <p:cNvGrpSpPr>
            <a:grpSpLocks/>
          </p:cNvGrpSpPr>
          <p:nvPr/>
        </p:nvGrpSpPr>
        <p:grpSpPr bwMode="auto">
          <a:xfrm>
            <a:off x="9908338" y="146051"/>
            <a:ext cx="422275" cy="685800"/>
            <a:chOff x="4140" y="429"/>
            <a:chExt cx="1425" cy="2396"/>
          </a:xfrm>
        </p:grpSpPr>
        <p:sp>
          <p:nvSpPr>
            <p:cNvPr id="116759" name="Freeform 3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16760" name="Rectangle 36"/>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61" name="Freeform 3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16762" name="Freeform 3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16763" name="Rectangle 39"/>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16764" name="Group 40"/>
            <p:cNvGrpSpPr>
              <a:grpSpLocks/>
            </p:cNvGrpSpPr>
            <p:nvPr/>
          </p:nvGrpSpPr>
          <p:grpSpPr bwMode="auto">
            <a:xfrm>
              <a:off x="4749" y="668"/>
              <a:ext cx="581" cy="145"/>
              <a:chOff x="614" y="2568"/>
              <a:chExt cx="725" cy="139"/>
            </a:xfrm>
          </p:grpSpPr>
          <p:sp>
            <p:nvSpPr>
              <p:cNvPr id="116789" name="AutoShape 41"/>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90" name="AutoShape 42"/>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116765" name="Rectangle 43"/>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16766" name="Group 44"/>
            <p:cNvGrpSpPr>
              <a:grpSpLocks/>
            </p:cNvGrpSpPr>
            <p:nvPr/>
          </p:nvGrpSpPr>
          <p:grpSpPr bwMode="auto">
            <a:xfrm>
              <a:off x="4747" y="994"/>
              <a:ext cx="581" cy="134"/>
              <a:chOff x="614" y="2568"/>
              <a:chExt cx="725" cy="139"/>
            </a:xfrm>
          </p:grpSpPr>
          <p:sp>
            <p:nvSpPr>
              <p:cNvPr id="116787" name="AutoShape 45"/>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88" name="AutoShape 46"/>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116767" name="Rectangle 47"/>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68" name="Rectangle 48"/>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16769" name="Group 49"/>
            <p:cNvGrpSpPr>
              <a:grpSpLocks/>
            </p:cNvGrpSpPr>
            <p:nvPr/>
          </p:nvGrpSpPr>
          <p:grpSpPr bwMode="auto">
            <a:xfrm>
              <a:off x="4735" y="1627"/>
              <a:ext cx="582" cy="151"/>
              <a:chOff x="614" y="2568"/>
              <a:chExt cx="725" cy="139"/>
            </a:xfrm>
          </p:grpSpPr>
          <p:sp>
            <p:nvSpPr>
              <p:cNvPr id="116785" name="AutoShape 50"/>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86" name="AutoShape 51"/>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116770" name="Freeform 5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116771" name="Group 53"/>
            <p:cNvGrpSpPr>
              <a:grpSpLocks/>
            </p:cNvGrpSpPr>
            <p:nvPr/>
          </p:nvGrpSpPr>
          <p:grpSpPr bwMode="auto">
            <a:xfrm>
              <a:off x="4739" y="1327"/>
              <a:ext cx="582" cy="139"/>
              <a:chOff x="614" y="2568"/>
              <a:chExt cx="725" cy="139"/>
            </a:xfrm>
          </p:grpSpPr>
          <p:sp>
            <p:nvSpPr>
              <p:cNvPr id="116783" name="AutoShape 54"/>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84" name="AutoShape 55"/>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116772" name="Rectangle 56"/>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73" name="Freeform 5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16774" name="Freeform 5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16775" name="Oval 59"/>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76" name="Freeform 6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16777" name="AutoShape 61"/>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78" name="AutoShape 62"/>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79" name="Oval 63"/>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80" name="Oval 64"/>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116781" name="Oval 65"/>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16782" name="Rectangle 66"/>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grpSp>
        <p:nvGrpSpPr>
          <p:cNvPr id="116756" name="Group 67"/>
          <p:cNvGrpSpPr>
            <a:grpSpLocks/>
          </p:cNvGrpSpPr>
          <p:nvPr/>
        </p:nvGrpSpPr>
        <p:grpSpPr bwMode="auto">
          <a:xfrm>
            <a:off x="7208000" y="190501"/>
            <a:ext cx="742950" cy="742950"/>
            <a:chOff x="-44" y="1473"/>
            <a:chExt cx="981" cy="1105"/>
          </a:xfrm>
        </p:grpSpPr>
        <p:pic>
          <p:nvPicPr>
            <p:cNvPr id="116757" name="Picture 6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8" name="Freeform 69"/>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3397787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75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7590"/>
                                        </p:tgtEl>
                                        <p:attrNameLst>
                                          <p:attrName>style.visibility</p:attrName>
                                        </p:attrNameLst>
                                      </p:cBhvr>
                                      <p:to>
                                        <p:strVal val="visible"/>
                                      </p:to>
                                    </p:set>
                                    <p:animEffect transition="in" filter="wipe(left)">
                                      <p:cBhvr>
                                        <p:cTn id="11" dur="500"/>
                                        <p:tgtEl>
                                          <p:spTgt spid="6759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7593"/>
                                        </p:tgtEl>
                                        <p:attrNameLst>
                                          <p:attrName>style.visibility</p:attrName>
                                        </p:attrNameLst>
                                      </p:cBhvr>
                                      <p:to>
                                        <p:strVal val="visible"/>
                                      </p:to>
                                    </p:set>
                                    <p:animEffect transition="in" filter="wipe(left)">
                                      <p:cBhvr>
                                        <p:cTn id="14" dur="500"/>
                                        <p:tgtEl>
                                          <p:spTgt spid="67593"/>
                                        </p:tgtEl>
                                      </p:cBhvr>
                                    </p:animEffect>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67596"/>
                                        </p:tgtEl>
                                        <p:attrNameLst>
                                          <p:attrName>style.visibility</p:attrName>
                                        </p:attrNameLst>
                                      </p:cBhvr>
                                      <p:to>
                                        <p:strVal val="visible"/>
                                      </p:to>
                                    </p:set>
                                    <p:animEffect transition="in" filter="dissolve">
                                      <p:cBhvr>
                                        <p:cTn id="18" dur="500"/>
                                        <p:tgtEl>
                                          <p:spTgt spid="675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67594"/>
                                        </p:tgtEl>
                                        <p:attrNameLst>
                                          <p:attrName>style.visibility</p:attrName>
                                        </p:attrNameLst>
                                      </p:cBhvr>
                                      <p:to>
                                        <p:strVal val="visible"/>
                                      </p:to>
                                    </p:set>
                                    <p:animEffect transition="in" filter="wipe(right)">
                                      <p:cBhvr>
                                        <p:cTn id="23" dur="500"/>
                                        <p:tgtEl>
                                          <p:spTgt spid="67594"/>
                                        </p:tgtEl>
                                      </p:cBhvr>
                                    </p:animEffect>
                                  </p:childTnLst>
                                </p:cTn>
                              </p:par>
                              <p:par>
                                <p:cTn id="24" presetID="22" presetClass="entr" presetSubtype="2"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righ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7598"/>
                                        </p:tgtEl>
                                        <p:attrNameLst>
                                          <p:attrName>style.visibility</p:attrName>
                                        </p:attrNameLst>
                                      </p:cBhvr>
                                      <p:to>
                                        <p:strVal val="visible"/>
                                      </p:to>
                                    </p:set>
                                    <p:animEffect transition="in" filter="wipe(left)">
                                      <p:cBhvr>
                                        <p:cTn id="31" dur="500"/>
                                        <p:tgtEl>
                                          <p:spTgt spid="6759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7599"/>
                                        </p:tgtEl>
                                        <p:attrNameLst>
                                          <p:attrName>style.visibility</p:attrName>
                                        </p:attrNameLst>
                                      </p:cBhvr>
                                      <p:to>
                                        <p:strVal val="visible"/>
                                      </p:to>
                                    </p:set>
                                    <p:animEffect transition="in" filter="wipe(left)">
                                      <p:cBhvr>
                                        <p:cTn id="34" dur="500"/>
                                        <p:tgtEl>
                                          <p:spTgt spid="67599"/>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67602"/>
                                        </p:tgtEl>
                                        <p:attrNameLst>
                                          <p:attrName>style.visibility</p:attrName>
                                        </p:attrNameLst>
                                      </p:cBhvr>
                                      <p:to>
                                        <p:strVal val="visible"/>
                                      </p:to>
                                    </p:set>
                                    <p:animEffect transition="in" filter="dissolve">
                                      <p:cBhvr>
                                        <p:cTn id="38" dur="500"/>
                                        <p:tgtEl>
                                          <p:spTgt spid="6760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67600"/>
                                        </p:tgtEl>
                                        <p:attrNameLst>
                                          <p:attrName>style.visibility</p:attrName>
                                        </p:attrNameLst>
                                      </p:cBhvr>
                                      <p:to>
                                        <p:strVal val="visible"/>
                                      </p:to>
                                    </p:set>
                                    <p:animEffect transition="in" filter="wipe(right)">
                                      <p:cBhvr>
                                        <p:cTn id="43" dur="500"/>
                                        <p:tgtEl>
                                          <p:spTgt spid="67600"/>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67601"/>
                                        </p:tgtEl>
                                        <p:attrNameLst>
                                          <p:attrName>style.visibility</p:attrName>
                                        </p:attrNameLst>
                                      </p:cBhvr>
                                      <p:to>
                                        <p:strVal val="visible"/>
                                      </p:to>
                                    </p:set>
                                    <p:animEffect transition="in" filter="wipe(right)">
                                      <p:cBhvr>
                                        <p:cTn id="46" dur="500"/>
                                        <p:tgtEl>
                                          <p:spTgt spid="67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nimBg="1"/>
      <p:bldP spid="67596" grpId="0"/>
      <p:bldP spid="67599" grpId="0" animBg="1"/>
      <p:bldP spid="67601" grpId="0" animBg="1"/>
      <p:bldP spid="676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1131050" y="76036"/>
            <a:ext cx="7962900" cy="628730"/>
          </a:xfrm>
        </p:spPr>
        <p:txBody>
          <a:bodyPr/>
          <a:lstStyle/>
          <a:p>
            <a:r>
              <a:rPr lang="en-US" altLang="en-US" sz="3600" dirty="0">
                <a:latin typeface="Avenir Book" panose="020B0503020203020204" pitchFamily="34" charset="-78"/>
                <a:cs typeface="Avenir Book" panose="020B0503020203020204" pitchFamily="34" charset="-78"/>
              </a:rPr>
              <a:t>Conditional GET </a:t>
            </a:r>
            <a:endParaRPr lang="en-US" altLang="en-US" dirty="0">
              <a:latin typeface="Avenir Book" panose="020B0503020203020204" pitchFamily="34" charset="-78"/>
              <a:cs typeface="Avenir Book" panose="020B0503020203020204" pitchFamily="34" charset="-78"/>
            </a:endParaRPr>
          </a:p>
        </p:txBody>
      </p:sp>
      <p:sp>
        <p:nvSpPr>
          <p:cNvPr id="116740" name="Rectangle 3"/>
          <p:cNvSpPr>
            <a:spLocks noGrp="1" noChangeArrowheads="1"/>
          </p:cNvSpPr>
          <p:nvPr>
            <p:ph sz="half" idx="1"/>
          </p:nvPr>
        </p:nvSpPr>
        <p:spPr>
          <a:xfrm>
            <a:off x="374073" y="784337"/>
            <a:ext cx="10648603" cy="5132388"/>
          </a:xfrm>
        </p:spPr>
        <p:txBody>
          <a:bodyPr>
            <a:normAutofit/>
          </a:bodyPr>
          <a:lstStyle/>
          <a:p>
            <a:r>
              <a:rPr lang="en-US" altLang="en-US" sz="2000" dirty="0">
                <a:solidFill>
                  <a:srgbClr val="CC0000"/>
                </a:solidFill>
                <a:latin typeface="Avenir Book" panose="020B0503020203020204" pitchFamily="34" charset="-78"/>
                <a:cs typeface="Avenir Book" panose="020B0503020203020204" pitchFamily="34" charset="-78"/>
              </a:rPr>
              <a:t>Goal:</a:t>
            </a:r>
            <a:r>
              <a:rPr lang="en-US" altLang="en-US" sz="2000" dirty="0">
                <a:latin typeface="Avenir Book" panose="020B0503020203020204" pitchFamily="34" charset="-78"/>
                <a:cs typeface="Avenir Book" panose="020B0503020203020204" pitchFamily="34" charset="-78"/>
              </a:rPr>
              <a:t> don</a:t>
            </a:r>
            <a:r>
              <a:rPr lang="ja-JP" altLang="en-US" sz="2000" dirty="0">
                <a:latin typeface="Avenir Book" panose="020B0503020203020204" pitchFamily="34" charset="-78"/>
                <a:cs typeface="Avenir Book" panose="020B0503020203020204" pitchFamily="34" charset="-78"/>
              </a:rPr>
              <a:t>’</a:t>
            </a:r>
            <a:r>
              <a:rPr lang="en-US" altLang="ja-JP" sz="2000" dirty="0">
                <a:latin typeface="Avenir Book" panose="020B0503020203020204" pitchFamily="34" charset="-78"/>
                <a:cs typeface="Avenir Book" panose="020B0503020203020204" pitchFamily="34" charset="-78"/>
              </a:rPr>
              <a:t>t send object if cache has up-to-date cached version</a:t>
            </a:r>
          </a:p>
          <a:p>
            <a:endParaRPr lang="en-US" altLang="ja-JP" sz="2000" dirty="0">
              <a:latin typeface="Avenir Book" panose="020B0503020203020204" pitchFamily="34" charset="-78"/>
              <a:cs typeface="Avenir Book" panose="020B0503020203020204" pitchFamily="34" charset="-78"/>
            </a:endParaRPr>
          </a:p>
          <a:p>
            <a:r>
              <a:rPr lang="en-US" altLang="ja-JP" sz="2000" dirty="0" smtClean="0">
                <a:latin typeface="Avenir Book" panose="020B0503020203020204" pitchFamily="34" charset="-78"/>
                <a:cs typeface="Avenir Book" panose="020B0503020203020204" pitchFamily="34" charset="-78"/>
              </a:rPr>
              <a:t>Using </a:t>
            </a:r>
            <a:r>
              <a:rPr lang="en-US" altLang="ja-JP" sz="2000" dirty="0" err="1" smtClean="0">
                <a:solidFill>
                  <a:srgbClr val="0000FF"/>
                </a:solidFill>
                <a:latin typeface="Avenir Book" panose="020B0503020203020204" pitchFamily="34" charset="-78"/>
                <a:cs typeface="Avenir Book" panose="020B0503020203020204" pitchFamily="34" charset="-78"/>
              </a:rPr>
              <a:t>ETag</a:t>
            </a:r>
            <a:r>
              <a:rPr lang="en-US" altLang="ja-JP" sz="2000" dirty="0" smtClean="0">
                <a:solidFill>
                  <a:srgbClr val="0000FF"/>
                </a:solidFill>
                <a:latin typeface="Avenir Book" panose="020B0503020203020204" pitchFamily="34" charset="-78"/>
                <a:cs typeface="Avenir Book" panose="020B0503020203020204" pitchFamily="34" charset="-78"/>
              </a:rPr>
              <a:t> + Conditional GET</a:t>
            </a:r>
            <a:endParaRPr lang="en-US" altLang="ja-JP" sz="2000" dirty="0">
              <a:solidFill>
                <a:srgbClr val="0000FF"/>
              </a:solidFill>
              <a:latin typeface="Avenir Book" panose="020B0503020203020204" pitchFamily="34" charset="-78"/>
              <a:cs typeface="Avenir Book" panose="020B0503020203020204" pitchFamily="34" charset="-78"/>
            </a:endParaRPr>
          </a:p>
          <a:p>
            <a:r>
              <a:rPr lang="en-US" altLang="en-US" sz="2000" dirty="0">
                <a:solidFill>
                  <a:srgbClr val="000090"/>
                </a:solidFill>
                <a:latin typeface="Avenir Book" panose="020B0503020203020204" pitchFamily="34" charset="-78"/>
                <a:cs typeface="Avenir Book" panose="020B0503020203020204" pitchFamily="34" charset="-78"/>
              </a:rPr>
              <a:t>Cache: </a:t>
            </a:r>
            <a:r>
              <a:rPr lang="en-US" altLang="en-US" sz="2000" dirty="0">
                <a:latin typeface="Avenir Book" panose="020B0503020203020204" pitchFamily="34" charset="-78"/>
                <a:cs typeface="Avenir Book" panose="020B0503020203020204" pitchFamily="34" charset="-78"/>
              </a:rPr>
              <a:t>specify </a:t>
            </a:r>
            <a:r>
              <a:rPr lang="en-US" altLang="en-US" sz="2000" dirty="0" err="1" smtClean="0">
                <a:latin typeface="Avenir Book" panose="020B0503020203020204" pitchFamily="34" charset="-78"/>
                <a:cs typeface="Avenir Book" panose="020B0503020203020204" pitchFamily="34" charset="-78"/>
              </a:rPr>
              <a:t>Etag</a:t>
            </a:r>
            <a:r>
              <a:rPr lang="en-US" altLang="en-US" sz="2000" dirty="0" smtClean="0">
                <a:latin typeface="Avenir Book" panose="020B0503020203020204" pitchFamily="34" charset="-78"/>
                <a:cs typeface="Avenir Book" panose="020B0503020203020204" pitchFamily="34" charset="-78"/>
              </a:rPr>
              <a:t> (hash) </a:t>
            </a:r>
            <a:r>
              <a:rPr lang="en-US" altLang="en-US" sz="2000" dirty="0">
                <a:latin typeface="Avenir Book" panose="020B0503020203020204" pitchFamily="34" charset="-78"/>
                <a:cs typeface="Avenir Book" panose="020B0503020203020204" pitchFamily="34" charset="-78"/>
              </a:rPr>
              <a:t>of cached copy in HTTP request</a:t>
            </a:r>
          </a:p>
          <a:p>
            <a:pPr lvl="1">
              <a:buFont typeface="Wingdings" panose="05000000000000000000" pitchFamily="2" charset="2"/>
              <a:buNone/>
            </a:pPr>
            <a:r>
              <a:rPr lang="en-US" altLang="en-US" sz="2000" b="1" dirty="0" smtClean="0">
                <a:latin typeface="Avenir Book" panose="020B0503020203020204" pitchFamily="34" charset="-78"/>
                <a:cs typeface="Avenir Book" panose="020B0503020203020204" pitchFamily="34" charset="-78"/>
              </a:rPr>
              <a:t>If-Node-Match: &lt;</a:t>
            </a:r>
            <a:r>
              <a:rPr lang="en-US" altLang="en-US" sz="2000" b="1" dirty="0" err="1" smtClean="0">
                <a:latin typeface="Avenir Book" panose="020B0503020203020204" pitchFamily="34" charset="-78"/>
                <a:cs typeface="Avenir Book" panose="020B0503020203020204" pitchFamily="34" charset="-78"/>
              </a:rPr>
              <a:t>ETag</a:t>
            </a:r>
            <a:r>
              <a:rPr lang="en-US" altLang="en-US" sz="2000" b="1" dirty="0" smtClean="0">
                <a:latin typeface="Avenir Book" panose="020B0503020203020204" pitchFamily="34" charset="-78"/>
                <a:cs typeface="Avenir Book" panose="020B0503020203020204" pitchFamily="34" charset="-78"/>
              </a:rPr>
              <a:t>&gt;</a:t>
            </a:r>
            <a:endParaRPr lang="en-US" altLang="en-US" sz="2000" b="1" dirty="0">
              <a:latin typeface="Avenir Book" panose="020B0503020203020204" pitchFamily="34" charset="-78"/>
              <a:cs typeface="Avenir Book" panose="020B0503020203020204" pitchFamily="34" charset="-78"/>
            </a:endParaRPr>
          </a:p>
          <a:p>
            <a:r>
              <a:rPr lang="en-US" altLang="en-US" sz="2000" dirty="0">
                <a:solidFill>
                  <a:srgbClr val="000090"/>
                </a:solidFill>
                <a:latin typeface="Avenir Book" panose="020B0503020203020204" pitchFamily="34" charset="-78"/>
                <a:cs typeface="Avenir Book" panose="020B0503020203020204" pitchFamily="34" charset="-78"/>
              </a:rPr>
              <a:t>Server: </a:t>
            </a:r>
            <a:r>
              <a:rPr lang="en-US" altLang="en-US" sz="2000" dirty="0">
                <a:latin typeface="Avenir Book" panose="020B0503020203020204" pitchFamily="34" charset="-78"/>
                <a:cs typeface="Avenir Book" panose="020B0503020203020204" pitchFamily="34" charset="-78"/>
              </a:rPr>
              <a:t>response contains no object if cached copy is up-to-date: </a:t>
            </a:r>
          </a:p>
          <a:p>
            <a:pPr lvl="1">
              <a:buFont typeface="Wingdings" panose="05000000000000000000" pitchFamily="2" charset="2"/>
              <a:buNone/>
            </a:pPr>
            <a:r>
              <a:rPr lang="en-US" altLang="en-US" sz="2000" b="1" dirty="0">
                <a:latin typeface="Avenir Book" panose="020B0503020203020204" pitchFamily="34" charset="-78"/>
                <a:cs typeface="Avenir Book" panose="020B0503020203020204" pitchFamily="34" charset="-78"/>
              </a:rPr>
              <a:t>HTTP/1.0 304 Not Modified</a:t>
            </a:r>
            <a:endParaRPr lang="en-US" altLang="en-US" sz="2000" dirty="0">
              <a:latin typeface="Avenir Book" panose="020B0503020203020204" pitchFamily="34" charset="-78"/>
              <a:cs typeface="Avenir Book" panose="020B0503020203020204" pitchFamily="34" charset="-78"/>
            </a:endParaRPr>
          </a:p>
        </p:txBody>
      </p:sp>
      <p:sp>
        <p:nvSpPr>
          <p:cNvPr id="3" name="AutoShape 2" descr="File:Etag header beispiele.svg - Wikimedia Comm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 name="Picture 8" descr="https://upload.wikimedia.org/wikipedia/commons/6/66/Etag_header_beispiele.png"/>
          <p:cNvPicPr>
            <a:picLocks noChangeAspect="1" noChangeArrowheads="1"/>
          </p:cNvPicPr>
          <p:nvPr/>
        </p:nvPicPr>
        <p:blipFill rotWithShape="1">
          <a:blip r:embed="rId3">
            <a:extLst>
              <a:ext uri="{28A0092B-C50C-407E-A947-70E740481C1C}">
                <a14:useLocalDpi xmlns:a14="http://schemas.microsoft.com/office/drawing/2010/main" val="0"/>
              </a:ext>
            </a:extLst>
          </a:blip>
          <a:srcRect t="74092" b="2422"/>
          <a:stretch/>
        </p:blipFill>
        <p:spPr bwMode="auto">
          <a:xfrm>
            <a:off x="8929746" y="3728720"/>
            <a:ext cx="2269749" cy="1267582"/>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https://upload.wikimedia.org/wikipedia/commons/6/66/Etag_header_beispiele.png"/>
          <p:cNvPicPr>
            <a:picLocks noChangeAspect="1" noChangeArrowheads="1"/>
          </p:cNvPicPr>
          <p:nvPr/>
        </p:nvPicPr>
        <p:blipFill rotWithShape="1">
          <a:blip r:embed="rId3">
            <a:extLst>
              <a:ext uri="{28A0092B-C50C-407E-A947-70E740481C1C}">
                <a14:useLocalDpi xmlns:a14="http://schemas.microsoft.com/office/drawing/2010/main" val="0"/>
              </a:ext>
            </a:extLst>
          </a:blip>
          <a:srcRect b="66004"/>
          <a:stretch/>
        </p:blipFill>
        <p:spPr bwMode="auto">
          <a:xfrm>
            <a:off x="8910024" y="16769"/>
            <a:ext cx="2309194" cy="186674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8" descr="https://upload.wikimedia.org/wikipedia/commons/6/66/Etag_header_beispiele.png"/>
          <p:cNvPicPr>
            <a:picLocks noChangeAspect="1" noChangeArrowheads="1"/>
          </p:cNvPicPr>
          <p:nvPr/>
        </p:nvPicPr>
        <p:blipFill rotWithShape="1">
          <a:blip r:embed="rId3">
            <a:extLst>
              <a:ext uri="{28A0092B-C50C-407E-A947-70E740481C1C}">
                <a14:useLocalDpi xmlns:a14="http://schemas.microsoft.com/office/drawing/2010/main" val="0"/>
              </a:ext>
            </a:extLst>
          </a:blip>
          <a:srcRect t="36450" b="29795"/>
          <a:stretch/>
        </p:blipFill>
        <p:spPr bwMode="auto">
          <a:xfrm>
            <a:off x="8920559" y="1861973"/>
            <a:ext cx="2298659" cy="1845078"/>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902180" y="4995988"/>
            <a:ext cx="596582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https://commons.wikimedia.org/wiki/File:Etag_header_beispiele.png</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218818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1131050" y="76036"/>
            <a:ext cx="7962900" cy="628730"/>
          </a:xfrm>
        </p:spPr>
        <p:txBody>
          <a:bodyPr/>
          <a:lstStyle/>
          <a:p>
            <a:pPr algn="ctr"/>
            <a:r>
              <a:rPr lang="en-US" altLang="en-US" sz="3600" dirty="0">
                <a:latin typeface="Avenir Book" panose="020B0503020203020204" pitchFamily="34" charset="-78"/>
                <a:cs typeface="Avenir Book" panose="020B0503020203020204" pitchFamily="34" charset="-78"/>
              </a:rPr>
              <a:t>Conditional GET </a:t>
            </a:r>
            <a:endParaRPr lang="en-US" altLang="en-US" dirty="0">
              <a:latin typeface="Avenir Book" panose="020B0503020203020204" pitchFamily="34" charset="-78"/>
              <a:cs typeface="Avenir Book" panose="020B0503020203020204" pitchFamily="34" charset="-78"/>
            </a:endParaRPr>
          </a:p>
        </p:txBody>
      </p:sp>
      <p:sp>
        <p:nvSpPr>
          <p:cNvPr id="116740" name="Rectangle 3"/>
          <p:cNvSpPr>
            <a:spLocks noGrp="1" noChangeArrowheads="1"/>
          </p:cNvSpPr>
          <p:nvPr>
            <p:ph sz="half" idx="1"/>
          </p:nvPr>
        </p:nvSpPr>
        <p:spPr>
          <a:xfrm>
            <a:off x="374073" y="911337"/>
            <a:ext cx="10505594" cy="5132388"/>
          </a:xfrm>
        </p:spPr>
        <p:txBody>
          <a:bodyPr>
            <a:normAutofit/>
          </a:bodyPr>
          <a:lstStyle/>
          <a:p>
            <a:r>
              <a:rPr lang="en-US" altLang="en-US" sz="2000" dirty="0">
                <a:solidFill>
                  <a:srgbClr val="CC0000"/>
                </a:solidFill>
                <a:latin typeface="Avenir Book" panose="020B0503020203020204" pitchFamily="34" charset="-78"/>
                <a:cs typeface="Avenir Book" panose="020B0503020203020204" pitchFamily="34" charset="-78"/>
              </a:rPr>
              <a:t>Goal:</a:t>
            </a:r>
            <a:r>
              <a:rPr lang="en-US" altLang="en-US" sz="2000" dirty="0">
                <a:latin typeface="Avenir Book" panose="020B0503020203020204" pitchFamily="34" charset="-78"/>
                <a:cs typeface="Avenir Book" panose="020B0503020203020204" pitchFamily="34" charset="-78"/>
              </a:rPr>
              <a:t> don</a:t>
            </a:r>
            <a:r>
              <a:rPr lang="ja-JP" altLang="en-US" sz="2000" dirty="0">
                <a:latin typeface="Avenir Book" panose="020B0503020203020204" pitchFamily="34" charset="-78"/>
                <a:cs typeface="Avenir Book" panose="020B0503020203020204" pitchFamily="34" charset="-78"/>
              </a:rPr>
              <a:t>’</a:t>
            </a:r>
            <a:r>
              <a:rPr lang="en-US" altLang="ja-JP" sz="2000" dirty="0">
                <a:latin typeface="Avenir Book" panose="020B0503020203020204" pitchFamily="34" charset="-78"/>
                <a:cs typeface="Avenir Book" panose="020B0503020203020204" pitchFamily="34" charset="-78"/>
              </a:rPr>
              <a:t>t send object if cache has up-to-date cached </a:t>
            </a:r>
            <a:r>
              <a:rPr lang="en-US" altLang="ja-JP" sz="2000" dirty="0" smtClean="0">
                <a:latin typeface="Avenir Book" panose="020B0503020203020204" pitchFamily="34" charset="-78"/>
                <a:cs typeface="Avenir Book" panose="020B0503020203020204" pitchFamily="34" charset="-78"/>
              </a:rPr>
              <a:t>version</a:t>
            </a:r>
            <a:endParaRPr lang="en-US" altLang="ja-JP" sz="2000" dirty="0">
              <a:latin typeface="Avenir Book" panose="020B0503020203020204" pitchFamily="34" charset="-78"/>
              <a:cs typeface="Avenir Book" panose="020B0503020203020204" pitchFamily="34" charset="-78"/>
            </a:endParaRPr>
          </a:p>
        </p:txBody>
      </p:sp>
      <p:grpSp>
        <p:nvGrpSpPr>
          <p:cNvPr id="58" name="Group 57"/>
          <p:cNvGrpSpPr>
            <a:grpSpLocks noGrp="1" noUngrp="1" noChangeAspect="1"/>
          </p:cNvGrpSpPr>
          <p:nvPr/>
        </p:nvGrpSpPr>
        <p:grpSpPr>
          <a:xfrm>
            <a:off x="2040467" y="2062163"/>
            <a:ext cx="7772400" cy="2198687"/>
            <a:chOff x="685800" y="2519363"/>
            <a:chExt cx="7772400" cy="2198687"/>
          </a:xfrm>
        </p:grpSpPr>
        <p:pic>
          <p:nvPicPr>
            <p:cNvPr id="59" name="Picture 58" descr="07_Page_17.tif"/>
            <p:cNvPicPr>
              <a:picLocks noRot="1" noChangeAspect="1" noMove="1" noResize="1"/>
            </p:cNvPicPr>
            <p:nvPr isPhoto="1"/>
          </p:nvPicPr>
          <p:blipFill>
            <a:blip r:embed="rId3" cstate="print">
              <a:lum/>
            </a:blip>
            <a:stretch>
              <a:fillRect/>
            </a:stretch>
          </p:blipFill>
          <p:spPr>
            <a:xfrm>
              <a:off x="685800" y="2519363"/>
              <a:ext cx="7772400" cy="1817687"/>
            </a:xfrm>
            <a:prstGeom prst="rect">
              <a:avLst/>
            </a:prstGeom>
            <a:noFill/>
            <a:ln>
              <a:noFill/>
            </a:ln>
          </p:spPr>
        </p:pic>
        <p:sp>
          <p:nvSpPr>
            <p:cNvPr id="60" name="Rectangle 59"/>
            <p:cNvSpPr/>
            <p:nvPr/>
          </p:nvSpPr>
          <p:spPr>
            <a:xfrm>
              <a:off x="685800" y="4375150"/>
              <a:ext cx="7772400" cy="342900"/>
            </a:xfrm>
            <a:prstGeom prst="rect">
              <a:avLst/>
            </a:prstGeom>
            <a:noFill/>
            <a:ln>
              <a:noFill/>
            </a:ln>
          </p:spPr>
          <p:txBody>
            <a:bodyPr anchor="ctr">
              <a:noAutofit/>
            </a:bodyPr>
            <a:lstStyle/>
            <a:p>
              <a:pPr algn="ctr"/>
              <a:endParaRPr lang="en-US" sz="2000" dirty="0">
                <a:latin typeface="Arial"/>
              </a:endParaRPr>
            </a:p>
          </p:txBody>
        </p:sp>
      </p:grpSp>
    </p:spTree>
    <p:extLst>
      <p:ext uri="{BB962C8B-B14F-4D97-AF65-F5344CB8AC3E}">
        <p14:creationId xmlns:p14="http://schemas.microsoft.com/office/powerpoint/2010/main" val="1770763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1924050" y="201614"/>
            <a:ext cx="7772400" cy="731433"/>
          </a:xfrm>
        </p:spPr>
        <p:txBody>
          <a:bodyPr/>
          <a:lstStyle/>
          <a:p>
            <a:pPr algn="ctr"/>
            <a:r>
              <a:rPr lang="en-US" altLang="en-US" dirty="0">
                <a:latin typeface="Avenir Book" panose="020B0503020203020204" pitchFamily="34" charset="-78"/>
                <a:cs typeface="Avenir Book" panose="020B0503020203020204" pitchFamily="34" charset="-78"/>
              </a:rPr>
              <a:t>Web and HTTP</a:t>
            </a:r>
          </a:p>
        </p:txBody>
      </p:sp>
      <p:sp>
        <p:nvSpPr>
          <p:cNvPr id="67588" name="Rectangle 3"/>
          <p:cNvSpPr>
            <a:spLocks noGrp="1" noChangeArrowheads="1"/>
          </p:cNvSpPr>
          <p:nvPr>
            <p:ph idx="1"/>
          </p:nvPr>
        </p:nvSpPr>
        <p:spPr>
          <a:xfrm>
            <a:off x="806335" y="1032799"/>
            <a:ext cx="10823170" cy="4648200"/>
          </a:xfrm>
        </p:spPr>
        <p:txBody>
          <a:bodyPr/>
          <a:lstStyle/>
          <a:p>
            <a:r>
              <a:rPr lang="en-US" altLang="en-US" dirty="0">
                <a:solidFill>
                  <a:srgbClr val="CC0000"/>
                </a:solidFill>
                <a:latin typeface="Avenir Book" panose="020B0503020203020204" pitchFamily="34" charset="-78"/>
                <a:cs typeface="Avenir Book" panose="020B0503020203020204" pitchFamily="34" charset="-78"/>
              </a:rPr>
              <a:t>Web page</a:t>
            </a:r>
            <a:r>
              <a:rPr lang="en-US" altLang="en-US" dirty="0">
                <a:latin typeface="Avenir Book" panose="020B0503020203020204" pitchFamily="34" charset="-78"/>
                <a:cs typeface="Avenir Book" panose="020B0503020203020204" pitchFamily="34" charset="-78"/>
              </a:rPr>
              <a:t> consists of </a:t>
            </a:r>
            <a:r>
              <a:rPr lang="en-US" altLang="en-US" dirty="0">
                <a:solidFill>
                  <a:srgbClr val="CC0000"/>
                </a:solidFill>
                <a:latin typeface="Avenir Book" panose="020B0503020203020204" pitchFamily="34" charset="-78"/>
                <a:cs typeface="Avenir Book" panose="020B0503020203020204" pitchFamily="34" charset="-78"/>
              </a:rPr>
              <a:t>objects</a:t>
            </a:r>
          </a:p>
          <a:p>
            <a:r>
              <a:rPr lang="en-US" altLang="en-US" dirty="0">
                <a:latin typeface="Avenir Book" panose="020B0503020203020204" pitchFamily="34" charset="-78"/>
                <a:cs typeface="Avenir Book" panose="020B0503020203020204" pitchFamily="34" charset="-78"/>
              </a:rPr>
              <a:t>Object can be HTML file, JPEG image, Java applet, audio file,…</a:t>
            </a:r>
          </a:p>
          <a:p>
            <a:r>
              <a:rPr lang="en-US" altLang="en-US" dirty="0">
                <a:latin typeface="Avenir Book" panose="020B0503020203020204" pitchFamily="34" charset="-78"/>
                <a:cs typeface="Avenir Book" panose="020B0503020203020204" pitchFamily="34" charset="-78"/>
              </a:rPr>
              <a:t>Web page consists of </a:t>
            </a:r>
            <a:r>
              <a:rPr lang="en-US" altLang="en-US" dirty="0">
                <a:solidFill>
                  <a:srgbClr val="CC0000"/>
                </a:solidFill>
                <a:latin typeface="Avenir Book" panose="020B0503020203020204" pitchFamily="34" charset="-78"/>
                <a:cs typeface="Avenir Book" panose="020B0503020203020204" pitchFamily="34" charset="-78"/>
              </a:rPr>
              <a:t>base HTML-file</a:t>
            </a:r>
            <a:r>
              <a:rPr lang="en-US" altLang="en-US" dirty="0">
                <a:latin typeface="Avenir Book" panose="020B0503020203020204" pitchFamily="34" charset="-78"/>
                <a:cs typeface="Avenir Book" panose="020B0503020203020204" pitchFamily="34" charset="-78"/>
              </a:rPr>
              <a:t> which includes </a:t>
            </a:r>
            <a:r>
              <a:rPr lang="en-US" altLang="en-US" dirty="0">
                <a:solidFill>
                  <a:srgbClr val="CC0000"/>
                </a:solidFill>
                <a:latin typeface="Avenir Book" panose="020B0503020203020204" pitchFamily="34" charset="-78"/>
                <a:cs typeface="Avenir Book" panose="020B0503020203020204" pitchFamily="34" charset="-78"/>
              </a:rPr>
              <a:t>several referenced objects</a:t>
            </a:r>
          </a:p>
          <a:p>
            <a:r>
              <a:rPr lang="en-US" altLang="en-US" dirty="0">
                <a:latin typeface="Avenir Book" panose="020B0503020203020204" pitchFamily="34" charset="-78"/>
                <a:cs typeface="Avenir Book" panose="020B0503020203020204" pitchFamily="34" charset="-78"/>
              </a:rPr>
              <a:t>Each object is addressable by a </a:t>
            </a:r>
            <a:r>
              <a:rPr lang="en-US" altLang="en-US" dirty="0">
                <a:solidFill>
                  <a:srgbClr val="CC0000"/>
                </a:solidFill>
                <a:latin typeface="Avenir Book" panose="020B0503020203020204" pitchFamily="34" charset="-78"/>
                <a:cs typeface="Avenir Book" panose="020B0503020203020204" pitchFamily="34" charset="-78"/>
              </a:rPr>
              <a:t>URL, </a:t>
            </a:r>
            <a:r>
              <a:rPr lang="en-US" altLang="en-US" dirty="0">
                <a:latin typeface="Avenir Book" panose="020B0503020203020204" pitchFamily="34" charset="-78"/>
                <a:cs typeface="Avenir Book" panose="020B0503020203020204" pitchFamily="34" charset="-78"/>
              </a:rPr>
              <a:t>e.g.,</a:t>
            </a:r>
          </a:p>
          <a:p>
            <a:pPr>
              <a:buFont typeface="Wingdings" panose="05000000000000000000" pitchFamily="2" charset="2"/>
              <a:buNone/>
            </a:pPr>
            <a:endParaRPr lang="en-US" altLang="en-US" dirty="0">
              <a:latin typeface="Avenir Book" panose="020B0503020203020204" pitchFamily="34" charset="-78"/>
              <a:cs typeface="Avenir Book" panose="020B0503020203020204" pitchFamily="34" charset="-78"/>
            </a:endParaRPr>
          </a:p>
        </p:txBody>
      </p:sp>
      <p:grpSp>
        <p:nvGrpSpPr>
          <p:cNvPr id="67589" name="Group 10"/>
          <p:cNvGrpSpPr>
            <a:grpSpLocks/>
          </p:cNvGrpSpPr>
          <p:nvPr/>
        </p:nvGrpSpPr>
        <p:grpSpPr bwMode="auto">
          <a:xfrm>
            <a:off x="2941869" y="3932239"/>
            <a:ext cx="5934075" cy="1117601"/>
            <a:chOff x="788" y="2955"/>
            <a:chExt cx="3738" cy="704"/>
          </a:xfrm>
        </p:grpSpPr>
        <p:sp>
          <p:nvSpPr>
            <p:cNvPr id="67591" name="Text Box 5"/>
            <p:cNvSpPr txBox="1">
              <a:spLocks noChangeArrowheads="1"/>
            </p:cNvSpPr>
            <p:nvPr/>
          </p:nvSpPr>
          <p:spPr bwMode="auto">
            <a:xfrm>
              <a:off x="788" y="2955"/>
              <a:ext cx="373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dirty="0">
                  <a:solidFill>
                    <a:srgbClr val="0000FF"/>
                  </a:solidFill>
                  <a:latin typeface="Avenir Book" panose="020B0503020203020204" pitchFamily="34" charset="-78"/>
                  <a:cs typeface="Avenir Book" panose="020B0503020203020204" pitchFamily="34" charset="-78"/>
                </a:rPr>
                <a:t>http://en.Wikipedia.org/somePage/pic.gif</a:t>
              </a:r>
            </a:p>
          </p:txBody>
        </p:sp>
        <p:sp>
          <p:nvSpPr>
            <p:cNvPr id="67592" name="AutoShape 6"/>
            <p:cNvSpPr>
              <a:spLocks/>
            </p:cNvSpPr>
            <p:nvPr/>
          </p:nvSpPr>
          <p:spPr bwMode="auto">
            <a:xfrm rot="16200000">
              <a:off x="2165" y="2625"/>
              <a:ext cx="57" cy="1396"/>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67593" name="AutoShape 7"/>
            <p:cNvSpPr>
              <a:spLocks/>
            </p:cNvSpPr>
            <p:nvPr/>
          </p:nvSpPr>
          <p:spPr bwMode="auto">
            <a:xfrm rot="16200000">
              <a:off x="3687" y="2622"/>
              <a:ext cx="48" cy="1401"/>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67594" name="Text Box 8"/>
            <p:cNvSpPr txBox="1">
              <a:spLocks noChangeArrowheads="1"/>
            </p:cNvSpPr>
            <p:nvPr/>
          </p:nvSpPr>
          <p:spPr bwMode="auto">
            <a:xfrm>
              <a:off x="1898" y="3368"/>
              <a:ext cx="6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dirty="0">
                  <a:latin typeface="Avenir Book" panose="020B0503020203020204" pitchFamily="34" charset="-78"/>
                  <a:cs typeface="Avenir Book" panose="020B0503020203020204" pitchFamily="34" charset="-78"/>
                </a:rPr>
                <a:t>Server</a:t>
              </a:r>
            </a:p>
          </p:txBody>
        </p:sp>
        <p:sp>
          <p:nvSpPr>
            <p:cNvPr id="67595" name="Text Box 9"/>
            <p:cNvSpPr txBox="1">
              <a:spLocks noChangeArrowheads="1"/>
            </p:cNvSpPr>
            <p:nvPr/>
          </p:nvSpPr>
          <p:spPr bwMode="auto">
            <a:xfrm>
              <a:off x="3059" y="3364"/>
              <a:ext cx="14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dirty="0">
                  <a:latin typeface="Avenir Book" panose="020B0503020203020204" pitchFamily="34" charset="-78"/>
                  <a:cs typeface="Avenir Book" panose="020B0503020203020204" pitchFamily="34" charset="-78"/>
                </a:rPr>
                <a:t>Page on server</a:t>
              </a:r>
            </a:p>
          </p:txBody>
        </p:sp>
      </p:grpSp>
      <p:sp>
        <p:nvSpPr>
          <p:cNvPr id="10" name="AutoShape 6"/>
          <p:cNvSpPr>
            <a:spLocks/>
          </p:cNvSpPr>
          <p:nvPr/>
        </p:nvSpPr>
        <p:spPr bwMode="auto">
          <a:xfrm rot="16200000">
            <a:off x="3366673" y="4097411"/>
            <a:ext cx="158749" cy="858547"/>
          </a:xfrm>
          <a:prstGeom prst="leftBrace">
            <a:avLst>
              <a:gd name="adj1" fmla="val 304532"/>
              <a:gd name="adj2" fmla="val 5096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Avenir Book" panose="020B0503020203020204" pitchFamily="34" charset="-78"/>
              <a:cs typeface="Avenir Book" panose="020B0503020203020204" pitchFamily="34" charset="-78"/>
            </a:endParaRPr>
          </a:p>
        </p:txBody>
      </p:sp>
      <p:sp>
        <p:nvSpPr>
          <p:cNvPr id="11" name="Text Box 8"/>
          <p:cNvSpPr txBox="1">
            <a:spLocks noChangeArrowheads="1"/>
          </p:cNvSpPr>
          <p:nvPr/>
        </p:nvSpPr>
        <p:spPr bwMode="auto">
          <a:xfrm>
            <a:off x="2941869" y="4588034"/>
            <a:ext cx="1337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dirty="0">
                <a:latin typeface="Avenir Book" panose="020B0503020203020204" pitchFamily="34" charset="-78"/>
                <a:cs typeface="Avenir Book" panose="020B0503020203020204" pitchFamily="34" charset="-78"/>
              </a:rPr>
              <a:t>Protocol</a:t>
            </a:r>
          </a:p>
        </p:txBody>
      </p:sp>
    </p:spTree>
    <p:extLst>
      <p:ext uri="{BB962C8B-B14F-4D97-AF65-F5344CB8AC3E}">
        <p14:creationId xmlns:p14="http://schemas.microsoft.com/office/powerpoint/2010/main" val="20992249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E83591-8817-3D4E-B1D7-7CB768593A6D}"/>
              </a:ext>
            </a:extLst>
          </p:cNvPr>
          <p:cNvPicPr>
            <a:picLocks noChangeAspect="1"/>
          </p:cNvPicPr>
          <p:nvPr/>
        </p:nvPicPr>
        <p:blipFill>
          <a:blip r:embed="rId3"/>
          <a:stretch>
            <a:fillRect/>
          </a:stretch>
        </p:blipFill>
        <p:spPr>
          <a:xfrm>
            <a:off x="6281090" y="2246391"/>
            <a:ext cx="2052001" cy="1684977"/>
          </a:xfrm>
          <a:prstGeom prst="rect">
            <a:avLst/>
          </a:prstGeom>
        </p:spPr>
      </p:pic>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84276"/>
            <a:ext cx="10515600" cy="662131"/>
          </a:xfrm>
        </p:spPr>
        <p:txBody>
          <a:bodyPr>
            <a:normAutofit fontScale="90000"/>
          </a:bodyPr>
          <a:lstStyle/>
          <a:p>
            <a:pPr algn="ctr"/>
            <a:r>
              <a:rPr lang="en-US" altLang="en-US" sz="4800" dirty="0">
                <a:latin typeface="Avenir Book" panose="020B0503020203020204" pitchFamily="34" charset="-78"/>
                <a:cs typeface="Avenir Book" panose="020B0503020203020204" pitchFamily="34" charset="-78"/>
              </a:rPr>
              <a:t>Web caching (Web Proxies)</a:t>
            </a:r>
            <a:endParaRPr lang="en-US" sz="4800" dirty="0">
              <a:latin typeface="Avenir Book" panose="020B0503020203020204" pitchFamily="34" charset="-78"/>
              <a:cs typeface="Avenir Book" panose="020B0503020203020204" pitchFamily="34" charset="-78"/>
            </a:endParaRPr>
          </a:p>
        </p:txBody>
      </p:sp>
      <p:sp>
        <p:nvSpPr>
          <p:cNvPr id="254" name="Line 2">
            <a:extLst>
              <a:ext uri="{FF2B5EF4-FFF2-40B4-BE49-F238E27FC236}">
                <a16:creationId xmlns:a16="http://schemas.microsoft.com/office/drawing/2014/main" id="{774FD470-E109-844C-8A9E-6F5E6FD1EF6D}"/>
              </a:ext>
            </a:extLst>
          </p:cNvPr>
          <p:cNvSpPr>
            <a:spLocks noChangeShapeType="1"/>
          </p:cNvSpPr>
          <p:nvPr/>
        </p:nvSpPr>
        <p:spPr bwMode="auto">
          <a:xfrm>
            <a:off x="8637787" y="1676682"/>
            <a:ext cx="285750" cy="1143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5" name="Text Box 50">
            <a:extLst>
              <a:ext uri="{FF2B5EF4-FFF2-40B4-BE49-F238E27FC236}">
                <a16:creationId xmlns:a16="http://schemas.microsoft.com/office/drawing/2014/main" id="{A32DDB4D-8BE1-2B43-89DB-1EA570D47161}"/>
              </a:ext>
            </a:extLst>
          </p:cNvPr>
          <p:cNvSpPr txBox="1">
            <a:spLocks noChangeArrowheads="1"/>
          </p:cNvSpPr>
          <p:nvPr/>
        </p:nvSpPr>
        <p:spPr bwMode="auto">
          <a:xfrm>
            <a:off x="11066662" y="1090895"/>
            <a:ext cx="93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origin</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servers</a:t>
            </a:r>
          </a:p>
        </p:txBody>
      </p:sp>
      <p:sp>
        <p:nvSpPr>
          <p:cNvPr id="256" name="Line 51">
            <a:extLst>
              <a:ext uri="{FF2B5EF4-FFF2-40B4-BE49-F238E27FC236}">
                <a16:creationId xmlns:a16="http://schemas.microsoft.com/office/drawing/2014/main" id="{D0BFCD11-A1DC-B64D-A23A-23C7A76C3DB1}"/>
              </a:ext>
            </a:extLst>
          </p:cNvPr>
          <p:cNvSpPr>
            <a:spLocks noChangeShapeType="1"/>
          </p:cNvSpPr>
          <p:nvPr/>
        </p:nvSpPr>
        <p:spPr bwMode="auto">
          <a:xfrm>
            <a:off x="9447412" y="1295682"/>
            <a:ext cx="66675" cy="2762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7" name="Line 52">
            <a:extLst>
              <a:ext uri="{FF2B5EF4-FFF2-40B4-BE49-F238E27FC236}">
                <a16:creationId xmlns:a16="http://schemas.microsoft.com/office/drawing/2014/main" id="{E39DF75E-B023-5548-A7F0-9C4A8ADBD41F}"/>
              </a:ext>
            </a:extLst>
          </p:cNvPr>
          <p:cNvSpPr>
            <a:spLocks noChangeShapeType="1"/>
          </p:cNvSpPr>
          <p:nvPr/>
        </p:nvSpPr>
        <p:spPr bwMode="auto">
          <a:xfrm flipH="1">
            <a:off x="10076062" y="1333782"/>
            <a:ext cx="9525" cy="2381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8" name="Line 53">
            <a:extLst>
              <a:ext uri="{FF2B5EF4-FFF2-40B4-BE49-F238E27FC236}">
                <a16:creationId xmlns:a16="http://schemas.microsoft.com/office/drawing/2014/main" id="{E3BFB499-7F23-164F-A225-CAAA7B80074B}"/>
              </a:ext>
            </a:extLst>
          </p:cNvPr>
          <p:cNvSpPr>
            <a:spLocks noChangeShapeType="1"/>
          </p:cNvSpPr>
          <p:nvPr/>
        </p:nvSpPr>
        <p:spPr bwMode="auto">
          <a:xfrm flipH="1">
            <a:off x="10533262" y="1495707"/>
            <a:ext cx="133350" cy="2095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9" name="Line 54">
            <a:extLst>
              <a:ext uri="{FF2B5EF4-FFF2-40B4-BE49-F238E27FC236}">
                <a16:creationId xmlns:a16="http://schemas.microsoft.com/office/drawing/2014/main" id="{24D51B99-FE66-D84E-AF2C-706F58BCCC3D}"/>
              </a:ext>
            </a:extLst>
          </p:cNvPr>
          <p:cNvSpPr>
            <a:spLocks noChangeShapeType="1"/>
          </p:cNvSpPr>
          <p:nvPr/>
        </p:nvSpPr>
        <p:spPr bwMode="auto">
          <a:xfrm flipH="1" flipV="1">
            <a:off x="10695187" y="2257707"/>
            <a:ext cx="247650"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0" name="Freeform 55">
            <a:extLst>
              <a:ext uri="{FF2B5EF4-FFF2-40B4-BE49-F238E27FC236}">
                <a16:creationId xmlns:a16="http://schemas.microsoft.com/office/drawing/2014/main" id="{0AF0F7C2-E293-2A4E-B4A0-9966DF5B5243}"/>
              </a:ext>
            </a:extLst>
          </p:cNvPr>
          <p:cNvSpPr>
            <a:spLocks/>
          </p:cNvSpPr>
          <p:nvPr/>
        </p:nvSpPr>
        <p:spPr bwMode="auto">
          <a:xfrm>
            <a:off x="8712399" y="1299863"/>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120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1" name="Text Box 70">
            <a:extLst>
              <a:ext uri="{FF2B5EF4-FFF2-40B4-BE49-F238E27FC236}">
                <a16:creationId xmlns:a16="http://schemas.microsoft.com/office/drawing/2014/main" id="{6E272ACE-5938-0646-A38F-6031C9F45819}"/>
              </a:ext>
            </a:extLst>
          </p:cNvPr>
          <p:cNvSpPr txBox="1">
            <a:spLocks noChangeArrowheads="1"/>
          </p:cNvSpPr>
          <p:nvPr/>
        </p:nvSpPr>
        <p:spPr bwMode="auto">
          <a:xfrm>
            <a:off x="9417240" y="1621120"/>
            <a:ext cx="9541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rPr>
              <a:t>public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rPr>
              <a:t> Internet</a:t>
            </a:r>
            <a:endParaRPr kumimoji="0" lang="en-US" altLang="en-US" sz="24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endParaRPr>
          </a:p>
        </p:txBody>
      </p:sp>
      <p:sp>
        <p:nvSpPr>
          <p:cNvPr id="262" name="Freeform 71">
            <a:extLst>
              <a:ext uri="{FF2B5EF4-FFF2-40B4-BE49-F238E27FC236}">
                <a16:creationId xmlns:a16="http://schemas.microsoft.com/office/drawing/2014/main" id="{A7C4DEB4-E3E6-8547-B127-1273B3D3EA69}"/>
              </a:ext>
            </a:extLst>
          </p:cNvPr>
          <p:cNvSpPr>
            <a:spLocks/>
          </p:cNvSpPr>
          <p:nvPr/>
        </p:nvSpPr>
        <p:spPr bwMode="auto">
          <a:xfrm>
            <a:off x="8317112" y="3705507"/>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120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3" name="Line 77">
            <a:extLst>
              <a:ext uri="{FF2B5EF4-FFF2-40B4-BE49-F238E27FC236}">
                <a16:creationId xmlns:a16="http://schemas.microsoft.com/office/drawing/2014/main" id="{0E1C7AA0-FA95-B844-83B1-903DF41A68D1}"/>
              </a:ext>
            </a:extLst>
          </p:cNvPr>
          <p:cNvSpPr>
            <a:spLocks noChangeShapeType="1"/>
          </p:cNvSpPr>
          <p:nvPr/>
        </p:nvSpPr>
        <p:spPr bwMode="auto">
          <a:xfrm flipH="1">
            <a:off x="8752087" y="3969032"/>
            <a:ext cx="855662" cy="431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4" name="Line 78">
            <a:extLst>
              <a:ext uri="{FF2B5EF4-FFF2-40B4-BE49-F238E27FC236}">
                <a16:creationId xmlns:a16="http://schemas.microsoft.com/office/drawing/2014/main" id="{0173F26E-AC6F-FD4F-995F-CADED52CD421}"/>
              </a:ext>
            </a:extLst>
          </p:cNvPr>
          <p:cNvSpPr>
            <a:spLocks noChangeShapeType="1"/>
          </p:cNvSpPr>
          <p:nvPr/>
        </p:nvSpPr>
        <p:spPr bwMode="auto">
          <a:xfrm flipH="1">
            <a:off x="9261674" y="4016657"/>
            <a:ext cx="563563" cy="393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5" name="Line 79">
            <a:extLst>
              <a:ext uri="{FF2B5EF4-FFF2-40B4-BE49-F238E27FC236}">
                <a16:creationId xmlns:a16="http://schemas.microsoft.com/office/drawing/2014/main" id="{3CEA4312-2D22-9340-9D8D-17C8CC88AE05}"/>
              </a:ext>
            </a:extLst>
          </p:cNvPr>
          <p:cNvSpPr>
            <a:spLocks noChangeShapeType="1"/>
          </p:cNvSpPr>
          <p:nvPr/>
        </p:nvSpPr>
        <p:spPr bwMode="auto">
          <a:xfrm flipH="1">
            <a:off x="9799837" y="4023007"/>
            <a:ext cx="149225" cy="382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7" name="Line 95">
            <a:extLst>
              <a:ext uri="{FF2B5EF4-FFF2-40B4-BE49-F238E27FC236}">
                <a16:creationId xmlns:a16="http://schemas.microsoft.com/office/drawing/2014/main" id="{7E28B523-ED73-8C40-ACD2-43F86A8C48E6}"/>
              </a:ext>
            </a:extLst>
          </p:cNvPr>
          <p:cNvSpPr>
            <a:spLocks noChangeShapeType="1"/>
          </p:cNvSpPr>
          <p:nvPr/>
        </p:nvSpPr>
        <p:spPr bwMode="auto">
          <a:xfrm>
            <a:off x="9961762" y="2733957"/>
            <a:ext cx="0" cy="10620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8" name="Text Box 97">
            <a:extLst>
              <a:ext uri="{FF2B5EF4-FFF2-40B4-BE49-F238E27FC236}">
                <a16:creationId xmlns:a16="http://schemas.microsoft.com/office/drawing/2014/main" id="{C679E988-7156-B949-B8A6-F53CA81FBD00}"/>
              </a:ext>
            </a:extLst>
          </p:cNvPr>
          <p:cNvSpPr txBox="1">
            <a:spLocks noChangeArrowheads="1"/>
          </p:cNvSpPr>
          <p:nvPr/>
        </p:nvSpPr>
        <p:spPr bwMode="auto">
          <a:xfrm>
            <a:off x="8307769" y="3546757"/>
            <a:ext cx="12426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rPr>
              <a:t>institutional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rPr>
              <a:t>network</a:t>
            </a:r>
            <a:endParaRPr kumimoji="0" lang="en-US" altLang="en-US" sz="24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endParaRPr>
          </a:p>
        </p:txBody>
      </p:sp>
      <p:sp>
        <p:nvSpPr>
          <p:cNvPr id="269" name="Text Box 98">
            <a:extLst>
              <a:ext uri="{FF2B5EF4-FFF2-40B4-BE49-F238E27FC236}">
                <a16:creationId xmlns:a16="http://schemas.microsoft.com/office/drawing/2014/main" id="{67295E16-B892-F14C-929B-3E20FB10905C}"/>
              </a:ext>
            </a:extLst>
          </p:cNvPr>
          <p:cNvSpPr txBox="1">
            <a:spLocks noChangeArrowheads="1"/>
          </p:cNvSpPr>
          <p:nvPr/>
        </p:nvSpPr>
        <p:spPr bwMode="auto">
          <a:xfrm>
            <a:off x="10325125" y="3927757"/>
            <a:ext cx="13163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1 Gbps LAN</a:t>
            </a:r>
            <a:endParaRPr kumimoji="0" lang="en-US" altLang="en-US" sz="2400" b="0" u="none" strike="noStrike" kern="0" cap="none" spc="0" normalizeH="0" baseline="0" noProof="0">
              <a:ln>
                <a:noFill/>
              </a:ln>
              <a:solidFill>
                <a:srgbClr val="3333CC"/>
              </a:solidFill>
              <a:effectLst/>
              <a:uLnTx/>
              <a:uFillTx/>
              <a:latin typeface="Avenir Book" panose="020B0503020203020204" pitchFamily="34" charset="-78"/>
              <a:cs typeface="Avenir Book" panose="020B0503020203020204" pitchFamily="34" charset="-78"/>
            </a:endParaRPr>
          </a:p>
        </p:txBody>
      </p:sp>
      <p:sp>
        <p:nvSpPr>
          <p:cNvPr id="270" name="Text Box 99">
            <a:extLst>
              <a:ext uri="{FF2B5EF4-FFF2-40B4-BE49-F238E27FC236}">
                <a16:creationId xmlns:a16="http://schemas.microsoft.com/office/drawing/2014/main" id="{6A31B9E8-42B5-DA4F-BEEB-38A1A2168C47}"/>
              </a:ext>
            </a:extLst>
          </p:cNvPr>
          <p:cNvSpPr txBox="1">
            <a:spLocks noChangeArrowheads="1"/>
          </p:cNvSpPr>
          <p:nvPr/>
        </p:nvSpPr>
        <p:spPr bwMode="auto">
          <a:xfrm>
            <a:off x="9963349" y="2922870"/>
            <a:ext cx="12202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1.54 Mbps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access link</a:t>
            </a:r>
            <a:endParaRPr kumimoji="0" lang="en-US" altLang="en-US" sz="2400" b="0" u="none" strike="noStrike" kern="0" cap="none" spc="0" normalizeH="0" baseline="0" noProof="0">
              <a:ln>
                <a:noFill/>
              </a:ln>
              <a:solidFill>
                <a:srgbClr val="3333CC"/>
              </a:solidFill>
              <a:effectLst/>
              <a:uLnTx/>
              <a:uFillTx/>
              <a:latin typeface="Avenir Book" panose="020B0503020203020204" pitchFamily="34" charset="-78"/>
              <a:cs typeface="Avenir Book" panose="020B0503020203020204" pitchFamily="34" charset="-78"/>
            </a:endParaRPr>
          </a:p>
        </p:txBody>
      </p:sp>
      <p:sp>
        <p:nvSpPr>
          <p:cNvPr id="290" name="Oval 137">
            <a:extLst>
              <a:ext uri="{FF2B5EF4-FFF2-40B4-BE49-F238E27FC236}">
                <a16:creationId xmlns:a16="http://schemas.microsoft.com/office/drawing/2014/main" id="{A9F8C12A-15DE-3145-8755-75410365A52F}"/>
              </a:ext>
            </a:extLst>
          </p:cNvPr>
          <p:cNvSpPr>
            <a:spLocks noChangeArrowheads="1"/>
          </p:cNvSpPr>
          <p:nvPr/>
        </p:nvSpPr>
        <p:spPr bwMode="auto">
          <a:xfrm>
            <a:off x="3600717" y="3662128"/>
            <a:ext cx="940980" cy="509975"/>
          </a:xfrm>
          <a:prstGeom prst="ellipse">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292" name="Group 139">
            <a:extLst>
              <a:ext uri="{FF2B5EF4-FFF2-40B4-BE49-F238E27FC236}">
                <a16:creationId xmlns:a16="http://schemas.microsoft.com/office/drawing/2014/main" id="{F9E9E22C-69D8-A847-9177-B4D5A14ECA28}"/>
              </a:ext>
            </a:extLst>
          </p:cNvPr>
          <p:cNvGrpSpPr>
            <a:grpSpLocks/>
          </p:cNvGrpSpPr>
          <p:nvPr/>
        </p:nvGrpSpPr>
        <p:grpSpPr bwMode="auto">
          <a:xfrm>
            <a:off x="8290124" y="1224245"/>
            <a:ext cx="377825" cy="576262"/>
            <a:chOff x="4140" y="429"/>
            <a:chExt cx="1425" cy="2396"/>
          </a:xfrm>
        </p:grpSpPr>
        <p:sp>
          <p:nvSpPr>
            <p:cNvPr id="293" name="Freeform 140">
              <a:extLst>
                <a:ext uri="{FF2B5EF4-FFF2-40B4-BE49-F238E27FC236}">
                  <a16:creationId xmlns:a16="http://schemas.microsoft.com/office/drawing/2014/main" id="{86EDF6AA-4B2E-6342-9BFA-CFF30B1C2908}"/>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94" name="Rectangle 141">
              <a:extLst>
                <a:ext uri="{FF2B5EF4-FFF2-40B4-BE49-F238E27FC236}">
                  <a16:creationId xmlns:a16="http://schemas.microsoft.com/office/drawing/2014/main" id="{6B9D834D-0DEE-9248-AD7A-C2D336AEBD50}"/>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295" name="Freeform 142">
              <a:extLst>
                <a:ext uri="{FF2B5EF4-FFF2-40B4-BE49-F238E27FC236}">
                  <a16:creationId xmlns:a16="http://schemas.microsoft.com/office/drawing/2014/main" id="{29245DF3-F7D6-B840-B253-23D4A8D2C197}"/>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96" name="Freeform 143">
              <a:extLst>
                <a:ext uri="{FF2B5EF4-FFF2-40B4-BE49-F238E27FC236}">
                  <a16:creationId xmlns:a16="http://schemas.microsoft.com/office/drawing/2014/main" id="{B747AC17-9BF4-BB41-A5DA-D229A9BA1A64}"/>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97" name="Rectangle 144">
              <a:extLst>
                <a:ext uri="{FF2B5EF4-FFF2-40B4-BE49-F238E27FC236}">
                  <a16:creationId xmlns:a16="http://schemas.microsoft.com/office/drawing/2014/main" id="{1B65D50E-A82B-7347-A7F6-556D3939DD4B}"/>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298" name="Group 145">
              <a:extLst>
                <a:ext uri="{FF2B5EF4-FFF2-40B4-BE49-F238E27FC236}">
                  <a16:creationId xmlns:a16="http://schemas.microsoft.com/office/drawing/2014/main" id="{E47B5BD8-DFF7-9441-92CB-80BB05AB6451}"/>
                </a:ext>
              </a:extLst>
            </p:cNvPr>
            <p:cNvGrpSpPr>
              <a:grpSpLocks/>
            </p:cNvGrpSpPr>
            <p:nvPr/>
          </p:nvGrpSpPr>
          <p:grpSpPr bwMode="auto">
            <a:xfrm>
              <a:off x="4749" y="668"/>
              <a:ext cx="581" cy="145"/>
              <a:chOff x="614" y="2568"/>
              <a:chExt cx="725" cy="139"/>
            </a:xfrm>
          </p:grpSpPr>
          <p:sp>
            <p:nvSpPr>
              <p:cNvPr id="323" name="AutoShape 146">
                <a:extLst>
                  <a:ext uri="{FF2B5EF4-FFF2-40B4-BE49-F238E27FC236}">
                    <a16:creationId xmlns:a16="http://schemas.microsoft.com/office/drawing/2014/main" id="{B75BF63D-E7E0-6640-A10B-E09175442A77}"/>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24" name="AutoShape 147">
                <a:extLst>
                  <a:ext uri="{FF2B5EF4-FFF2-40B4-BE49-F238E27FC236}">
                    <a16:creationId xmlns:a16="http://schemas.microsoft.com/office/drawing/2014/main" id="{074358F6-E1DA-D042-B053-9C4C54023FE2}"/>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299" name="Rectangle 148">
              <a:extLst>
                <a:ext uri="{FF2B5EF4-FFF2-40B4-BE49-F238E27FC236}">
                  <a16:creationId xmlns:a16="http://schemas.microsoft.com/office/drawing/2014/main" id="{DECDE972-9E25-674C-ACC1-43F55CD92F4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00" name="Group 149">
              <a:extLst>
                <a:ext uri="{FF2B5EF4-FFF2-40B4-BE49-F238E27FC236}">
                  <a16:creationId xmlns:a16="http://schemas.microsoft.com/office/drawing/2014/main" id="{82296A06-752A-254D-8846-4D0F3F43F261}"/>
                </a:ext>
              </a:extLst>
            </p:cNvPr>
            <p:cNvGrpSpPr>
              <a:grpSpLocks/>
            </p:cNvGrpSpPr>
            <p:nvPr/>
          </p:nvGrpSpPr>
          <p:grpSpPr bwMode="auto">
            <a:xfrm>
              <a:off x="4747" y="994"/>
              <a:ext cx="581" cy="134"/>
              <a:chOff x="614" y="2568"/>
              <a:chExt cx="725" cy="139"/>
            </a:xfrm>
          </p:grpSpPr>
          <p:sp>
            <p:nvSpPr>
              <p:cNvPr id="321" name="AutoShape 150">
                <a:extLst>
                  <a:ext uri="{FF2B5EF4-FFF2-40B4-BE49-F238E27FC236}">
                    <a16:creationId xmlns:a16="http://schemas.microsoft.com/office/drawing/2014/main" id="{F5A8BC22-523A-4147-9575-B8F7D060F116}"/>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22" name="AutoShape 151">
                <a:extLst>
                  <a:ext uri="{FF2B5EF4-FFF2-40B4-BE49-F238E27FC236}">
                    <a16:creationId xmlns:a16="http://schemas.microsoft.com/office/drawing/2014/main" id="{EAF2AC7F-A8C0-FC4F-8C37-5D458F19BF6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01" name="Rectangle 152">
              <a:extLst>
                <a:ext uri="{FF2B5EF4-FFF2-40B4-BE49-F238E27FC236}">
                  <a16:creationId xmlns:a16="http://schemas.microsoft.com/office/drawing/2014/main" id="{4F90A69C-CEC4-A24D-9C82-52BA6FC8934D}"/>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02" name="Rectangle 153">
              <a:extLst>
                <a:ext uri="{FF2B5EF4-FFF2-40B4-BE49-F238E27FC236}">
                  <a16:creationId xmlns:a16="http://schemas.microsoft.com/office/drawing/2014/main" id="{4EAFCA72-25B7-7747-916E-327595FFDBC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03" name="Group 154">
              <a:extLst>
                <a:ext uri="{FF2B5EF4-FFF2-40B4-BE49-F238E27FC236}">
                  <a16:creationId xmlns:a16="http://schemas.microsoft.com/office/drawing/2014/main" id="{8277CD38-8B7B-9748-AD3B-10D14BC1AA1D}"/>
                </a:ext>
              </a:extLst>
            </p:cNvPr>
            <p:cNvGrpSpPr>
              <a:grpSpLocks/>
            </p:cNvGrpSpPr>
            <p:nvPr/>
          </p:nvGrpSpPr>
          <p:grpSpPr bwMode="auto">
            <a:xfrm>
              <a:off x="4735" y="1627"/>
              <a:ext cx="582" cy="151"/>
              <a:chOff x="614" y="2568"/>
              <a:chExt cx="725" cy="139"/>
            </a:xfrm>
          </p:grpSpPr>
          <p:sp>
            <p:nvSpPr>
              <p:cNvPr id="319" name="AutoShape 155">
                <a:extLst>
                  <a:ext uri="{FF2B5EF4-FFF2-40B4-BE49-F238E27FC236}">
                    <a16:creationId xmlns:a16="http://schemas.microsoft.com/office/drawing/2014/main" id="{5B02472C-767E-8C4B-A1E5-693F9C4C2A6A}"/>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20" name="AutoShape 156">
                <a:extLst>
                  <a:ext uri="{FF2B5EF4-FFF2-40B4-BE49-F238E27FC236}">
                    <a16:creationId xmlns:a16="http://schemas.microsoft.com/office/drawing/2014/main" id="{DA6E1AA2-450F-174D-A85C-5D39B60ABD9D}"/>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04" name="Freeform 157">
              <a:extLst>
                <a:ext uri="{FF2B5EF4-FFF2-40B4-BE49-F238E27FC236}">
                  <a16:creationId xmlns:a16="http://schemas.microsoft.com/office/drawing/2014/main" id="{43557BDC-C555-5040-B5DB-5D425E9BFE16}"/>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305" name="Group 158">
              <a:extLst>
                <a:ext uri="{FF2B5EF4-FFF2-40B4-BE49-F238E27FC236}">
                  <a16:creationId xmlns:a16="http://schemas.microsoft.com/office/drawing/2014/main" id="{C333E870-3BD7-C645-AAC2-98508A7E36E9}"/>
                </a:ext>
              </a:extLst>
            </p:cNvPr>
            <p:cNvGrpSpPr>
              <a:grpSpLocks/>
            </p:cNvGrpSpPr>
            <p:nvPr/>
          </p:nvGrpSpPr>
          <p:grpSpPr bwMode="auto">
            <a:xfrm>
              <a:off x="4739" y="1327"/>
              <a:ext cx="582" cy="139"/>
              <a:chOff x="614" y="2568"/>
              <a:chExt cx="725" cy="139"/>
            </a:xfrm>
          </p:grpSpPr>
          <p:sp>
            <p:nvSpPr>
              <p:cNvPr id="317" name="AutoShape 159">
                <a:extLst>
                  <a:ext uri="{FF2B5EF4-FFF2-40B4-BE49-F238E27FC236}">
                    <a16:creationId xmlns:a16="http://schemas.microsoft.com/office/drawing/2014/main" id="{EFC968C4-6392-E247-9A44-0D21D80BC1C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8" name="AutoShape 160">
                <a:extLst>
                  <a:ext uri="{FF2B5EF4-FFF2-40B4-BE49-F238E27FC236}">
                    <a16:creationId xmlns:a16="http://schemas.microsoft.com/office/drawing/2014/main" id="{9315F821-D903-1C43-B0DF-C13E1CFC6E9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06" name="Rectangle 161">
              <a:extLst>
                <a:ext uri="{FF2B5EF4-FFF2-40B4-BE49-F238E27FC236}">
                  <a16:creationId xmlns:a16="http://schemas.microsoft.com/office/drawing/2014/main" id="{4A93E05B-231B-8F4E-AC44-1E61C8779F78}"/>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07" name="Freeform 162">
              <a:extLst>
                <a:ext uri="{FF2B5EF4-FFF2-40B4-BE49-F238E27FC236}">
                  <a16:creationId xmlns:a16="http://schemas.microsoft.com/office/drawing/2014/main" id="{A81021FA-3B4B-8540-B233-88280DF917C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08" name="Freeform 163">
              <a:extLst>
                <a:ext uri="{FF2B5EF4-FFF2-40B4-BE49-F238E27FC236}">
                  <a16:creationId xmlns:a16="http://schemas.microsoft.com/office/drawing/2014/main" id="{B4BBCFA8-CE65-3B46-B8C0-90C8E2A9FAE4}"/>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09" name="Oval 164">
              <a:extLst>
                <a:ext uri="{FF2B5EF4-FFF2-40B4-BE49-F238E27FC236}">
                  <a16:creationId xmlns:a16="http://schemas.microsoft.com/office/drawing/2014/main" id="{5BC0A35E-B59B-2747-AF4F-E2B7BF2E9D9B}"/>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0" name="Freeform 165">
              <a:extLst>
                <a:ext uri="{FF2B5EF4-FFF2-40B4-BE49-F238E27FC236}">
                  <a16:creationId xmlns:a16="http://schemas.microsoft.com/office/drawing/2014/main" id="{18C56782-0533-9C40-9224-8F36130D8884}"/>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11" name="AutoShape 166">
              <a:extLst>
                <a:ext uri="{FF2B5EF4-FFF2-40B4-BE49-F238E27FC236}">
                  <a16:creationId xmlns:a16="http://schemas.microsoft.com/office/drawing/2014/main" id="{B68A6AC7-4ED2-D44E-90B8-E63CF73BBC97}"/>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2" name="AutoShape 167">
              <a:extLst>
                <a:ext uri="{FF2B5EF4-FFF2-40B4-BE49-F238E27FC236}">
                  <a16:creationId xmlns:a16="http://schemas.microsoft.com/office/drawing/2014/main" id="{906EF179-00FE-3F4F-AD8D-E9B8F23DE35F}"/>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3" name="Oval 168">
              <a:extLst>
                <a:ext uri="{FF2B5EF4-FFF2-40B4-BE49-F238E27FC236}">
                  <a16:creationId xmlns:a16="http://schemas.microsoft.com/office/drawing/2014/main" id="{714D65B7-5EDC-2840-9C29-D308D9655A6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4" name="Oval 169">
              <a:extLst>
                <a:ext uri="{FF2B5EF4-FFF2-40B4-BE49-F238E27FC236}">
                  <a16:creationId xmlns:a16="http://schemas.microsoft.com/office/drawing/2014/main" id="{E64A117A-C67D-AB41-A8E7-4A508BB314F3}"/>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315" name="Oval 170">
              <a:extLst>
                <a:ext uri="{FF2B5EF4-FFF2-40B4-BE49-F238E27FC236}">
                  <a16:creationId xmlns:a16="http://schemas.microsoft.com/office/drawing/2014/main" id="{C59668D3-09F9-BD44-8596-C01818912BD0}"/>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6" name="Rectangle 171">
              <a:extLst>
                <a:ext uri="{FF2B5EF4-FFF2-40B4-BE49-F238E27FC236}">
                  <a16:creationId xmlns:a16="http://schemas.microsoft.com/office/drawing/2014/main" id="{8E530C7C-3D86-3C4B-891E-CB9AC883FCB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325" name="Group 172">
            <a:extLst>
              <a:ext uri="{FF2B5EF4-FFF2-40B4-BE49-F238E27FC236}">
                <a16:creationId xmlns:a16="http://schemas.microsoft.com/office/drawing/2014/main" id="{F34C0BB9-9ECA-9B40-B10C-16DEDBDC16C3}"/>
              </a:ext>
            </a:extLst>
          </p:cNvPr>
          <p:cNvGrpSpPr>
            <a:grpSpLocks/>
          </p:cNvGrpSpPr>
          <p:nvPr/>
        </p:nvGrpSpPr>
        <p:grpSpPr bwMode="auto">
          <a:xfrm>
            <a:off x="8439349" y="4337332"/>
            <a:ext cx="525463" cy="557213"/>
            <a:chOff x="-44" y="1473"/>
            <a:chExt cx="981" cy="1105"/>
          </a:xfrm>
        </p:grpSpPr>
        <p:pic>
          <p:nvPicPr>
            <p:cNvPr id="326" name="Picture 173" descr="desktop_computer_stylized_medium">
              <a:extLst>
                <a:ext uri="{FF2B5EF4-FFF2-40B4-BE49-F238E27FC236}">
                  <a16:creationId xmlns:a16="http://schemas.microsoft.com/office/drawing/2014/main" id="{58DEA6BA-6A8A-414B-A5D1-8C42E963B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 name="Freeform 174">
              <a:extLst>
                <a:ext uri="{FF2B5EF4-FFF2-40B4-BE49-F238E27FC236}">
                  <a16:creationId xmlns:a16="http://schemas.microsoft.com/office/drawing/2014/main" id="{5636D377-DB0D-6F40-811F-10EE64604D6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28" name="Group 175">
            <a:extLst>
              <a:ext uri="{FF2B5EF4-FFF2-40B4-BE49-F238E27FC236}">
                <a16:creationId xmlns:a16="http://schemas.microsoft.com/office/drawing/2014/main" id="{7306AC90-5B34-3F4E-B626-0E34022A31C8}"/>
              </a:ext>
            </a:extLst>
          </p:cNvPr>
          <p:cNvGrpSpPr>
            <a:grpSpLocks/>
          </p:cNvGrpSpPr>
          <p:nvPr/>
        </p:nvGrpSpPr>
        <p:grpSpPr bwMode="auto">
          <a:xfrm>
            <a:off x="9204524" y="746407"/>
            <a:ext cx="377825" cy="576263"/>
            <a:chOff x="4140" y="429"/>
            <a:chExt cx="1425" cy="2396"/>
          </a:xfrm>
        </p:grpSpPr>
        <p:sp>
          <p:nvSpPr>
            <p:cNvPr id="329" name="Freeform 176">
              <a:extLst>
                <a:ext uri="{FF2B5EF4-FFF2-40B4-BE49-F238E27FC236}">
                  <a16:creationId xmlns:a16="http://schemas.microsoft.com/office/drawing/2014/main" id="{F3CFDF78-3F2C-B047-99D5-2F35E0D1B496}"/>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0" name="Rectangle 177">
              <a:extLst>
                <a:ext uri="{FF2B5EF4-FFF2-40B4-BE49-F238E27FC236}">
                  <a16:creationId xmlns:a16="http://schemas.microsoft.com/office/drawing/2014/main" id="{6D671750-A74B-B64E-8E68-C40948E6DE36}"/>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31" name="Freeform 178">
              <a:extLst>
                <a:ext uri="{FF2B5EF4-FFF2-40B4-BE49-F238E27FC236}">
                  <a16:creationId xmlns:a16="http://schemas.microsoft.com/office/drawing/2014/main" id="{9438FA78-1938-514C-80BF-10ED666E38FE}"/>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2" name="Freeform 179">
              <a:extLst>
                <a:ext uri="{FF2B5EF4-FFF2-40B4-BE49-F238E27FC236}">
                  <a16:creationId xmlns:a16="http://schemas.microsoft.com/office/drawing/2014/main" id="{FD23EFF2-90E8-9045-936A-06124249A5E5}"/>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3" name="Rectangle 180">
              <a:extLst>
                <a:ext uri="{FF2B5EF4-FFF2-40B4-BE49-F238E27FC236}">
                  <a16:creationId xmlns:a16="http://schemas.microsoft.com/office/drawing/2014/main" id="{C3C9A679-FD27-EE4A-B715-049B9DDB6300}"/>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34" name="Group 181">
              <a:extLst>
                <a:ext uri="{FF2B5EF4-FFF2-40B4-BE49-F238E27FC236}">
                  <a16:creationId xmlns:a16="http://schemas.microsoft.com/office/drawing/2014/main" id="{F5C3481D-451B-B142-A35C-15C582D38E95}"/>
                </a:ext>
              </a:extLst>
            </p:cNvPr>
            <p:cNvGrpSpPr>
              <a:grpSpLocks/>
            </p:cNvGrpSpPr>
            <p:nvPr/>
          </p:nvGrpSpPr>
          <p:grpSpPr bwMode="auto">
            <a:xfrm>
              <a:off x="4749" y="668"/>
              <a:ext cx="581" cy="145"/>
              <a:chOff x="614" y="2568"/>
              <a:chExt cx="725" cy="139"/>
            </a:xfrm>
          </p:grpSpPr>
          <p:sp>
            <p:nvSpPr>
              <p:cNvPr id="359" name="AutoShape 182">
                <a:extLst>
                  <a:ext uri="{FF2B5EF4-FFF2-40B4-BE49-F238E27FC236}">
                    <a16:creationId xmlns:a16="http://schemas.microsoft.com/office/drawing/2014/main" id="{2C243628-F48B-0247-9C77-CADC193BA25B}"/>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60" name="AutoShape 183">
                <a:extLst>
                  <a:ext uri="{FF2B5EF4-FFF2-40B4-BE49-F238E27FC236}">
                    <a16:creationId xmlns:a16="http://schemas.microsoft.com/office/drawing/2014/main" id="{C3D71DA0-C793-D949-906B-887E37FD01C9}"/>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35" name="Rectangle 184">
              <a:extLst>
                <a:ext uri="{FF2B5EF4-FFF2-40B4-BE49-F238E27FC236}">
                  <a16:creationId xmlns:a16="http://schemas.microsoft.com/office/drawing/2014/main" id="{246902F9-C4DC-454E-9DA0-3D5842DB38D7}"/>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36" name="Group 185">
              <a:extLst>
                <a:ext uri="{FF2B5EF4-FFF2-40B4-BE49-F238E27FC236}">
                  <a16:creationId xmlns:a16="http://schemas.microsoft.com/office/drawing/2014/main" id="{7667DA9A-FE8F-654A-8B9E-218AADDABF18}"/>
                </a:ext>
              </a:extLst>
            </p:cNvPr>
            <p:cNvGrpSpPr>
              <a:grpSpLocks/>
            </p:cNvGrpSpPr>
            <p:nvPr/>
          </p:nvGrpSpPr>
          <p:grpSpPr bwMode="auto">
            <a:xfrm>
              <a:off x="4747" y="994"/>
              <a:ext cx="581" cy="134"/>
              <a:chOff x="614" y="2568"/>
              <a:chExt cx="725" cy="139"/>
            </a:xfrm>
          </p:grpSpPr>
          <p:sp>
            <p:nvSpPr>
              <p:cNvPr id="357" name="AutoShape 186">
                <a:extLst>
                  <a:ext uri="{FF2B5EF4-FFF2-40B4-BE49-F238E27FC236}">
                    <a16:creationId xmlns:a16="http://schemas.microsoft.com/office/drawing/2014/main" id="{89170F11-7571-2B45-8719-95E83BC651D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58" name="AutoShape 187">
                <a:extLst>
                  <a:ext uri="{FF2B5EF4-FFF2-40B4-BE49-F238E27FC236}">
                    <a16:creationId xmlns:a16="http://schemas.microsoft.com/office/drawing/2014/main" id="{E76D6632-4213-1A4C-994D-E58521FFA45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37" name="Rectangle 188">
              <a:extLst>
                <a:ext uri="{FF2B5EF4-FFF2-40B4-BE49-F238E27FC236}">
                  <a16:creationId xmlns:a16="http://schemas.microsoft.com/office/drawing/2014/main" id="{042D5530-947C-8042-964E-981127ADCA1C}"/>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38" name="Rectangle 189">
              <a:extLst>
                <a:ext uri="{FF2B5EF4-FFF2-40B4-BE49-F238E27FC236}">
                  <a16:creationId xmlns:a16="http://schemas.microsoft.com/office/drawing/2014/main" id="{2F89380A-7E24-A848-A517-F0FC736922E7}"/>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39" name="Group 190">
              <a:extLst>
                <a:ext uri="{FF2B5EF4-FFF2-40B4-BE49-F238E27FC236}">
                  <a16:creationId xmlns:a16="http://schemas.microsoft.com/office/drawing/2014/main" id="{38C1848A-3B99-B348-91C8-29218555E83A}"/>
                </a:ext>
              </a:extLst>
            </p:cNvPr>
            <p:cNvGrpSpPr>
              <a:grpSpLocks/>
            </p:cNvGrpSpPr>
            <p:nvPr/>
          </p:nvGrpSpPr>
          <p:grpSpPr bwMode="auto">
            <a:xfrm>
              <a:off x="4735" y="1627"/>
              <a:ext cx="582" cy="151"/>
              <a:chOff x="614" y="2568"/>
              <a:chExt cx="725" cy="139"/>
            </a:xfrm>
          </p:grpSpPr>
          <p:sp>
            <p:nvSpPr>
              <p:cNvPr id="355" name="AutoShape 191">
                <a:extLst>
                  <a:ext uri="{FF2B5EF4-FFF2-40B4-BE49-F238E27FC236}">
                    <a16:creationId xmlns:a16="http://schemas.microsoft.com/office/drawing/2014/main" id="{676776FA-ACE8-1B44-A3F2-EE744FFE1B2F}"/>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56" name="AutoShape 192">
                <a:extLst>
                  <a:ext uri="{FF2B5EF4-FFF2-40B4-BE49-F238E27FC236}">
                    <a16:creationId xmlns:a16="http://schemas.microsoft.com/office/drawing/2014/main" id="{642A052A-BC62-D049-9EBF-AC2B9D28A87C}"/>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40" name="Freeform 193">
              <a:extLst>
                <a:ext uri="{FF2B5EF4-FFF2-40B4-BE49-F238E27FC236}">
                  <a16:creationId xmlns:a16="http://schemas.microsoft.com/office/drawing/2014/main" id="{20022731-282E-5349-BD84-5AC931894117}"/>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341" name="Group 194">
              <a:extLst>
                <a:ext uri="{FF2B5EF4-FFF2-40B4-BE49-F238E27FC236}">
                  <a16:creationId xmlns:a16="http://schemas.microsoft.com/office/drawing/2014/main" id="{C8EEA896-B8C6-834F-9741-B4BC6894041D}"/>
                </a:ext>
              </a:extLst>
            </p:cNvPr>
            <p:cNvGrpSpPr>
              <a:grpSpLocks/>
            </p:cNvGrpSpPr>
            <p:nvPr/>
          </p:nvGrpSpPr>
          <p:grpSpPr bwMode="auto">
            <a:xfrm>
              <a:off x="4739" y="1327"/>
              <a:ext cx="582" cy="139"/>
              <a:chOff x="614" y="2568"/>
              <a:chExt cx="725" cy="139"/>
            </a:xfrm>
          </p:grpSpPr>
          <p:sp>
            <p:nvSpPr>
              <p:cNvPr id="353" name="AutoShape 195">
                <a:extLst>
                  <a:ext uri="{FF2B5EF4-FFF2-40B4-BE49-F238E27FC236}">
                    <a16:creationId xmlns:a16="http://schemas.microsoft.com/office/drawing/2014/main" id="{FAEB0127-5E88-8848-A1E8-FCDC82E85BB6}"/>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54" name="AutoShape 196">
                <a:extLst>
                  <a:ext uri="{FF2B5EF4-FFF2-40B4-BE49-F238E27FC236}">
                    <a16:creationId xmlns:a16="http://schemas.microsoft.com/office/drawing/2014/main" id="{F6C14D4D-54BC-0347-8DE7-8C387B0DE5D3}"/>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42" name="Rectangle 197">
              <a:extLst>
                <a:ext uri="{FF2B5EF4-FFF2-40B4-BE49-F238E27FC236}">
                  <a16:creationId xmlns:a16="http://schemas.microsoft.com/office/drawing/2014/main" id="{DE2B5795-02B3-824F-BFB7-9E4468C2E04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43" name="Freeform 198">
              <a:extLst>
                <a:ext uri="{FF2B5EF4-FFF2-40B4-BE49-F238E27FC236}">
                  <a16:creationId xmlns:a16="http://schemas.microsoft.com/office/drawing/2014/main" id="{30654D98-FCC5-4940-8B89-40DEC14D245E}"/>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4" name="Freeform 199">
              <a:extLst>
                <a:ext uri="{FF2B5EF4-FFF2-40B4-BE49-F238E27FC236}">
                  <a16:creationId xmlns:a16="http://schemas.microsoft.com/office/drawing/2014/main" id="{DB2F1485-9F89-A14E-B2B0-E716B66FE509}"/>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5" name="Oval 200">
              <a:extLst>
                <a:ext uri="{FF2B5EF4-FFF2-40B4-BE49-F238E27FC236}">
                  <a16:creationId xmlns:a16="http://schemas.microsoft.com/office/drawing/2014/main" id="{0913F7BB-B350-6F4C-8E3C-B4373B6BBC1E}"/>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46" name="Freeform 201">
              <a:extLst>
                <a:ext uri="{FF2B5EF4-FFF2-40B4-BE49-F238E27FC236}">
                  <a16:creationId xmlns:a16="http://schemas.microsoft.com/office/drawing/2014/main" id="{D806CA0F-D39E-1044-8994-B3481BAC561C}"/>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7" name="AutoShape 202">
              <a:extLst>
                <a:ext uri="{FF2B5EF4-FFF2-40B4-BE49-F238E27FC236}">
                  <a16:creationId xmlns:a16="http://schemas.microsoft.com/office/drawing/2014/main" id="{653E2F84-88DD-4C48-9132-5E9C22D3C500}"/>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48" name="AutoShape 203">
              <a:extLst>
                <a:ext uri="{FF2B5EF4-FFF2-40B4-BE49-F238E27FC236}">
                  <a16:creationId xmlns:a16="http://schemas.microsoft.com/office/drawing/2014/main" id="{7C1622A3-9F30-FA42-9B80-C8BB00A05B8D}"/>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49" name="Oval 204">
              <a:extLst>
                <a:ext uri="{FF2B5EF4-FFF2-40B4-BE49-F238E27FC236}">
                  <a16:creationId xmlns:a16="http://schemas.microsoft.com/office/drawing/2014/main" id="{432A4179-C51B-DE48-94FC-B7412F4DD34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50" name="Oval 205">
              <a:extLst>
                <a:ext uri="{FF2B5EF4-FFF2-40B4-BE49-F238E27FC236}">
                  <a16:creationId xmlns:a16="http://schemas.microsoft.com/office/drawing/2014/main" id="{9EF71E96-D069-134D-9318-D85F7FF2C50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351" name="Oval 206">
              <a:extLst>
                <a:ext uri="{FF2B5EF4-FFF2-40B4-BE49-F238E27FC236}">
                  <a16:creationId xmlns:a16="http://schemas.microsoft.com/office/drawing/2014/main" id="{3E78A6EB-9CEA-E74E-91AB-439D7171D3AA}"/>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52" name="Rectangle 207">
              <a:extLst>
                <a:ext uri="{FF2B5EF4-FFF2-40B4-BE49-F238E27FC236}">
                  <a16:creationId xmlns:a16="http://schemas.microsoft.com/office/drawing/2014/main" id="{1A62E052-D07D-6743-8E2D-F67E3E528E8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361" name="Group 208">
            <a:extLst>
              <a:ext uri="{FF2B5EF4-FFF2-40B4-BE49-F238E27FC236}">
                <a16:creationId xmlns:a16="http://schemas.microsoft.com/office/drawing/2014/main" id="{6A05235C-3E77-6F4F-8ADA-6D04AB8484D1}"/>
              </a:ext>
            </a:extLst>
          </p:cNvPr>
          <p:cNvGrpSpPr>
            <a:grpSpLocks/>
          </p:cNvGrpSpPr>
          <p:nvPr/>
        </p:nvGrpSpPr>
        <p:grpSpPr bwMode="auto">
          <a:xfrm>
            <a:off x="9956999" y="778157"/>
            <a:ext cx="377825" cy="576263"/>
            <a:chOff x="4140" y="429"/>
            <a:chExt cx="1425" cy="2396"/>
          </a:xfrm>
        </p:grpSpPr>
        <p:sp>
          <p:nvSpPr>
            <p:cNvPr id="362" name="Freeform 209">
              <a:extLst>
                <a:ext uri="{FF2B5EF4-FFF2-40B4-BE49-F238E27FC236}">
                  <a16:creationId xmlns:a16="http://schemas.microsoft.com/office/drawing/2014/main" id="{D166875E-AD19-804C-965F-CDAED7A642D2}"/>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3" name="Rectangle 210">
              <a:extLst>
                <a:ext uri="{FF2B5EF4-FFF2-40B4-BE49-F238E27FC236}">
                  <a16:creationId xmlns:a16="http://schemas.microsoft.com/office/drawing/2014/main" id="{EC5E264D-98A2-B44D-B995-4CB53C25E2B4}"/>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64" name="Freeform 211">
              <a:extLst>
                <a:ext uri="{FF2B5EF4-FFF2-40B4-BE49-F238E27FC236}">
                  <a16:creationId xmlns:a16="http://schemas.microsoft.com/office/drawing/2014/main" id="{C1CF933D-FB73-3240-9F1D-5EED49E6AB45}"/>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5" name="Freeform 212">
              <a:extLst>
                <a:ext uri="{FF2B5EF4-FFF2-40B4-BE49-F238E27FC236}">
                  <a16:creationId xmlns:a16="http://schemas.microsoft.com/office/drawing/2014/main" id="{0FC67CB2-6BE1-1847-A437-D99084C5CC4E}"/>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6" name="Rectangle 213">
              <a:extLst>
                <a:ext uri="{FF2B5EF4-FFF2-40B4-BE49-F238E27FC236}">
                  <a16:creationId xmlns:a16="http://schemas.microsoft.com/office/drawing/2014/main" id="{14B7D932-BBFC-B74D-816C-440DB3FEB06E}"/>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67" name="Group 214">
              <a:extLst>
                <a:ext uri="{FF2B5EF4-FFF2-40B4-BE49-F238E27FC236}">
                  <a16:creationId xmlns:a16="http://schemas.microsoft.com/office/drawing/2014/main" id="{904783F7-C673-AC48-8DEC-45B791D2E0FD}"/>
                </a:ext>
              </a:extLst>
            </p:cNvPr>
            <p:cNvGrpSpPr>
              <a:grpSpLocks/>
            </p:cNvGrpSpPr>
            <p:nvPr/>
          </p:nvGrpSpPr>
          <p:grpSpPr bwMode="auto">
            <a:xfrm>
              <a:off x="4749" y="668"/>
              <a:ext cx="581" cy="145"/>
              <a:chOff x="614" y="2568"/>
              <a:chExt cx="725" cy="139"/>
            </a:xfrm>
          </p:grpSpPr>
          <p:sp>
            <p:nvSpPr>
              <p:cNvPr id="392" name="AutoShape 215">
                <a:extLst>
                  <a:ext uri="{FF2B5EF4-FFF2-40B4-BE49-F238E27FC236}">
                    <a16:creationId xmlns:a16="http://schemas.microsoft.com/office/drawing/2014/main" id="{259ABA3E-950D-BF40-AF00-89747854A5FD}"/>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93" name="AutoShape 216">
                <a:extLst>
                  <a:ext uri="{FF2B5EF4-FFF2-40B4-BE49-F238E27FC236}">
                    <a16:creationId xmlns:a16="http://schemas.microsoft.com/office/drawing/2014/main" id="{D537C256-5556-E84D-BFD9-801601AF6D06}"/>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68" name="Rectangle 217">
              <a:extLst>
                <a:ext uri="{FF2B5EF4-FFF2-40B4-BE49-F238E27FC236}">
                  <a16:creationId xmlns:a16="http://schemas.microsoft.com/office/drawing/2014/main" id="{6A16D193-BA00-FA4C-84D3-5F7B5C0311B4}"/>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69" name="Group 218">
              <a:extLst>
                <a:ext uri="{FF2B5EF4-FFF2-40B4-BE49-F238E27FC236}">
                  <a16:creationId xmlns:a16="http://schemas.microsoft.com/office/drawing/2014/main" id="{7151F57C-7772-D741-B346-9FD22AFEAC1C}"/>
                </a:ext>
              </a:extLst>
            </p:cNvPr>
            <p:cNvGrpSpPr>
              <a:grpSpLocks/>
            </p:cNvGrpSpPr>
            <p:nvPr/>
          </p:nvGrpSpPr>
          <p:grpSpPr bwMode="auto">
            <a:xfrm>
              <a:off x="4747" y="994"/>
              <a:ext cx="581" cy="134"/>
              <a:chOff x="614" y="2568"/>
              <a:chExt cx="725" cy="139"/>
            </a:xfrm>
          </p:grpSpPr>
          <p:sp>
            <p:nvSpPr>
              <p:cNvPr id="390" name="AutoShape 219">
                <a:extLst>
                  <a:ext uri="{FF2B5EF4-FFF2-40B4-BE49-F238E27FC236}">
                    <a16:creationId xmlns:a16="http://schemas.microsoft.com/office/drawing/2014/main" id="{28A8406C-AFA4-F94B-A2C4-E4FFB185C64F}"/>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91" name="AutoShape 220">
                <a:extLst>
                  <a:ext uri="{FF2B5EF4-FFF2-40B4-BE49-F238E27FC236}">
                    <a16:creationId xmlns:a16="http://schemas.microsoft.com/office/drawing/2014/main" id="{9A186499-2183-C24F-89D0-ACB1D39A2787}"/>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70" name="Rectangle 221">
              <a:extLst>
                <a:ext uri="{FF2B5EF4-FFF2-40B4-BE49-F238E27FC236}">
                  <a16:creationId xmlns:a16="http://schemas.microsoft.com/office/drawing/2014/main" id="{6959C99C-8685-CE45-B4A0-BEEBD9CE6FDF}"/>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71" name="Rectangle 222">
              <a:extLst>
                <a:ext uri="{FF2B5EF4-FFF2-40B4-BE49-F238E27FC236}">
                  <a16:creationId xmlns:a16="http://schemas.microsoft.com/office/drawing/2014/main" id="{0CEC0CDC-F36A-E147-800E-4BFDDC412C2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72" name="Group 223">
              <a:extLst>
                <a:ext uri="{FF2B5EF4-FFF2-40B4-BE49-F238E27FC236}">
                  <a16:creationId xmlns:a16="http://schemas.microsoft.com/office/drawing/2014/main" id="{07BF1C14-2C6F-B94F-8289-1C37D6C61529}"/>
                </a:ext>
              </a:extLst>
            </p:cNvPr>
            <p:cNvGrpSpPr>
              <a:grpSpLocks/>
            </p:cNvGrpSpPr>
            <p:nvPr/>
          </p:nvGrpSpPr>
          <p:grpSpPr bwMode="auto">
            <a:xfrm>
              <a:off x="4735" y="1627"/>
              <a:ext cx="582" cy="151"/>
              <a:chOff x="614" y="2568"/>
              <a:chExt cx="725" cy="139"/>
            </a:xfrm>
          </p:grpSpPr>
          <p:sp>
            <p:nvSpPr>
              <p:cNvPr id="388" name="AutoShape 224">
                <a:extLst>
                  <a:ext uri="{FF2B5EF4-FFF2-40B4-BE49-F238E27FC236}">
                    <a16:creationId xmlns:a16="http://schemas.microsoft.com/office/drawing/2014/main" id="{B660D864-E6AF-2A4B-AF6E-15E67C246146}"/>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9" name="AutoShape 225">
                <a:extLst>
                  <a:ext uri="{FF2B5EF4-FFF2-40B4-BE49-F238E27FC236}">
                    <a16:creationId xmlns:a16="http://schemas.microsoft.com/office/drawing/2014/main" id="{A5592FCE-B8EB-CD42-BD69-D7E95DA3E255}"/>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73" name="Freeform 226">
              <a:extLst>
                <a:ext uri="{FF2B5EF4-FFF2-40B4-BE49-F238E27FC236}">
                  <a16:creationId xmlns:a16="http://schemas.microsoft.com/office/drawing/2014/main" id="{176C9152-AD9C-0043-999D-97BF01B75C5D}"/>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374" name="Group 227">
              <a:extLst>
                <a:ext uri="{FF2B5EF4-FFF2-40B4-BE49-F238E27FC236}">
                  <a16:creationId xmlns:a16="http://schemas.microsoft.com/office/drawing/2014/main" id="{DB7553BD-7EEF-1144-A10E-45052E753529}"/>
                </a:ext>
              </a:extLst>
            </p:cNvPr>
            <p:cNvGrpSpPr>
              <a:grpSpLocks/>
            </p:cNvGrpSpPr>
            <p:nvPr/>
          </p:nvGrpSpPr>
          <p:grpSpPr bwMode="auto">
            <a:xfrm>
              <a:off x="4739" y="1327"/>
              <a:ext cx="582" cy="139"/>
              <a:chOff x="614" y="2568"/>
              <a:chExt cx="725" cy="139"/>
            </a:xfrm>
          </p:grpSpPr>
          <p:sp>
            <p:nvSpPr>
              <p:cNvPr id="386" name="AutoShape 228">
                <a:extLst>
                  <a:ext uri="{FF2B5EF4-FFF2-40B4-BE49-F238E27FC236}">
                    <a16:creationId xmlns:a16="http://schemas.microsoft.com/office/drawing/2014/main" id="{209B423B-7C84-A444-BC5D-A11FD15670F9}"/>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7" name="AutoShape 229">
                <a:extLst>
                  <a:ext uri="{FF2B5EF4-FFF2-40B4-BE49-F238E27FC236}">
                    <a16:creationId xmlns:a16="http://schemas.microsoft.com/office/drawing/2014/main" id="{5AE73D33-B566-9A49-9DC6-C5469487BDCF}"/>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75" name="Rectangle 230">
              <a:extLst>
                <a:ext uri="{FF2B5EF4-FFF2-40B4-BE49-F238E27FC236}">
                  <a16:creationId xmlns:a16="http://schemas.microsoft.com/office/drawing/2014/main" id="{F54FB1FA-BA67-4B47-8CD0-DC612A86E69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76" name="Freeform 231">
              <a:extLst>
                <a:ext uri="{FF2B5EF4-FFF2-40B4-BE49-F238E27FC236}">
                  <a16:creationId xmlns:a16="http://schemas.microsoft.com/office/drawing/2014/main" id="{A3240397-6B0C-654E-88F1-F3F3AD6232E7}"/>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77" name="Freeform 232">
              <a:extLst>
                <a:ext uri="{FF2B5EF4-FFF2-40B4-BE49-F238E27FC236}">
                  <a16:creationId xmlns:a16="http://schemas.microsoft.com/office/drawing/2014/main" id="{1A86C13D-4B43-504E-B61C-E2C65477525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78" name="Oval 233">
              <a:extLst>
                <a:ext uri="{FF2B5EF4-FFF2-40B4-BE49-F238E27FC236}">
                  <a16:creationId xmlns:a16="http://schemas.microsoft.com/office/drawing/2014/main" id="{A925E2BE-2521-064E-94A2-F5B3CE2A61D8}"/>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79" name="Freeform 234">
              <a:extLst>
                <a:ext uri="{FF2B5EF4-FFF2-40B4-BE49-F238E27FC236}">
                  <a16:creationId xmlns:a16="http://schemas.microsoft.com/office/drawing/2014/main" id="{D0F8527B-9979-9843-B950-02EEB33AD61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0" name="AutoShape 235">
              <a:extLst>
                <a:ext uri="{FF2B5EF4-FFF2-40B4-BE49-F238E27FC236}">
                  <a16:creationId xmlns:a16="http://schemas.microsoft.com/office/drawing/2014/main" id="{01246D65-1D83-514D-96A0-3F53F7E62D09}"/>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1" name="AutoShape 236">
              <a:extLst>
                <a:ext uri="{FF2B5EF4-FFF2-40B4-BE49-F238E27FC236}">
                  <a16:creationId xmlns:a16="http://schemas.microsoft.com/office/drawing/2014/main" id="{EE09E67D-74DE-8E41-B31D-30EBA899EA8C}"/>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2" name="Oval 237">
              <a:extLst>
                <a:ext uri="{FF2B5EF4-FFF2-40B4-BE49-F238E27FC236}">
                  <a16:creationId xmlns:a16="http://schemas.microsoft.com/office/drawing/2014/main" id="{1BAA3765-A4A2-D249-B5E6-B37A650693CE}"/>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3" name="Oval 238">
              <a:extLst>
                <a:ext uri="{FF2B5EF4-FFF2-40B4-BE49-F238E27FC236}">
                  <a16:creationId xmlns:a16="http://schemas.microsoft.com/office/drawing/2014/main" id="{B5829A6B-5209-D644-82E1-A9C2A8D9A01D}"/>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384" name="Oval 239">
              <a:extLst>
                <a:ext uri="{FF2B5EF4-FFF2-40B4-BE49-F238E27FC236}">
                  <a16:creationId xmlns:a16="http://schemas.microsoft.com/office/drawing/2014/main" id="{95394ED4-DC3D-F146-9AEE-0FC4AFC88A7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5" name="Rectangle 240">
              <a:extLst>
                <a:ext uri="{FF2B5EF4-FFF2-40B4-BE49-F238E27FC236}">
                  <a16:creationId xmlns:a16="http://schemas.microsoft.com/office/drawing/2014/main" id="{A039A534-5AD2-354C-8072-85670484B5B5}"/>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394" name="Group 241">
            <a:extLst>
              <a:ext uri="{FF2B5EF4-FFF2-40B4-BE49-F238E27FC236}">
                <a16:creationId xmlns:a16="http://schemas.microsoft.com/office/drawing/2014/main" id="{9BE96710-6956-1941-96D5-89D2082B85BD}"/>
              </a:ext>
            </a:extLst>
          </p:cNvPr>
          <p:cNvGrpSpPr>
            <a:grpSpLocks/>
          </p:cNvGrpSpPr>
          <p:nvPr/>
        </p:nvGrpSpPr>
        <p:grpSpPr bwMode="auto">
          <a:xfrm>
            <a:off x="10566599" y="930557"/>
            <a:ext cx="377825" cy="576263"/>
            <a:chOff x="4140" y="429"/>
            <a:chExt cx="1425" cy="2396"/>
          </a:xfrm>
        </p:grpSpPr>
        <p:sp>
          <p:nvSpPr>
            <p:cNvPr id="395" name="Freeform 242">
              <a:extLst>
                <a:ext uri="{FF2B5EF4-FFF2-40B4-BE49-F238E27FC236}">
                  <a16:creationId xmlns:a16="http://schemas.microsoft.com/office/drawing/2014/main" id="{98FED06C-86AC-174D-897A-AF88782AB34D}"/>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6" name="Rectangle 243">
              <a:extLst>
                <a:ext uri="{FF2B5EF4-FFF2-40B4-BE49-F238E27FC236}">
                  <a16:creationId xmlns:a16="http://schemas.microsoft.com/office/drawing/2014/main" id="{7BCB3493-2EA3-894F-95D3-4BD9689BC0B5}"/>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97" name="Freeform 244">
              <a:extLst>
                <a:ext uri="{FF2B5EF4-FFF2-40B4-BE49-F238E27FC236}">
                  <a16:creationId xmlns:a16="http://schemas.microsoft.com/office/drawing/2014/main" id="{04E3D02B-467F-7F4F-8DC3-9D363101FB1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8" name="Freeform 245">
              <a:extLst>
                <a:ext uri="{FF2B5EF4-FFF2-40B4-BE49-F238E27FC236}">
                  <a16:creationId xmlns:a16="http://schemas.microsoft.com/office/drawing/2014/main" id="{DA94A9FA-D5B5-214A-8D37-34D4B61F600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9" name="Rectangle 246">
              <a:extLst>
                <a:ext uri="{FF2B5EF4-FFF2-40B4-BE49-F238E27FC236}">
                  <a16:creationId xmlns:a16="http://schemas.microsoft.com/office/drawing/2014/main" id="{50539DB1-8D20-F44A-8958-354C5B49CA22}"/>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00" name="Group 247">
              <a:extLst>
                <a:ext uri="{FF2B5EF4-FFF2-40B4-BE49-F238E27FC236}">
                  <a16:creationId xmlns:a16="http://schemas.microsoft.com/office/drawing/2014/main" id="{ABC4B2B5-E127-B14E-8370-5BCDD85E2944}"/>
                </a:ext>
              </a:extLst>
            </p:cNvPr>
            <p:cNvGrpSpPr>
              <a:grpSpLocks/>
            </p:cNvGrpSpPr>
            <p:nvPr/>
          </p:nvGrpSpPr>
          <p:grpSpPr bwMode="auto">
            <a:xfrm>
              <a:off x="4749" y="668"/>
              <a:ext cx="581" cy="145"/>
              <a:chOff x="614" y="2568"/>
              <a:chExt cx="725" cy="139"/>
            </a:xfrm>
          </p:grpSpPr>
          <p:sp>
            <p:nvSpPr>
              <p:cNvPr id="425" name="AutoShape 248">
                <a:extLst>
                  <a:ext uri="{FF2B5EF4-FFF2-40B4-BE49-F238E27FC236}">
                    <a16:creationId xmlns:a16="http://schemas.microsoft.com/office/drawing/2014/main" id="{2544F03E-3822-9142-840A-4600BC4923CF}"/>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6" name="AutoShape 249">
                <a:extLst>
                  <a:ext uri="{FF2B5EF4-FFF2-40B4-BE49-F238E27FC236}">
                    <a16:creationId xmlns:a16="http://schemas.microsoft.com/office/drawing/2014/main" id="{0D6C988D-2CAC-3A4A-8FAC-72B8697E7B94}"/>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01" name="Rectangle 250">
              <a:extLst>
                <a:ext uri="{FF2B5EF4-FFF2-40B4-BE49-F238E27FC236}">
                  <a16:creationId xmlns:a16="http://schemas.microsoft.com/office/drawing/2014/main" id="{FA55D5A2-C0A3-7741-814B-310A28BDD9A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02" name="Group 251">
              <a:extLst>
                <a:ext uri="{FF2B5EF4-FFF2-40B4-BE49-F238E27FC236}">
                  <a16:creationId xmlns:a16="http://schemas.microsoft.com/office/drawing/2014/main" id="{DC8A3227-B450-FB4D-852D-DC7E66FF6603}"/>
                </a:ext>
              </a:extLst>
            </p:cNvPr>
            <p:cNvGrpSpPr>
              <a:grpSpLocks/>
            </p:cNvGrpSpPr>
            <p:nvPr/>
          </p:nvGrpSpPr>
          <p:grpSpPr bwMode="auto">
            <a:xfrm>
              <a:off x="4747" y="994"/>
              <a:ext cx="581" cy="134"/>
              <a:chOff x="614" y="2568"/>
              <a:chExt cx="725" cy="139"/>
            </a:xfrm>
          </p:grpSpPr>
          <p:sp>
            <p:nvSpPr>
              <p:cNvPr id="423" name="AutoShape 252">
                <a:extLst>
                  <a:ext uri="{FF2B5EF4-FFF2-40B4-BE49-F238E27FC236}">
                    <a16:creationId xmlns:a16="http://schemas.microsoft.com/office/drawing/2014/main" id="{07F021BE-923D-804C-AB1C-CB812D97B76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4" name="AutoShape 253">
                <a:extLst>
                  <a:ext uri="{FF2B5EF4-FFF2-40B4-BE49-F238E27FC236}">
                    <a16:creationId xmlns:a16="http://schemas.microsoft.com/office/drawing/2014/main" id="{3A5C7537-D941-954D-9024-BF32F6D13451}"/>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03" name="Rectangle 254">
              <a:extLst>
                <a:ext uri="{FF2B5EF4-FFF2-40B4-BE49-F238E27FC236}">
                  <a16:creationId xmlns:a16="http://schemas.microsoft.com/office/drawing/2014/main" id="{855ECB0D-BAD2-724F-8296-56F037E689A6}"/>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04" name="Rectangle 255">
              <a:extLst>
                <a:ext uri="{FF2B5EF4-FFF2-40B4-BE49-F238E27FC236}">
                  <a16:creationId xmlns:a16="http://schemas.microsoft.com/office/drawing/2014/main" id="{6D021B7D-23B8-4545-B682-3F0C4BAB5EBA}"/>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05" name="Group 256">
              <a:extLst>
                <a:ext uri="{FF2B5EF4-FFF2-40B4-BE49-F238E27FC236}">
                  <a16:creationId xmlns:a16="http://schemas.microsoft.com/office/drawing/2014/main" id="{431DAF1F-4CC8-1C41-8EEC-05F7D5D789CB}"/>
                </a:ext>
              </a:extLst>
            </p:cNvPr>
            <p:cNvGrpSpPr>
              <a:grpSpLocks/>
            </p:cNvGrpSpPr>
            <p:nvPr/>
          </p:nvGrpSpPr>
          <p:grpSpPr bwMode="auto">
            <a:xfrm>
              <a:off x="4735" y="1627"/>
              <a:ext cx="582" cy="151"/>
              <a:chOff x="614" y="2568"/>
              <a:chExt cx="725" cy="139"/>
            </a:xfrm>
          </p:grpSpPr>
          <p:sp>
            <p:nvSpPr>
              <p:cNvPr id="421" name="AutoShape 257">
                <a:extLst>
                  <a:ext uri="{FF2B5EF4-FFF2-40B4-BE49-F238E27FC236}">
                    <a16:creationId xmlns:a16="http://schemas.microsoft.com/office/drawing/2014/main" id="{18C2CCBA-D707-A24B-A885-97D020E7BE08}"/>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2" name="AutoShape 258">
                <a:extLst>
                  <a:ext uri="{FF2B5EF4-FFF2-40B4-BE49-F238E27FC236}">
                    <a16:creationId xmlns:a16="http://schemas.microsoft.com/office/drawing/2014/main" id="{D7E10C1F-D1F0-7148-A44B-7FEC28811D3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06" name="Freeform 259">
              <a:extLst>
                <a:ext uri="{FF2B5EF4-FFF2-40B4-BE49-F238E27FC236}">
                  <a16:creationId xmlns:a16="http://schemas.microsoft.com/office/drawing/2014/main" id="{0365C11C-6E47-864E-8122-6C27C34F003E}"/>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07" name="Group 260">
              <a:extLst>
                <a:ext uri="{FF2B5EF4-FFF2-40B4-BE49-F238E27FC236}">
                  <a16:creationId xmlns:a16="http://schemas.microsoft.com/office/drawing/2014/main" id="{27B41BB0-4231-F248-B65A-1A45AD2C9CD7}"/>
                </a:ext>
              </a:extLst>
            </p:cNvPr>
            <p:cNvGrpSpPr>
              <a:grpSpLocks/>
            </p:cNvGrpSpPr>
            <p:nvPr/>
          </p:nvGrpSpPr>
          <p:grpSpPr bwMode="auto">
            <a:xfrm>
              <a:off x="4739" y="1327"/>
              <a:ext cx="582" cy="139"/>
              <a:chOff x="614" y="2568"/>
              <a:chExt cx="725" cy="139"/>
            </a:xfrm>
          </p:grpSpPr>
          <p:sp>
            <p:nvSpPr>
              <p:cNvPr id="419" name="AutoShape 261">
                <a:extLst>
                  <a:ext uri="{FF2B5EF4-FFF2-40B4-BE49-F238E27FC236}">
                    <a16:creationId xmlns:a16="http://schemas.microsoft.com/office/drawing/2014/main" id="{CEAEF38F-92BA-B54F-82FB-C23A106C098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0" name="AutoShape 262">
                <a:extLst>
                  <a:ext uri="{FF2B5EF4-FFF2-40B4-BE49-F238E27FC236}">
                    <a16:creationId xmlns:a16="http://schemas.microsoft.com/office/drawing/2014/main" id="{77559B45-47D4-F047-A0E1-3FD4F77050A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08" name="Rectangle 263">
              <a:extLst>
                <a:ext uri="{FF2B5EF4-FFF2-40B4-BE49-F238E27FC236}">
                  <a16:creationId xmlns:a16="http://schemas.microsoft.com/office/drawing/2014/main" id="{2BB4AB2F-1E19-ED46-91D0-686A5791A857}"/>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09" name="Freeform 264">
              <a:extLst>
                <a:ext uri="{FF2B5EF4-FFF2-40B4-BE49-F238E27FC236}">
                  <a16:creationId xmlns:a16="http://schemas.microsoft.com/office/drawing/2014/main" id="{EFA4165B-2B89-EA44-AAFD-284DDE325634}"/>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0" name="Freeform 265">
              <a:extLst>
                <a:ext uri="{FF2B5EF4-FFF2-40B4-BE49-F238E27FC236}">
                  <a16:creationId xmlns:a16="http://schemas.microsoft.com/office/drawing/2014/main" id="{BF31806F-E19D-6643-B3AB-FCD24491260B}"/>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1" name="Oval 266">
              <a:extLst>
                <a:ext uri="{FF2B5EF4-FFF2-40B4-BE49-F238E27FC236}">
                  <a16:creationId xmlns:a16="http://schemas.microsoft.com/office/drawing/2014/main" id="{297B65E1-F9B5-1942-BAE5-456457D2ADC7}"/>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2" name="Freeform 267">
              <a:extLst>
                <a:ext uri="{FF2B5EF4-FFF2-40B4-BE49-F238E27FC236}">
                  <a16:creationId xmlns:a16="http://schemas.microsoft.com/office/drawing/2014/main" id="{D1451455-90D3-7B4E-9A6C-AC54A2B18BAA}"/>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3" name="AutoShape 268">
              <a:extLst>
                <a:ext uri="{FF2B5EF4-FFF2-40B4-BE49-F238E27FC236}">
                  <a16:creationId xmlns:a16="http://schemas.microsoft.com/office/drawing/2014/main" id="{B96820D1-74F4-9A4F-81C3-99D80AA66D04}"/>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4" name="AutoShape 269">
              <a:extLst>
                <a:ext uri="{FF2B5EF4-FFF2-40B4-BE49-F238E27FC236}">
                  <a16:creationId xmlns:a16="http://schemas.microsoft.com/office/drawing/2014/main" id="{24247BD6-F113-7F46-93F5-34E742E7FA69}"/>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5" name="Oval 270">
              <a:extLst>
                <a:ext uri="{FF2B5EF4-FFF2-40B4-BE49-F238E27FC236}">
                  <a16:creationId xmlns:a16="http://schemas.microsoft.com/office/drawing/2014/main" id="{4716773C-A574-8342-86DD-F8046121F015}"/>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6" name="Oval 271">
              <a:extLst>
                <a:ext uri="{FF2B5EF4-FFF2-40B4-BE49-F238E27FC236}">
                  <a16:creationId xmlns:a16="http://schemas.microsoft.com/office/drawing/2014/main" id="{9F959D50-71EC-0F46-8ED3-4FE4C63D6BFA}"/>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417" name="Oval 272">
              <a:extLst>
                <a:ext uri="{FF2B5EF4-FFF2-40B4-BE49-F238E27FC236}">
                  <a16:creationId xmlns:a16="http://schemas.microsoft.com/office/drawing/2014/main" id="{E6997777-676B-9145-9B53-650C5990989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8" name="Rectangle 273">
              <a:extLst>
                <a:ext uri="{FF2B5EF4-FFF2-40B4-BE49-F238E27FC236}">
                  <a16:creationId xmlns:a16="http://schemas.microsoft.com/office/drawing/2014/main" id="{80128537-C0E9-B945-A472-82EC596F177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427" name="Group 274">
            <a:extLst>
              <a:ext uri="{FF2B5EF4-FFF2-40B4-BE49-F238E27FC236}">
                <a16:creationId xmlns:a16="http://schemas.microsoft.com/office/drawing/2014/main" id="{637BEA6D-6926-F241-A7B7-63FD120295AA}"/>
              </a:ext>
            </a:extLst>
          </p:cNvPr>
          <p:cNvGrpSpPr>
            <a:grpSpLocks/>
          </p:cNvGrpSpPr>
          <p:nvPr/>
        </p:nvGrpSpPr>
        <p:grpSpPr bwMode="auto">
          <a:xfrm>
            <a:off x="10895212" y="1876707"/>
            <a:ext cx="377825" cy="576263"/>
            <a:chOff x="4140" y="429"/>
            <a:chExt cx="1425" cy="2396"/>
          </a:xfrm>
        </p:grpSpPr>
        <p:sp>
          <p:nvSpPr>
            <p:cNvPr id="428" name="Freeform 275">
              <a:extLst>
                <a:ext uri="{FF2B5EF4-FFF2-40B4-BE49-F238E27FC236}">
                  <a16:creationId xmlns:a16="http://schemas.microsoft.com/office/drawing/2014/main" id="{B73B5122-7AC1-A541-A7CB-7C92E34FE743}"/>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29" name="Rectangle 276">
              <a:extLst>
                <a:ext uri="{FF2B5EF4-FFF2-40B4-BE49-F238E27FC236}">
                  <a16:creationId xmlns:a16="http://schemas.microsoft.com/office/drawing/2014/main" id="{618AFC31-125F-CC41-8835-357B8CF4007B}"/>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0" name="Freeform 277">
              <a:extLst>
                <a:ext uri="{FF2B5EF4-FFF2-40B4-BE49-F238E27FC236}">
                  <a16:creationId xmlns:a16="http://schemas.microsoft.com/office/drawing/2014/main" id="{BA586EC9-AFB5-864C-A8D5-50566D38218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1" name="Freeform 278">
              <a:extLst>
                <a:ext uri="{FF2B5EF4-FFF2-40B4-BE49-F238E27FC236}">
                  <a16:creationId xmlns:a16="http://schemas.microsoft.com/office/drawing/2014/main" id="{988FA82D-26DD-2446-871B-4FBCD5FE61E3}"/>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2" name="Rectangle 279">
              <a:extLst>
                <a:ext uri="{FF2B5EF4-FFF2-40B4-BE49-F238E27FC236}">
                  <a16:creationId xmlns:a16="http://schemas.microsoft.com/office/drawing/2014/main" id="{E4B9CCE7-0279-6143-BB4D-1198F3326355}"/>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33" name="Group 280">
              <a:extLst>
                <a:ext uri="{FF2B5EF4-FFF2-40B4-BE49-F238E27FC236}">
                  <a16:creationId xmlns:a16="http://schemas.microsoft.com/office/drawing/2014/main" id="{2924B866-539E-1244-B043-D51911A29528}"/>
                </a:ext>
              </a:extLst>
            </p:cNvPr>
            <p:cNvGrpSpPr>
              <a:grpSpLocks/>
            </p:cNvGrpSpPr>
            <p:nvPr/>
          </p:nvGrpSpPr>
          <p:grpSpPr bwMode="auto">
            <a:xfrm>
              <a:off x="4749" y="668"/>
              <a:ext cx="581" cy="145"/>
              <a:chOff x="614" y="2568"/>
              <a:chExt cx="725" cy="139"/>
            </a:xfrm>
          </p:grpSpPr>
          <p:sp>
            <p:nvSpPr>
              <p:cNvPr id="458" name="AutoShape 281">
                <a:extLst>
                  <a:ext uri="{FF2B5EF4-FFF2-40B4-BE49-F238E27FC236}">
                    <a16:creationId xmlns:a16="http://schemas.microsoft.com/office/drawing/2014/main" id="{BDE3646A-4204-5046-942C-15C1653380B6}"/>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9" name="AutoShape 282">
                <a:extLst>
                  <a:ext uri="{FF2B5EF4-FFF2-40B4-BE49-F238E27FC236}">
                    <a16:creationId xmlns:a16="http://schemas.microsoft.com/office/drawing/2014/main" id="{6DE9F0CF-D5ED-704E-8142-3345FC3BBC6F}"/>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34" name="Rectangle 283">
              <a:extLst>
                <a:ext uri="{FF2B5EF4-FFF2-40B4-BE49-F238E27FC236}">
                  <a16:creationId xmlns:a16="http://schemas.microsoft.com/office/drawing/2014/main" id="{657D3494-75CD-034E-9543-25692744465F}"/>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35" name="Group 284">
              <a:extLst>
                <a:ext uri="{FF2B5EF4-FFF2-40B4-BE49-F238E27FC236}">
                  <a16:creationId xmlns:a16="http://schemas.microsoft.com/office/drawing/2014/main" id="{3B21D6B8-9A13-CB4D-A567-07369736D726}"/>
                </a:ext>
              </a:extLst>
            </p:cNvPr>
            <p:cNvGrpSpPr>
              <a:grpSpLocks/>
            </p:cNvGrpSpPr>
            <p:nvPr/>
          </p:nvGrpSpPr>
          <p:grpSpPr bwMode="auto">
            <a:xfrm>
              <a:off x="4747" y="994"/>
              <a:ext cx="581" cy="134"/>
              <a:chOff x="614" y="2568"/>
              <a:chExt cx="725" cy="139"/>
            </a:xfrm>
          </p:grpSpPr>
          <p:sp>
            <p:nvSpPr>
              <p:cNvPr id="456" name="AutoShape 285">
                <a:extLst>
                  <a:ext uri="{FF2B5EF4-FFF2-40B4-BE49-F238E27FC236}">
                    <a16:creationId xmlns:a16="http://schemas.microsoft.com/office/drawing/2014/main" id="{6F0CB466-469D-3F45-BE66-39F561D60958}"/>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7" name="AutoShape 286">
                <a:extLst>
                  <a:ext uri="{FF2B5EF4-FFF2-40B4-BE49-F238E27FC236}">
                    <a16:creationId xmlns:a16="http://schemas.microsoft.com/office/drawing/2014/main" id="{29D719D4-E1C6-604A-8870-549D67683095}"/>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36" name="Rectangle 287">
              <a:extLst>
                <a:ext uri="{FF2B5EF4-FFF2-40B4-BE49-F238E27FC236}">
                  <a16:creationId xmlns:a16="http://schemas.microsoft.com/office/drawing/2014/main" id="{0D71907F-6787-7144-A19B-418733EE17E3}"/>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7" name="Rectangle 288">
              <a:extLst>
                <a:ext uri="{FF2B5EF4-FFF2-40B4-BE49-F238E27FC236}">
                  <a16:creationId xmlns:a16="http://schemas.microsoft.com/office/drawing/2014/main" id="{35AED19C-A1F1-AC46-914C-8F5D6F4BCEB8}"/>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38" name="Group 289">
              <a:extLst>
                <a:ext uri="{FF2B5EF4-FFF2-40B4-BE49-F238E27FC236}">
                  <a16:creationId xmlns:a16="http://schemas.microsoft.com/office/drawing/2014/main" id="{45D31D32-5A14-5742-954A-BA17509AC6ED}"/>
                </a:ext>
              </a:extLst>
            </p:cNvPr>
            <p:cNvGrpSpPr>
              <a:grpSpLocks/>
            </p:cNvGrpSpPr>
            <p:nvPr/>
          </p:nvGrpSpPr>
          <p:grpSpPr bwMode="auto">
            <a:xfrm>
              <a:off x="4735" y="1627"/>
              <a:ext cx="582" cy="151"/>
              <a:chOff x="614" y="2568"/>
              <a:chExt cx="725" cy="139"/>
            </a:xfrm>
          </p:grpSpPr>
          <p:sp>
            <p:nvSpPr>
              <p:cNvPr id="454" name="AutoShape 290">
                <a:extLst>
                  <a:ext uri="{FF2B5EF4-FFF2-40B4-BE49-F238E27FC236}">
                    <a16:creationId xmlns:a16="http://schemas.microsoft.com/office/drawing/2014/main" id="{FBB57FC3-B7A2-A541-9EC0-D57A59BBEF9D}"/>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5" name="AutoShape 291">
                <a:extLst>
                  <a:ext uri="{FF2B5EF4-FFF2-40B4-BE49-F238E27FC236}">
                    <a16:creationId xmlns:a16="http://schemas.microsoft.com/office/drawing/2014/main" id="{52BE3087-7497-914D-B468-02CDAA58DBD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39" name="Freeform 292">
              <a:extLst>
                <a:ext uri="{FF2B5EF4-FFF2-40B4-BE49-F238E27FC236}">
                  <a16:creationId xmlns:a16="http://schemas.microsoft.com/office/drawing/2014/main" id="{5070ED80-559E-4540-964B-D73009E42A4B}"/>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40" name="Group 293">
              <a:extLst>
                <a:ext uri="{FF2B5EF4-FFF2-40B4-BE49-F238E27FC236}">
                  <a16:creationId xmlns:a16="http://schemas.microsoft.com/office/drawing/2014/main" id="{30993F73-047D-CD47-96E3-F7599404305B}"/>
                </a:ext>
              </a:extLst>
            </p:cNvPr>
            <p:cNvGrpSpPr>
              <a:grpSpLocks/>
            </p:cNvGrpSpPr>
            <p:nvPr/>
          </p:nvGrpSpPr>
          <p:grpSpPr bwMode="auto">
            <a:xfrm>
              <a:off x="4739" y="1327"/>
              <a:ext cx="582" cy="139"/>
              <a:chOff x="614" y="2568"/>
              <a:chExt cx="725" cy="139"/>
            </a:xfrm>
          </p:grpSpPr>
          <p:sp>
            <p:nvSpPr>
              <p:cNvPr id="452" name="AutoShape 294">
                <a:extLst>
                  <a:ext uri="{FF2B5EF4-FFF2-40B4-BE49-F238E27FC236}">
                    <a16:creationId xmlns:a16="http://schemas.microsoft.com/office/drawing/2014/main" id="{F253CC19-7627-6043-A479-C0AADFD1B00A}"/>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3" name="AutoShape 295">
                <a:extLst>
                  <a:ext uri="{FF2B5EF4-FFF2-40B4-BE49-F238E27FC236}">
                    <a16:creationId xmlns:a16="http://schemas.microsoft.com/office/drawing/2014/main" id="{9818C9E1-67F5-5D42-8D8A-BFA5671949F0}"/>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41" name="Rectangle 296">
              <a:extLst>
                <a:ext uri="{FF2B5EF4-FFF2-40B4-BE49-F238E27FC236}">
                  <a16:creationId xmlns:a16="http://schemas.microsoft.com/office/drawing/2014/main" id="{D263AAA2-92D9-9A4A-9D5F-0CEC89CD02FB}"/>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2" name="Freeform 297">
              <a:extLst>
                <a:ext uri="{FF2B5EF4-FFF2-40B4-BE49-F238E27FC236}">
                  <a16:creationId xmlns:a16="http://schemas.microsoft.com/office/drawing/2014/main" id="{51AD4C3A-6939-3B47-91CC-E1A0D3A3ED25}"/>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3" name="Freeform 298">
              <a:extLst>
                <a:ext uri="{FF2B5EF4-FFF2-40B4-BE49-F238E27FC236}">
                  <a16:creationId xmlns:a16="http://schemas.microsoft.com/office/drawing/2014/main" id="{023E9D5F-D41C-8A48-B73A-4E4F43755A28}"/>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4" name="Oval 299">
              <a:extLst>
                <a:ext uri="{FF2B5EF4-FFF2-40B4-BE49-F238E27FC236}">
                  <a16:creationId xmlns:a16="http://schemas.microsoft.com/office/drawing/2014/main" id="{C4126737-BE73-B444-BC40-5B679E6E13B1}"/>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5" name="Freeform 300">
              <a:extLst>
                <a:ext uri="{FF2B5EF4-FFF2-40B4-BE49-F238E27FC236}">
                  <a16:creationId xmlns:a16="http://schemas.microsoft.com/office/drawing/2014/main" id="{567B6CFD-A1A1-094D-8F7C-5A9EF1AB027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6" name="AutoShape 301">
              <a:extLst>
                <a:ext uri="{FF2B5EF4-FFF2-40B4-BE49-F238E27FC236}">
                  <a16:creationId xmlns:a16="http://schemas.microsoft.com/office/drawing/2014/main" id="{3B7B7519-C492-8348-B873-C01A2103E47E}"/>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7" name="AutoShape 302">
              <a:extLst>
                <a:ext uri="{FF2B5EF4-FFF2-40B4-BE49-F238E27FC236}">
                  <a16:creationId xmlns:a16="http://schemas.microsoft.com/office/drawing/2014/main" id="{0AEDB1EF-7012-ED44-8FBC-F1B714A63DD2}"/>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8" name="Oval 303">
              <a:extLst>
                <a:ext uri="{FF2B5EF4-FFF2-40B4-BE49-F238E27FC236}">
                  <a16:creationId xmlns:a16="http://schemas.microsoft.com/office/drawing/2014/main" id="{BA640DBB-C29F-A54E-BE9A-180B14269FA4}"/>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9" name="Oval 304">
              <a:extLst>
                <a:ext uri="{FF2B5EF4-FFF2-40B4-BE49-F238E27FC236}">
                  <a16:creationId xmlns:a16="http://schemas.microsoft.com/office/drawing/2014/main" id="{2F7F78D4-9C68-A84C-8801-9C057B8C145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450" name="Oval 305">
              <a:extLst>
                <a:ext uri="{FF2B5EF4-FFF2-40B4-BE49-F238E27FC236}">
                  <a16:creationId xmlns:a16="http://schemas.microsoft.com/office/drawing/2014/main" id="{3D213A7E-B9E9-694B-8ED3-47609E49D2F1}"/>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1" name="Rectangle 306">
              <a:extLst>
                <a:ext uri="{FF2B5EF4-FFF2-40B4-BE49-F238E27FC236}">
                  <a16:creationId xmlns:a16="http://schemas.microsoft.com/office/drawing/2014/main" id="{4F8B5B78-3482-8142-BC2B-1825AA302880}"/>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493" name="Group 340">
            <a:extLst>
              <a:ext uri="{FF2B5EF4-FFF2-40B4-BE49-F238E27FC236}">
                <a16:creationId xmlns:a16="http://schemas.microsoft.com/office/drawing/2014/main" id="{3B951C82-D444-224D-9348-99C19D9166DC}"/>
              </a:ext>
            </a:extLst>
          </p:cNvPr>
          <p:cNvGrpSpPr>
            <a:grpSpLocks/>
          </p:cNvGrpSpPr>
          <p:nvPr/>
        </p:nvGrpSpPr>
        <p:grpSpPr bwMode="auto">
          <a:xfrm>
            <a:off x="8950524" y="4359557"/>
            <a:ext cx="525463" cy="557213"/>
            <a:chOff x="-44" y="1473"/>
            <a:chExt cx="981" cy="1105"/>
          </a:xfrm>
        </p:grpSpPr>
        <p:pic>
          <p:nvPicPr>
            <p:cNvPr id="494" name="Picture 341" descr="desktop_computer_stylized_medium">
              <a:extLst>
                <a:ext uri="{FF2B5EF4-FFF2-40B4-BE49-F238E27FC236}">
                  <a16:creationId xmlns:a16="http://schemas.microsoft.com/office/drawing/2014/main" id="{A2EB07C0-0A48-8944-B12C-316C163FF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 name="Freeform 342">
              <a:extLst>
                <a:ext uri="{FF2B5EF4-FFF2-40B4-BE49-F238E27FC236}">
                  <a16:creationId xmlns:a16="http://schemas.microsoft.com/office/drawing/2014/main" id="{2E93558C-0361-464A-9337-3AA86EC1D4BD}"/>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496" name="Group 343">
            <a:extLst>
              <a:ext uri="{FF2B5EF4-FFF2-40B4-BE49-F238E27FC236}">
                <a16:creationId xmlns:a16="http://schemas.microsoft.com/office/drawing/2014/main" id="{B96E9301-59D5-4D4B-95C3-D8F5D00E370A}"/>
              </a:ext>
            </a:extLst>
          </p:cNvPr>
          <p:cNvGrpSpPr>
            <a:grpSpLocks/>
          </p:cNvGrpSpPr>
          <p:nvPr/>
        </p:nvGrpSpPr>
        <p:grpSpPr bwMode="auto">
          <a:xfrm>
            <a:off x="9474399" y="4348445"/>
            <a:ext cx="525463" cy="557212"/>
            <a:chOff x="-44" y="1473"/>
            <a:chExt cx="981" cy="1105"/>
          </a:xfrm>
        </p:grpSpPr>
        <p:pic>
          <p:nvPicPr>
            <p:cNvPr id="497" name="Picture 344" descr="desktop_computer_stylized_medium">
              <a:extLst>
                <a:ext uri="{FF2B5EF4-FFF2-40B4-BE49-F238E27FC236}">
                  <a16:creationId xmlns:a16="http://schemas.microsoft.com/office/drawing/2014/main" id="{A8402C6A-6509-0642-B84E-51B8097E13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8" name="Freeform 345">
              <a:extLst>
                <a:ext uri="{FF2B5EF4-FFF2-40B4-BE49-F238E27FC236}">
                  <a16:creationId xmlns:a16="http://schemas.microsoft.com/office/drawing/2014/main" id="{6E7E5B0F-1FE1-6A4B-BCDC-96E210FCE585}"/>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502" name="Group 501">
            <a:extLst>
              <a:ext uri="{FF2B5EF4-FFF2-40B4-BE49-F238E27FC236}">
                <a16:creationId xmlns:a16="http://schemas.microsoft.com/office/drawing/2014/main" id="{B2C32989-94BE-1349-908C-1DF72CEEA243}"/>
              </a:ext>
            </a:extLst>
          </p:cNvPr>
          <p:cNvGrpSpPr/>
          <p:nvPr/>
        </p:nvGrpSpPr>
        <p:grpSpPr>
          <a:xfrm>
            <a:off x="9521908" y="3626016"/>
            <a:ext cx="889089" cy="466491"/>
            <a:chOff x="7493876" y="2774731"/>
            <a:chExt cx="1481958" cy="894622"/>
          </a:xfrm>
        </p:grpSpPr>
        <p:sp>
          <p:nvSpPr>
            <p:cNvPr id="511" name="Freeform 510">
              <a:extLst>
                <a:ext uri="{FF2B5EF4-FFF2-40B4-BE49-F238E27FC236}">
                  <a16:creationId xmlns:a16="http://schemas.microsoft.com/office/drawing/2014/main" id="{C2991A41-3005-6140-8488-3B5A28439B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sp>
          <p:nvSpPr>
            <p:cNvPr id="512" name="Oval 511">
              <a:extLst>
                <a:ext uri="{FF2B5EF4-FFF2-40B4-BE49-F238E27FC236}">
                  <a16:creationId xmlns:a16="http://schemas.microsoft.com/office/drawing/2014/main" id="{49B8AB88-8810-704D-9300-A83DE18C86C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grpSp>
          <p:nvGrpSpPr>
            <p:cNvPr id="513" name="Group 512">
              <a:extLst>
                <a:ext uri="{FF2B5EF4-FFF2-40B4-BE49-F238E27FC236}">
                  <a16:creationId xmlns:a16="http://schemas.microsoft.com/office/drawing/2014/main" id="{9DCFAF85-9D5F-BD4E-92DB-E7931A4466B4}"/>
                </a:ext>
              </a:extLst>
            </p:cNvPr>
            <p:cNvGrpSpPr/>
            <p:nvPr/>
          </p:nvGrpSpPr>
          <p:grpSpPr>
            <a:xfrm>
              <a:off x="7713663" y="2848339"/>
              <a:ext cx="1042107" cy="425543"/>
              <a:chOff x="7786941" y="2884917"/>
              <a:chExt cx="897649" cy="353919"/>
            </a:xfrm>
          </p:grpSpPr>
          <p:sp>
            <p:nvSpPr>
              <p:cNvPr id="514" name="Freeform 513">
                <a:extLst>
                  <a:ext uri="{FF2B5EF4-FFF2-40B4-BE49-F238E27FC236}">
                    <a16:creationId xmlns:a16="http://schemas.microsoft.com/office/drawing/2014/main" id="{EB001B67-F654-CF4C-934D-354F339EBA6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15" name="Freeform 514">
                <a:extLst>
                  <a:ext uri="{FF2B5EF4-FFF2-40B4-BE49-F238E27FC236}">
                    <a16:creationId xmlns:a16="http://schemas.microsoft.com/office/drawing/2014/main" id="{C0D4D273-34F9-9640-8CF6-6EF497AEF3E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16" name="Freeform 515">
                <a:extLst>
                  <a:ext uri="{FF2B5EF4-FFF2-40B4-BE49-F238E27FC236}">
                    <a16:creationId xmlns:a16="http://schemas.microsoft.com/office/drawing/2014/main" id="{14D9297A-8D94-304C-9142-46F6B69902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17" name="Freeform 516">
                <a:extLst>
                  <a:ext uri="{FF2B5EF4-FFF2-40B4-BE49-F238E27FC236}">
                    <a16:creationId xmlns:a16="http://schemas.microsoft.com/office/drawing/2014/main" id="{18D26BD9-84B6-C74F-8936-105C5777BBC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grpSp>
        <p:nvGrpSpPr>
          <p:cNvPr id="521" name="Group 520">
            <a:extLst>
              <a:ext uri="{FF2B5EF4-FFF2-40B4-BE49-F238E27FC236}">
                <a16:creationId xmlns:a16="http://schemas.microsoft.com/office/drawing/2014/main" id="{8E1A0307-E695-FC42-983B-9915B98768EC}"/>
              </a:ext>
            </a:extLst>
          </p:cNvPr>
          <p:cNvGrpSpPr/>
          <p:nvPr/>
        </p:nvGrpSpPr>
        <p:grpSpPr>
          <a:xfrm>
            <a:off x="9543245" y="2284463"/>
            <a:ext cx="889089" cy="466491"/>
            <a:chOff x="7493876" y="2774731"/>
            <a:chExt cx="1481958" cy="894622"/>
          </a:xfrm>
        </p:grpSpPr>
        <p:sp>
          <p:nvSpPr>
            <p:cNvPr id="522" name="Freeform 521">
              <a:extLst>
                <a:ext uri="{FF2B5EF4-FFF2-40B4-BE49-F238E27FC236}">
                  <a16:creationId xmlns:a16="http://schemas.microsoft.com/office/drawing/2014/main" id="{DC9856E7-1969-524C-8F21-65D77697BD0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sp>
          <p:nvSpPr>
            <p:cNvPr id="523" name="Oval 522">
              <a:extLst>
                <a:ext uri="{FF2B5EF4-FFF2-40B4-BE49-F238E27FC236}">
                  <a16:creationId xmlns:a16="http://schemas.microsoft.com/office/drawing/2014/main" id="{FFDA8F93-2C48-6A4A-9D27-9AECFC5B94B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grpSp>
          <p:nvGrpSpPr>
            <p:cNvPr id="524" name="Group 523">
              <a:extLst>
                <a:ext uri="{FF2B5EF4-FFF2-40B4-BE49-F238E27FC236}">
                  <a16:creationId xmlns:a16="http://schemas.microsoft.com/office/drawing/2014/main" id="{C7EC4B67-EB13-E647-A5CD-E91C5D1F4094}"/>
                </a:ext>
              </a:extLst>
            </p:cNvPr>
            <p:cNvGrpSpPr/>
            <p:nvPr/>
          </p:nvGrpSpPr>
          <p:grpSpPr>
            <a:xfrm>
              <a:off x="7713663" y="2848339"/>
              <a:ext cx="1042107" cy="425543"/>
              <a:chOff x="7786941" y="2884917"/>
              <a:chExt cx="897649" cy="353919"/>
            </a:xfrm>
          </p:grpSpPr>
          <p:sp>
            <p:nvSpPr>
              <p:cNvPr id="525" name="Freeform 524">
                <a:extLst>
                  <a:ext uri="{FF2B5EF4-FFF2-40B4-BE49-F238E27FC236}">
                    <a16:creationId xmlns:a16="http://schemas.microsoft.com/office/drawing/2014/main" id="{6145C3A8-D719-B744-9DC6-51E7FB72118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26" name="Freeform 525">
                <a:extLst>
                  <a:ext uri="{FF2B5EF4-FFF2-40B4-BE49-F238E27FC236}">
                    <a16:creationId xmlns:a16="http://schemas.microsoft.com/office/drawing/2014/main" id="{92F9C394-34C8-3D42-ACE0-014520ED0D5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27" name="Freeform 526">
                <a:extLst>
                  <a:ext uri="{FF2B5EF4-FFF2-40B4-BE49-F238E27FC236}">
                    <a16:creationId xmlns:a16="http://schemas.microsoft.com/office/drawing/2014/main" id="{3E34F096-DAE4-6D4F-9026-F07CB5FB9F7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28" name="Freeform 527">
                <a:extLst>
                  <a:ext uri="{FF2B5EF4-FFF2-40B4-BE49-F238E27FC236}">
                    <a16:creationId xmlns:a16="http://schemas.microsoft.com/office/drawing/2014/main" id="{3D175E3D-A4A7-3F4E-8C6B-A59321AD72E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sp>
        <p:nvSpPr>
          <p:cNvPr id="529" name="Rectangle 4">
            <a:extLst>
              <a:ext uri="{FF2B5EF4-FFF2-40B4-BE49-F238E27FC236}">
                <a16:creationId xmlns:a16="http://schemas.microsoft.com/office/drawing/2014/main" id="{3F40E6FA-56EE-4440-AD4E-B2DDBBC696EF}"/>
              </a:ext>
            </a:extLst>
          </p:cNvPr>
          <p:cNvSpPr>
            <a:spLocks noChangeArrowheads="1"/>
          </p:cNvSpPr>
          <p:nvPr/>
        </p:nvSpPr>
        <p:spPr bwMode="auto">
          <a:xfrm>
            <a:off x="486733" y="3355789"/>
            <a:ext cx="7398455" cy="22979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85000"/>
              </a:lnSpc>
              <a:spcBef>
                <a:spcPct val="45000"/>
              </a:spcBef>
              <a:spcAft>
                <a:spcPct val="0"/>
              </a:spcAft>
              <a:buClr>
                <a:srgbClr val="000099"/>
              </a:buClr>
              <a:buSzPct val="65000"/>
              <a:buFont typeface="Wingdings" charset="0"/>
              <a:buNone/>
              <a:tabLst/>
              <a:defRPr/>
            </a:pPr>
            <a:r>
              <a:rPr kumimoji="0" lang="en-US" sz="2400" b="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charset="0"/>
                <a:cs typeface="Avenir Book" panose="020B0503020203020204" pitchFamily="34" charset="-78"/>
              </a:rPr>
              <a:t>Performance:</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lang="en-US" sz="2000" dirty="0">
                <a:solidFill>
                  <a:srgbClr val="000000"/>
                </a:solidFill>
                <a:latin typeface="Avenir Book" panose="020B0503020203020204" pitchFamily="34" charset="-78"/>
                <a:ea typeface="ＭＳ Ｐゴシック" charset="0"/>
                <a:cs typeface="Avenir Book" panose="020B0503020203020204" pitchFamily="34" charset="-78"/>
              </a:rPr>
              <a:t>A</a:t>
            </a:r>
            <a:r>
              <a:rPr kumimoji="0" lang="en-US" sz="2000" b="0" u="none" strike="noStrike" kern="1200" cap="none" spc="0" normalizeH="0" baseline="0" noProof="0" dirty="0" err="1">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ccess</a:t>
            </a:r>
            <a:r>
              <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 link utilization = </a:t>
            </a:r>
            <a:r>
              <a:rPr kumimoji="0" lang="en-US" sz="2000" b="0" u="none" strike="noStrike" kern="1200" cap="none" spc="0" normalizeH="0" baseline="0" noProof="0" dirty="0">
                <a:ln>
                  <a:noFill/>
                </a:ln>
                <a:solidFill>
                  <a:srgbClr val="C00000"/>
                </a:solidFill>
                <a:effectLst/>
                <a:uLnTx/>
                <a:uFillTx/>
                <a:latin typeface="Avenir Book" panose="020B0503020203020204" pitchFamily="34" charset="-78"/>
                <a:ea typeface="ＭＳ Ｐゴシック" charset="0"/>
                <a:cs typeface="Avenir Book" panose="020B0503020203020204" pitchFamily="34" charset="-78"/>
              </a:rPr>
              <a:t>.97</a:t>
            </a:r>
          </a:p>
          <a:p>
            <a:pPr marL="342900" marR="0" lvl="0" indent="-342900" algn="l" defTabSz="914400" rtl="0" eaLnBrk="0" fontAlgn="base" latinLnBrk="0" hangingPunct="0">
              <a:lnSpc>
                <a:spcPct val="85000"/>
              </a:lnSpc>
              <a:spcBef>
                <a:spcPts val="600"/>
              </a:spcBef>
              <a:spcAft>
                <a:spcPct val="0"/>
              </a:spcAft>
              <a:buClr>
                <a:srgbClr val="000099"/>
              </a:buClr>
              <a:buSzPct val="100000"/>
              <a:buFont typeface="Wingdings" charset="2"/>
              <a:buChar char="§"/>
              <a:tabLst/>
              <a:defRPr/>
            </a:pPr>
            <a:r>
              <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LAN utilization: .0015</a:t>
            </a:r>
          </a:p>
          <a:p>
            <a:pPr marL="342900" marR="0" lvl="0" indent="-342900" algn="l" defTabSz="914400" rtl="0" eaLnBrk="0" fontAlgn="base" latinLnBrk="0" hangingPunct="0">
              <a:lnSpc>
                <a:spcPct val="85000"/>
              </a:lnSpc>
              <a:spcBef>
                <a:spcPts val="600"/>
              </a:spcBef>
              <a:spcAft>
                <a:spcPct val="0"/>
              </a:spcAft>
              <a:buClr>
                <a:srgbClr val="000099"/>
              </a:buClr>
              <a:buSzPct val="100000"/>
              <a:buFont typeface="Wingdings" charset="2"/>
              <a:buChar char="§"/>
              <a:tabLst/>
              <a:defRPr/>
            </a:pPr>
            <a:r>
              <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End-end delay  =  </a:t>
            </a:r>
            <a:r>
              <a:rPr lang="en-US" sz="2000" dirty="0">
                <a:solidFill>
                  <a:srgbClr val="000000"/>
                </a:solidFill>
                <a:latin typeface="Avenir Book" panose="020B0503020203020204" pitchFamily="34" charset="-78"/>
                <a:ea typeface="ＭＳ Ｐゴシック" charset="0"/>
                <a:cs typeface="Avenir Book" panose="020B0503020203020204" pitchFamily="34" charset="-78"/>
              </a:rPr>
              <a:t>RTT </a:t>
            </a:r>
            <a:r>
              <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 access link delay + LAN delay </a:t>
            </a:r>
          </a:p>
          <a:p>
            <a:pPr marL="0" marR="0" lvl="0" indent="0" algn="l" defTabSz="914400" rtl="0" eaLnBrk="0" fontAlgn="base" latinLnBrk="0" hangingPunct="0">
              <a:lnSpc>
                <a:spcPct val="85000"/>
              </a:lnSpc>
              <a:spcBef>
                <a:spcPts val="600"/>
              </a:spcBef>
              <a:spcAft>
                <a:spcPct val="0"/>
              </a:spcAft>
              <a:buClr>
                <a:srgbClr val="000099"/>
              </a:buClr>
              <a:buSzPct val="100000"/>
              <a:buFontTx/>
              <a:buNone/>
              <a:tabLst/>
              <a:defRPr/>
            </a:pPr>
            <a:r>
              <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                              </a:t>
            </a:r>
            <a:r>
              <a:rPr kumimoji="0" lang="en-US" sz="2000" b="0" u="none" strike="noStrike" kern="1200" cap="none" spc="0" normalizeH="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 </a:t>
            </a:r>
            <a:r>
              <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  2 sec + minutes + </a:t>
            </a:r>
            <a:r>
              <a:rPr kumimoji="0" lang="en-US" sz="2000" b="0" u="none" strike="noStrike" kern="1200" cap="none" spc="0" normalizeH="0" baseline="0" noProof="0" dirty="0" err="1">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usecs</a:t>
            </a:r>
            <a:endPar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Char char="v"/>
              <a:tabLst/>
              <a:defRPr/>
            </a:pPr>
            <a:endParaRPr kumimoji="0" lang="en-US" sz="24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30" name="Rectangle 4">
            <a:extLst>
              <a:ext uri="{FF2B5EF4-FFF2-40B4-BE49-F238E27FC236}">
                <a16:creationId xmlns:a16="http://schemas.microsoft.com/office/drawing/2014/main" id="{0F198874-EC24-3849-8C53-D24368598A1C}"/>
              </a:ext>
            </a:extLst>
          </p:cNvPr>
          <p:cNvSpPr>
            <a:spLocks noChangeArrowheads="1"/>
          </p:cNvSpPr>
          <p:nvPr/>
        </p:nvSpPr>
        <p:spPr bwMode="auto">
          <a:xfrm>
            <a:off x="572367" y="943259"/>
            <a:ext cx="6123957" cy="2519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2000" b="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charset="0"/>
                <a:cs typeface="Avenir Book" panose="020B0503020203020204" pitchFamily="34" charset="-78"/>
              </a:rPr>
              <a:t>Scenario:</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lang="en-US" sz="2000" dirty="0">
                <a:solidFill>
                  <a:srgbClr val="000000"/>
                </a:solidFill>
                <a:latin typeface="Avenir Book" panose="020B0503020203020204" pitchFamily="34" charset="-78"/>
                <a:ea typeface="ＭＳ Ｐゴシック" charset="0"/>
                <a:cs typeface="Avenir Book" panose="020B0503020203020204" pitchFamily="34" charset="-78"/>
              </a:rPr>
              <a:t>A</a:t>
            </a:r>
            <a:r>
              <a:rPr kumimoji="0" lang="en-US" sz="2000" b="0" u="none" strike="noStrike" kern="1200" cap="none" spc="0" normalizeH="0" baseline="0" noProof="0" dirty="0" err="1">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ccess</a:t>
            </a:r>
            <a:r>
              <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 link rate: 1.54 Mbps</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RTT from institutional router to server: 2 sec</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lang="en-US" sz="2000" dirty="0">
                <a:solidFill>
                  <a:srgbClr val="000000"/>
                </a:solidFill>
                <a:latin typeface="Avenir Book" panose="020B0503020203020204" pitchFamily="34" charset="-78"/>
                <a:ea typeface="ＭＳ Ｐゴシック" charset="0"/>
                <a:cs typeface="Avenir Book" panose="020B0503020203020204" pitchFamily="34" charset="-78"/>
              </a:rPr>
              <a:t>W</a:t>
            </a:r>
            <a:r>
              <a:rPr kumimoji="0" lang="en-US" sz="2000" b="0" u="none" strike="noStrike" kern="1200" cap="none" spc="0" normalizeH="0" baseline="0" noProof="0" dirty="0" err="1">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eb</a:t>
            </a:r>
            <a:r>
              <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 object size: 100K bits</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lang="en-US" sz="2000" dirty="0">
                <a:solidFill>
                  <a:srgbClr val="000000"/>
                </a:solidFill>
                <a:latin typeface="Avenir Book" panose="020B0503020203020204" pitchFamily="34" charset="-78"/>
                <a:ea typeface="ＭＳ Ｐゴシック" charset="0"/>
                <a:cs typeface="Avenir Book" panose="020B0503020203020204" pitchFamily="34" charset="-78"/>
              </a:rPr>
              <a:t>A</a:t>
            </a:r>
            <a:r>
              <a:rPr kumimoji="0" lang="en-US" sz="2000" b="0" u="none" strike="noStrike" kern="1200" cap="none" spc="0" normalizeH="0" baseline="0" noProof="0" dirty="0" err="1">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verage</a:t>
            </a:r>
            <a:r>
              <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 request rate from browsers to origin servers: 15/sec</a:t>
            </a:r>
          </a:p>
          <a:p>
            <a:pPr marL="800100" marR="0" lvl="1"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000" b="0" u="none" strike="noStrike" kern="1200" cap="none" spc="0" normalizeH="0" baseline="0" noProof="0" dirty="0" err="1">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Avg</a:t>
            </a:r>
            <a:r>
              <a:rPr kumimoji="0" lang="en-US" sz="20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 data rate to browsers: 1.50 Mbps</a:t>
            </a:r>
          </a:p>
        </p:txBody>
      </p:sp>
      <p:sp>
        <p:nvSpPr>
          <p:cNvPr id="214" name="Oval 137">
            <a:extLst>
              <a:ext uri="{FF2B5EF4-FFF2-40B4-BE49-F238E27FC236}">
                <a16:creationId xmlns:a16="http://schemas.microsoft.com/office/drawing/2014/main" id="{23716FFF-6EE9-1D40-8627-3412B2DC1621}"/>
              </a:ext>
            </a:extLst>
          </p:cNvPr>
          <p:cNvSpPr>
            <a:spLocks noChangeArrowheads="1"/>
          </p:cNvSpPr>
          <p:nvPr/>
        </p:nvSpPr>
        <p:spPr bwMode="auto">
          <a:xfrm>
            <a:off x="3969223" y="4657055"/>
            <a:ext cx="1119350" cy="463307"/>
          </a:xfrm>
          <a:prstGeom prst="ellipse">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56265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9">
                                            <p:txEl>
                                              <p:pRg st="0" end="0"/>
                                            </p:txEl>
                                          </p:spTgt>
                                        </p:tgtEl>
                                        <p:attrNameLst>
                                          <p:attrName>style.visibility</p:attrName>
                                        </p:attrNameLst>
                                      </p:cBhvr>
                                      <p:to>
                                        <p:strVal val="visible"/>
                                      </p:to>
                                    </p:set>
                                    <p:animEffect transition="in" filter="dissolve">
                                      <p:cBhvr>
                                        <p:cTn id="7" dur="500"/>
                                        <p:tgtEl>
                                          <p:spTgt spid="52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29">
                                            <p:txEl>
                                              <p:pRg st="1" end="1"/>
                                            </p:txEl>
                                          </p:spTgt>
                                        </p:tgtEl>
                                        <p:attrNameLst>
                                          <p:attrName>style.visibility</p:attrName>
                                        </p:attrNameLst>
                                      </p:cBhvr>
                                      <p:to>
                                        <p:strVal val="visible"/>
                                      </p:to>
                                    </p:set>
                                    <p:animEffect transition="in" filter="dissolve">
                                      <p:cBhvr>
                                        <p:cTn id="10" dur="500"/>
                                        <p:tgtEl>
                                          <p:spTgt spid="52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90"/>
                                        </p:tgtEl>
                                        <p:attrNameLst>
                                          <p:attrName>style.visibility</p:attrName>
                                        </p:attrNameLst>
                                      </p:cBhvr>
                                      <p:to>
                                        <p:strVal val="visible"/>
                                      </p:to>
                                    </p:set>
                                    <p:animEffect transition="in" filter="dissolve">
                                      <p:cBhvr>
                                        <p:cTn id="15" dur="500"/>
                                        <p:tgtEl>
                                          <p:spTgt spid="290"/>
                                        </p:tgtEl>
                                      </p:cBhvr>
                                    </p:animEffect>
                                  </p:childTnLst>
                                </p:cTn>
                              </p:par>
                              <p:par>
                                <p:cTn id="16" presetID="9"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29">
                                            <p:txEl>
                                              <p:pRg st="2" end="2"/>
                                            </p:txEl>
                                          </p:spTgt>
                                        </p:tgtEl>
                                        <p:attrNameLst>
                                          <p:attrName>style.visibility</p:attrName>
                                        </p:attrNameLst>
                                      </p:cBhvr>
                                      <p:to>
                                        <p:strVal val="visible"/>
                                      </p:to>
                                    </p:set>
                                    <p:animEffect transition="in" filter="dissolve">
                                      <p:cBhvr>
                                        <p:cTn id="23" dur="500"/>
                                        <p:tgtEl>
                                          <p:spTgt spid="52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29">
                                            <p:txEl>
                                              <p:pRg st="3" end="3"/>
                                            </p:txEl>
                                          </p:spTgt>
                                        </p:tgtEl>
                                        <p:attrNameLst>
                                          <p:attrName>style.visibility</p:attrName>
                                        </p:attrNameLst>
                                      </p:cBhvr>
                                      <p:to>
                                        <p:strVal val="visible"/>
                                      </p:to>
                                    </p:set>
                                    <p:animEffect transition="in" filter="dissolve">
                                      <p:cBhvr>
                                        <p:cTn id="28" dur="500"/>
                                        <p:tgtEl>
                                          <p:spTgt spid="529">
                                            <p:txEl>
                                              <p:pRg st="3" end="3"/>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529">
                                            <p:txEl>
                                              <p:pRg st="4" end="4"/>
                                            </p:txEl>
                                          </p:spTgt>
                                        </p:tgtEl>
                                        <p:attrNameLst>
                                          <p:attrName>style.visibility</p:attrName>
                                        </p:attrNameLst>
                                      </p:cBhvr>
                                      <p:to>
                                        <p:strVal val="visible"/>
                                      </p:to>
                                    </p:set>
                                    <p:animEffect transition="in" filter="dissolve">
                                      <p:cBhvr>
                                        <p:cTn id="31" dur="500"/>
                                        <p:tgtEl>
                                          <p:spTgt spid="52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14"/>
                                        </p:tgtEl>
                                        <p:attrNameLst>
                                          <p:attrName>style.visibility</p:attrName>
                                        </p:attrNameLst>
                                      </p:cBhvr>
                                      <p:to>
                                        <p:strVal val="visible"/>
                                      </p:to>
                                    </p:set>
                                    <p:animEffect transition="in" filter="dissolve">
                                      <p:cBhvr>
                                        <p:cTn id="36"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animBg="1"/>
      <p:bldP spid="2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1739901" y="4244"/>
            <a:ext cx="8747125" cy="838200"/>
          </a:xfrm>
        </p:spPr>
        <p:txBody>
          <a:bodyPr/>
          <a:lstStyle/>
          <a:p>
            <a:pPr algn="ctr"/>
            <a:r>
              <a:rPr lang="en-US" altLang="en-US" sz="3200" dirty="0">
                <a:latin typeface="Avenir Book" panose="020B0503020203020204" pitchFamily="34" charset="-78"/>
                <a:cs typeface="Avenir Book" panose="020B0503020203020204" pitchFamily="34" charset="-78"/>
              </a:rPr>
              <a:t>Internet Content Popularity</a:t>
            </a:r>
            <a:endParaRPr lang="en-US" altLang="en-US" dirty="0">
              <a:latin typeface="Avenir Book" panose="020B0503020203020204" pitchFamily="34" charset="-78"/>
              <a:cs typeface="Avenir Book" panose="020B0503020203020204" pitchFamily="34" charset="-78"/>
            </a:endParaRPr>
          </a:p>
        </p:txBody>
      </p:sp>
      <p:grpSp>
        <p:nvGrpSpPr>
          <p:cNvPr id="5" name="Group 4"/>
          <p:cNvGrpSpPr>
            <a:grpSpLocks noGrp="1" noUngrp="1" noChangeAspect="1"/>
          </p:cNvGrpSpPr>
          <p:nvPr/>
        </p:nvGrpSpPr>
        <p:grpSpPr>
          <a:xfrm>
            <a:off x="1483821" y="1883297"/>
            <a:ext cx="3778135" cy="3315017"/>
            <a:chOff x="685800" y="1824038"/>
            <a:chExt cx="3778135" cy="3315017"/>
          </a:xfrm>
        </p:grpSpPr>
        <p:pic>
          <p:nvPicPr>
            <p:cNvPr id="6" name="Picture 5" descr="07_Page_37.tif"/>
            <p:cNvPicPr>
              <a:picLocks noRot="1" noChangeAspect="1" noMove="1" noResize="1"/>
            </p:cNvPicPr>
            <p:nvPr isPhoto="1"/>
          </p:nvPicPr>
          <p:blipFill rotWithShape="1">
            <a:blip r:embed="rId3" cstate="print">
              <a:lum/>
            </a:blip>
            <a:srcRect r="51390" b="7869"/>
            <a:stretch/>
          </p:blipFill>
          <p:spPr>
            <a:xfrm>
              <a:off x="685800" y="1824038"/>
              <a:ext cx="3778135" cy="2955873"/>
            </a:xfrm>
            <a:prstGeom prst="rect">
              <a:avLst/>
            </a:prstGeom>
            <a:noFill/>
            <a:ln>
              <a:noFill/>
            </a:ln>
          </p:spPr>
        </p:pic>
        <p:sp>
          <p:nvSpPr>
            <p:cNvPr id="7" name="Rectangle 6"/>
            <p:cNvSpPr/>
            <p:nvPr/>
          </p:nvSpPr>
          <p:spPr>
            <a:xfrm>
              <a:off x="685800" y="4796155"/>
              <a:ext cx="3778135" cy="342900"/>
            </a:xfrm>
            <a:prstGeom prst="rect">
              <a:avLst/>
            </a:prstGeom>
            <a:noFill/>
            <a:ln>
              <a:noFill/>
            </a:ln>
          </p:spPr>
          <p:txBody>
            <a:bodyPr anchor="ctr">
              <a:noAutofit/>
            </a:bodyPr>
            <a:lstStyle/>
            <a:p>
              <a:pPr algn="ctr"/>
              <a:r>
                <a:rPr lang="en-US" sz="2000" dirty="0" err="1">
                  <a:solidFill>
                    <a:srgbClr val="0000FF"/>
                  </a:solidFill>
                  <a:latin typeface="Avenir Book" panose="020B0503020203020204" pitchFamily="34" charset="-78"/>
                  <a:cs typeface="Avenir Book" panose="020B0503020203020204" pitchFamily="34" charset="-78"/>
                </a:rPr>
                <a:t>Zipf</a:t>
              </a:r>
              <a:r>
                <a:rPr lang="en-US" sz="2000" dirty="0">
                  <a:solidFill>
                    <a:srgbClr val="0000FF"/>
                  </a:solidFill>
                  <a:latin typeface="Avenir Book" panose="020B0503020203020204" pitchFamily="34" charset="-78"/>
                  <a:cs typeface="Avenir Book" panose="020B0503020203020204" pitchFamily="34" charset="-78"/>
                </a:rPr>
                <a:t> distribution </a:t>
              </a:r>
              <a:r>
                <a:rPr lang="en-US" sz="2000" dirty="0" smtClean="0">
                  <a:solidFill>
                    <a:srgbClr val="0000FF"/>
                  </a:solidFill>
                  <a:latin typeface="Avenir Book" panose="020B0503020203020204" pitchFamily="34" charset="-78"/>
                  <a:cs typeface="Avenir Book" panose="020B0503020203020204" pitchFamily="34" charset="-78"/>
                </a:rPr>
                <a:t>(linear scale)</a:t>
              </a:r>
              <a:endParaRPr lang="en-US" sz="2000" dirty="0">
                <a:solidFill>
                  <a:srgbClr val="0000FF"/>
                </a:solidFill>
                <a:latin typeface="Avenir Book" panose="020B0503020203020204" pitchFamily="34" charset="-78"/>
                <a:cs typeface="Avenir Book" panose="020B0503020203020204" pitchFamily="34" charset="-78"/>
              </a:endParaRPr>
            </a:p>
          </p:txBody>
        </p:sp>
      </p:gr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3821" y="746564"/>
            <a:ext cx="3774810" cy="881820"/>
          </a:xfrm>
          <a:prstGeom prst="rect">
            <a:avLst/>
          </a:prstGeom>
          <a:ln w="25400">
            <a:solidFill>
              <a:srgbClr val="C00000"/>
            </a:solidFill>
          </a:ln>
        </p:spPr>
      </p:pic>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7102" y="744794"/>
            <a:ext cx="5029200" cy="883590"/>
          </a:xfrm>
          <a:prstGeom prst="rect">
            <a:avLst/>
          </a:prstGeom>
          <a:ln w="28575">
            <a:solidFill>
              <a:srgbClr val="C00000"/>
            </a:solidFill>
          </a:ln>
        </p:spPr>
      </p:pic>
      <p:grpSp>
        <p:nvGrpSpPr>
          <p:cNvPr id="8" name="Group 7"/>
          <p:cNvGrpSpPr>
            <a:grpSpLocks noGrp="1" noUngrp="1" noChangeAspect="1"/>
          </p:cNvGrpSpPr>
          <p:nvPr/>
        </p:nvGrpSpPr>
        <p:grpSpPr>
          <a:xfrm>
            <a:off x="6783184" y="1801852"/>
            <a:ext cx="3997036" cy="3315017"/>
            <a:chOff x="4461164" y="1824038"/>
            <a:chExt cx="3997036" cy="3315017"/>
          </a:xfrm>
        </p:grpSpPr>
        <p:pic>
          <p:nvPicPr>
            <p:cNvPr id="9" name="Picture 8" descr="07_Page_37.tif"/>
            <p:cNvPicPr>
              <a:picLocks noRot="1" noChangeAspect="1" noMove="1" noResize="1"/>
            </p:cNvPicPr>
            <p:nvPr isPhoto="1"/>
          </p:nvPicPr>
          <p:blipFill rotWithShape="1">
            <a:blip r:embed="rId3" cstate="print">
              <a:lum/>
            </a:blip>
            <a:srcRect l="48574" b="7869"/>
            <a:stretch/>
          </p:blipFill>
          <p:spPr>
            <a:xfrm>
              <a:off x="4461164" y="1824038"/>
              <a:ext cx="3997036" cy="2955873"/>
            </a:xfrm>
            <a:prstGeom prst="rect">
              <a:avLst/>
            </a:prstGeom>
            <a:noFill/>
            <a:ln>
              <a:noFill/>
            </a:ln>
          </p:spPr>
        </p:pic>
        <p:sp>
          <p:nvSpPr>
            <p:cNvPr id="10" name="Rectangle 9"/>
            <p:cNvSpPr/>
            <p:nvPr/>
          </p:nvSpPr>
          <p:spPr>
            <a:xfrm>
              <a:off x="4727170" y="4796155"/>
              <a:ext cx="3731029" cy="342900"/>
            </a:xfrm>
            <a:prstGeom prst="rect">
              <a:avLst/>
            </a:prstGeom>
            <a:noFill/>
            <a:ln>
              <a:noFill/>
            </a:ln>
          </p:spPr>
          <p:txBody>
            <a:bodyPr anchor="ctr">
              <a:noAutofit/>
            </a:bodyPr>
            <a:lstStyle/>
            <a:p>
              <a:pPr algn="ctr"/>
              <a:r>
                <a:rPr lang="en-US" sz="2000" dirty="0" err="1">
                  <a:solidFill>
                    <a:srgbClr val="0000FF"/>
                  </a:solidFill>
                  <a:latin typeface="Avenir Book" panose="020B0503020203020204" pitchFamily="34" charset="-78"/>
                  <a:cs typeface="Avenir Book" panose="020B0503020203020204" pitchFamily="34" charset="-78"/>
                </a:rPr>
                <a:t>Zipf</a:t>
              </a:r>
              <a:r>
                <a:rPr lang="en-US" sz="2000" dirty="0">
                  <a:solidFill>
                    <a:srgbClr val="0000FF"/>
                  </a:solidFill>
                  <a:latin typeface="Avenir Book" panose="020B0503020203020204" pitchFamily="34" charset="-78"/>
                  <a:cs typeface="Avenir Book" panose="020B0503020203020204" pitchFamily="34" charset="-78"/>
                </a:rPr>
                <a:t> distribution </a:t>
              </a:r>
              <a:r>
                <a:rPr lang="en-US" sz="2000" dirty="0" smtClean="0">
                  <a:solidFill>
                    <a:srgbClr val="0000FF"/>
                  </a:solidFill>
                  <a:latin typeface="Avenir Book" panose="020B0503020203020204" pitchFamily="34" charset="-78"/>
                  <a:cs typeface="Avenir Book" panose="020B0503020203020204" pitchFamily="34" charset="-78"/>
                </a:rPr>
                <a:t>(log-log scale)</a:t>
              </a:r>
              <a:endParaRPr lang="en-US" sz="2000" dirty="0">
                <a:solidFill>
                  <a:srgbClr val="0000FF"/>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071266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139068"/>
            <a:ext cx="10515600" cy="522864"/>
          </a:xfrm>
        </p:spPr>
        <p:txBody>
          <a:bodyPr>
            <a:normAutofit fontScale="90000"/>
          </a:bodyPr>
          <a:lstStyle/>
          <a:p>
            <a:pPr algn="ctr"/>
            <a:r>
              <a:rPr lang="en-US" altLang="en-US" dirty="0">
                <a:latin typeface="Avenir Book" panose="020B0503020203020204" pitchFamily="34" charset="-78"/>
                <a:cs typeface="Avenir Book" panose="020B0503020203020204" pitchFamily="34" charset="-78"/>
              </a:rPr>
              <a:t>Web caching (Web Proxies)</a:t>
            </a:r>
            <a:endParaRPr lang="en-US" dirty="0">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4" name="Line 2">
            <a:extLst>
              <a:ext uri="{FF2B5EF4-FFF2-40B4-BE49-F238E27FC236}">
                <a16:creationId xmlns:a16="http://schemas.microsoft.com/office/drawing/2014/main" id="{774FD470-E109-844C-8A9E-6F5E6FD1EF6D}"/>
              </a:ext>
            </a:extLst>
          </p:cNvPr>
          <p:cNvSpPr>
            <a:spLocks noChangeShapeType="1"/>
          </p:cNvSpPr>
          <p:nvPr/>
        </p:nvSpPr>
        <p:spPr bwMode="auto">
          <a:xfrm>
            <a:off x="8629306" y="1584407"/>
            <a:ext cx="285750" cy="1143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5" name="Text Box 50">
            <a:extLst>
              <a:ext uri="{FF2B5EF4-FFF2-40B4-BE49-F238E27FC236}">
                <a16:creationId xmlns:a16="http://schemas.microsoft.com/office/drawing/2014/main" id="{A32DDB4D-8BE1-2B43-89DB-1EA570D47161}"/>
              </a:ext>
            </a:extLst>
          </p:cNvPr>
          <p:cNvSpPr txBox="1">
            <a:spLocks noChangeArrowheads="1"/>
          </p:cNvSpPr>
          <p:nvPr/>
        </p:nvSpPr>
        <p:spPr bwMode="auto">
          <a:xfrm>
            <a:off x="11058181" y="998620"/>
            <a:ext cx="93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origin</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servers</a:t>
            </a:r>
          </a:p>
        </p:txBody>
      </p:sp>
      <p:sp>
        <p:nvSpPr>
          <p:cNvPr id="256" name="Line 51">
            <a:extLst>
              <a:ext uri="{FF2B5EF4-FFF2-40B4-BE49-F238E27FC236}">
                <a16:creationId xmlns:a16="http://schemas.microsoft.com/office/drawing/2014/main" id="{D0BFCD11-A1DC-B64D-A23A-23C7A76C3DB1}"/>
              </a:ext>
            </a:extLst>
          </p:cNvPr>
          <p:cNvSpPr>
            <a:spLocks noChangeShapeType="1"/>
          </p:cNvSpPr>
          <p:nvPr/>
        </p:nvSpPr>
        <p:spPr bwMode="auto">
          <a:xfrm>
            <a:off x="9438931" y="1203407"/>
            <a:ext cx="66675" cy="2762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7" name="Line 52">
            <a:extLst>
              <a:ext uri="{FF2B5EF4-FFF2-40B4-BE49-F238E27FC236}">
                <a16:creationId xmlns:a16="http://schemas.microsoft.com/office/drawing/2014/main" id="{E39DF75E-B023-5548-A7F0-9C4A8ADBD41F}"/>
              </a:ext>
            </a:extLst>
          </p:cNvPr>
          <p:cNvSpPr>
            <a:spLocks noChangeShapeType="1"/>
          </p:cNvSpPr>
          <p:nvPr/>
        </p:nvSpPr>
        <p:spPr bwMode="auto">
          <a:xfrm flipH="1">
            <a:off x="10067581" y="1241507"/>
            <a:ext cx="9525" cy="2381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8" name="Line 53">
            <a:extLst>
              <a:ext uri="{FF2B5EF4-FFF2-40B4-BE49-F238E27FC236}">
                <a16:creationId xmlns:a16="http://schemas.microsoft.com/office/drawing/2014/main" id="{E3BFB499-7F23-164F-A225-CAAA7B80074B}"/>
              </a:ext>
            </a:extLst>
          </p:cNvPr>
          <p:cNvSpPr>
            <a:spLocks noChangeShapeType="1"/>
          </p:cNvSpPr>
          <p:nvPr/>
        </p:nvSpPr>
        <p:spPr bwMode="auto">
          <a:xfrm flipH="1">
            <a:off x="10524781" y="1403432"/>
            <a:ext cx="133350" cy="2095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9" name="Line 54">
            <a:extLst>
              <a:ext uri="{FF2B5EF4-FFF2-40B4-BE49-F238E27FC236}">
                <a16:creationId xmlns:a16="http://schemas.microsoft.com/office/drawing/2014/main" id="{24D51B99-FE66-D84E-AF2C-706F58BCCC3D}"/>
              </a:ext>
            </a:extLst>
          </p:cNvPr>
          <p:cNvSpPr>
            <a:spLocks noChangeShapeType="1"/>
          </p:cNvSpPr>
          <p:nvPr/>
        </p:nvSpPr>
        <p:spPr bwMode="auto">
          <a:xfrm flipH="1" flipV="1">
            <a:off x="10686706" y="2165432"/>
            <a:ext cx="247650"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0" name="Freeform 55">
            <a:extLst>
              <a:ext uri="{FF2B5EF4-FFF2-40B4-BE49-F238E27FC236}">
                <a16:creationId xmlns:a16="http://schemas.microsoft.com/office/drawing/2014/main" id="{0AF0F7C2-E293-2A4E-B4A0-9966DF5B5243}"/>
              </a:ext>
            </a:extLst>
          </p:cNvPr>
          <p:cNvSpPr>
            <a:spLocks/>
          </p:cNvSpPr>
          <p:nvPr/>
        </p:nvSpPr>
        <p:spPr bwMode="auto">
          <a:xfrm>
            <a:off x="8703918" y="1207588"/>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120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1" name="Text Box 70">
            <a:extLst>
              <a:ext uri="{FF2B5EF4-FFF2-40B4-BE49-F238E27FC236}">
                <a16:creationId xmlns:a16="http://schemas.microsoft.com/office/drawing/2014/main" id="{6E272ACE-5938-0646-A38F-6031C9F45819}"/>
              </a:ext>
            </a:extLst>
          </p:cNvPr>
          <p:cNvSpPr txBox="1">
            <a:spLocks noChangeArrowheads="1"/>
          </p:cNvSpPr>
          <p:nvPr/>
        </p:nvSpPr>
        <p:spPr bwMode="auto">
          <a:xfrm>
            <a:off x="9408759" y="1528845"/>
            <a:ext cx="9541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rPr>
              <a:t>public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rPr>
              <a:t> Internet</a:t>
            </a:r>
            <a:endParaRPr kumimoji="0" lang="en-US" altLang="en-US" sz="24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endParaRPr>
          </a:p>
        </p:txBody>
      </p:sp>
      <p:sp>
        <p:nvSpPr>
          <p:cNvPr id="262" name="Freeform 71">
            <a:extLst>
              <a:ext uri="{FF2B5EF4-FFF2-40B4-BE49-F238E27FC236}">
                <a16:creationId xmlns:a16="http://schemas.microsoft.com/office/drawing/2014/main" id="{A7C4DEB4-E3E6-8547-B127-1273B3D3EA69}"/>
              </a:ext>
            </a:extLst>
          </p:cNvPr>
          <p:cNvSpPr>
            <a:spLocks/>
          </p:cNvSpPr>
          <p:nvPr/>
        </p:nvSpPr>
        <p:spPr bwMode="auto">
          <a:xfrm>
            <a:off x="8294343" y="3567195"/>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120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3" name="Line 77">
            <a:extLst>
              <a:ext uri="{FF2B5EF4-FFF2-40B4-BE49-F238E27FC236}">
                <a16:creationId xmlns:a16="http://schemas.microsoft.com/office/drawing/2014/main" id="{0E1C7AA0-FA95-B844-83B1-903DF41A68D1}"/>
              </a:ext>
            </a:extLst>
          </p:cNvPr>
          <p:cNvSpPr>
            <a:spLocks noChangeShapeType="1"/>
          </p:cNvSpPr>
          <p:nvPr/>
        </p:nvSpPr>
        <p:spPr bwMode="auto">
          <a:xfrm flipH="1">
            <a:off x="8743606" y="3876757"/>
            <a:ext cx="855662" cy="431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4" name="Line 78">
            <a:extLst>
              <a:ext uri="{FF2B5EF4-FFF2-40B4-BE49-F238E27FC236}">
                <a16:creationId xmlns:a16="http://schemas.microsoft.com/office/drawing/2014/main" id="{0173F26E-AC6F-FD4F-995F-CADED52CD421}"/>
              </a:ext>
            </a:extLst>
          </p:cNvPr>
          <p:cNvSpPr>
            <a:spLocks noChangeShapeType="1"/>
          </p:cNvSpPr>
          <p:nvPr/>
        </p:nvSpPr>
        <p:spPr bwMode="auto">
          <a:xfrm flipH="1">
            <a:off x="9253193" y="3924382"/>
            <a:ext cx="563563" cy="393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5" name="Line 79">
            <a:extLst>
              <a:ext uri="{FF2B5EF4-FFF2-40B4-BE49-F238E27FC236}">
                <a16:creationId xmlns:a16="http://schemas.microsoft.com/office/drawing/2014/main" id="{3CEA4312-2D22-9340-9D8D-17C8CC88AE05}"/>
              </a:ext>
            </a:extLst>
          </p:cNvPr>
          <p:cNvSpPr>
            <a:spLocks noChangeShapeType="1"/>
          </p:cNvSpPr>
          <p:nvPr/>
        </p:nvSpPr>
        <p:spPr bwMode="auto">
          <a:xfrm flipH="1">
            <a:off x="9791356" y="3930732"/>
            <a:ext cx="149225" cy="382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7" name="Line 95">
            <a:extLst>
              <a:ext uri="{FF2B5EF4-FFF2-40B4-BE49-F238E27FC236}">
                <a16:creationId xmlns:a16="http://schemas.microsoft.com/office/drawing/2014/main" id="{7E28B523-ED73-8C40-ACD2-43F86A8C48E6}"/>
              </a:ext>
            </a:extLst>
          </p:cNvPr>
          <p:cNvSpPr>
            <a:spLocks noChangeShapeType="1"/>
          </p:cNvSpPr>
          <p:nvPr/>
        </p:nvSpPr>
        <p:spPr bwMode="auto">
          <a:xfrm>
            <a:off x="9953281" y="2641682"/>
            <a:ext cx="0" cy="10620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8" name="Text Box 97">
            <a:extLst>
              <a:ext uri="{FF2B5EF4-FFF2-40B4-BE49-F238E27FC236}">
                <a16:creationId xmlns:a16="http://schemas.microsoft.com/office/drawing/2014/main" id="{C679E988-7156-B949-B8A6-F53CA81FBD00}"/>
              </a:ext>
            </a:extLst>
          </p:cNvPr>
          <p:cNvSpPr txBox="1">
            <a:spLocks noChangeArrowheads="1"/>
          </p:cNvSpPr>
          <p:nvPr/>
        </p:nvSpPr>
        <p:spPr bwMode="auto">
          <a:xfrm>
            <a:off x="8299288" y="3454482"/>
            <a:ext cx="12426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rPr>
              <a:t>institutional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rPr>
              <a:t>network</a:t>
            </a:r>
            <a:endParaRPr kumimoji="0" lang="en-US" altLang="en-US" sz="2400" b="0" u="none" strike="noStrike" kern="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endParaRPr>
          </a:p>
        </p:txBody>
      </p:sp>
      <p:sp>
        <p:nvSpPr>
          <p:cNvPr id="269" name="Text Box 98">
            <a:extLst>
              <a:ext uri="{FF2B5EF4-FFF2-40B4-BE49-F238E27FC236}">
                <a16:creationId xmlns:a16="http://schemas.microsoft.com/office/drawing/2014/main" id="{67295E16-B892-F14C-929B-3E20FB10905C}"/>
              </a:ext>
            </a:extLst>
          </p:cNvPr>
          <p:cNvSpPr txBox="1">
            <a:spLocks noChangeArrowheads="1"/>
          </p:cNvSpPr>
          <p:nvPr/>
        </p:nvSpPr>
        <p:spPr bwMode="auto">
          <a:xfrm>
            <a:off x="10316644" y="3835482"/>
            <a:ext cx="13163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1 Gbps LAN</a:t>
            </a:r>
            <a:endParaRPr kumimoji="0" lang="en-US" altLang="en-US" sz="2400" b="0" u="none" strike="noStrike" kern="0" cap="none" spc="0" normalizeH="0" baseline="0" noProof="0" dirty="0">
              <a:ln>
                <a:noFill/>
              </a:ln>
              <a:solidFill>
                <a:srgbClr val="3333CC"/>
              </a:solidFill>
              <a:effectLst/>
              <a:uLnTx/>
              <a:uFillTx/>
              <a:latin typeface="Avenir Book" panose="020B0503020203020204" pitchFamily="34" charset="-78"/>
              <a:cs typeface="Avenir Book" panose="020B0503020203020204" pitchFamily="34" charset="-78"/>
            </a:endParaRPr>
          </a:p>
        </p:txBody>
      </p:sp>
      <p:sp>
        <p:nvSpPr>
          <p:cNvPr id="270" name="Text Box 99">
            <a:extLst>
              <a:ext uri="{FF2B5EF4-FFF2-40B4-BE49-F238E27FC236}">
                <a16:creationId xmlns:a16="http://schemas.microsoft.com/office/drawing/2014/main" id="{6A31B9E8-42B5-DA4F-BEEB-38A1A2168C47}"/>
              </a:ext>
            </a:extLst>
          </p:cNvPr>
          <p:cNvSpPr txBox="1">
            <a:spLocks noChangeArrowheads="1"/>
          </p:cNvSpPr>
          <p:nvPr/>
        </p:nvSpPr>
        <p:spPr bwMode="auto">
          <a:xfrm>
            <a:off x="9954868" y="2830595"/>
            <a:ext cx="12202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1.54 Mbps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access link</a:t>
            </a:r>
            <a:endParaRPr kumimoji="0" lang="en-US" altLang="en-US" sz="2400" b="0" u="none" strike="noStrike" kern="0" cap="none" spc="0" normalizeH="0" baseline="0" noProof="0" dirty="0">
              <a:ln>
                <a:noFill/>
              </a:ln>
              <a:solidFill>
                <a:srgbClr val="3333CC"/>
              </a:solidFill>
              <a:effectLst/>
              <a:uLnTx/>
              <a:uFillTx/>
              <a:latin typeface="Avenir Book" panose="020B0503020203020204" pitchFamily="34" charset="-78"/>
              <a:cs typeface="Avenir Book" panose="020B0503020203020204" pitchFamily="34" charset="-78"/>
            </a:endParaRPr>
          </a:p>
        </p:txBody>
      </p:sp>
      <p:grpSp>
        <p:nvGrpSpPr>
          <p:cNvPr id="292" name="Group 139">
            <a:extLst>
              <a:ext uri="{FF2B5EF4-FFF2-40B4-BE49-F238E27FC236}">
                <a16:creationId xmlns:a16="http://schemas.microsoft.com/office/drawing/2014/main" id="{F9E9E22C-69D8-A847-9177-B4D5A14ECA28}"/>
              </a:ext>
            </a:extLst>
          </p:cNvPr>
          <p:cNvGrpSpPr>
            <a:grpSpLocks/>
          </p:cNvGrpSpPr>
          <p:nvPr/>
        </p:nvGrpSpPr>
        <p:grpSpPr bwMode="auto">
          <a:xfrm>
            <a:off x="8281643" y="1131970"/>
            <a:ext cx="377825" cy="576262"/>
            <a:chOff x="4140" y="429"/>
            <a:chExt cx="1425" cy="2396"/>
          </a:xfrm>
        </p:grpSpPr>
        <p:sp>
          <p:nvSpPr>
            <p:cNvPr id="293" name="Freeform 140">
              <a:extLst>
                <a:ext uri="{FF2B5EF4-FFF2-40B4-BE49-F238E27FC236}">
                  <a16:creationId xmlns:a16="http://schemas.microsoft.com/office/drawing/2014/main" id="{86EDF6AA-4B2E-6342-9BFA-CFF30B1C2908}"/>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94" name="Rectangle 141">
              <a:extLst>
                <a:ext uri="{FF2B5EF4-FFF2-40B4-BE49-F238E27FC236}">
                  <a16:creationId xmlns:a16="http://schemas.microsoft.com/office/drawing/2014/main" id="{6B9D834D-0DEE-9248-AD7A-C2D336AEBD50}"/>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295" name="Freeform 142">
              <a:extLst>
                <a:ext uri="{FF2B5EF4-FFF2-40B4-BE49-F238E27FC236}">
                  <a16:creationId xmlns:a16="http://schemas.microsoft.com/office/drawing/2014/main" id="{29245DF3-F7D6-B840-B253-23D4A8D2C197}"/>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96" name="Freeform 143">
              <a:extLst>
                <a:ext uri="{FF2B5EF4-FFF2-40B4-BE49-F238E27FC236}">
                  <a16:creationId xmlns:a16="http://schemas.microsoft.com/office/drawing/2014/main" id="{B747AC17-9BF4-BB41-A5DA-D229A9BA1A64}"/>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97" name="Rectangle 144">
              <a:extLst>
                <a:ext uri="{FF2B5EF4-FFF2-40B4-BE49-F238E27FC236}">
                  <a16:creationId xmlns:a16="http://schemas.microsoft.com/office/drawing/2014/main" id="{1B65D50E-A82B-7347-A7F6-556D3939DD4B}"/>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298" name="Group 145">
              <a:extLst>
                <a:ext uri="{FF2B5EF4-FFF2-40B4-BE49-F238E27FC236}">
                  <a16:creationId xmlns:a16="http://schemas.microsoft.com/office/drawing/2014/main" id="{E47B5BD8-DFF7-9441-92CB-80BB05AB6451}"/>
                </a:ext>
              </a:extLst>
            </p:cNvPr>
            <p:cNvGrpSpPr>
              <a:grpSpLocks/>
            </p:cNvGrpSpPr>
            <p:nvPr/>
          </p:nvGrpSpPr>
          <p:grpSpPr bwMode="auto">
            <a:xfrm>
              <a:off x="4749" y="668"/>
              <a:ext cx="581" cy="145"/>
              <a:chOff x="614" y="2568"/>
              <a:chExt cx="725" cy="139"/>
            </a:xfrm>
          </p:grpSpPr>
          <p:sp>
            <p:nvSpPr>
              <p:cNvPr id="323" name="AutoShape 146">
                <a:extLst>
                  <a:ext uri="{FF2B5EF4-FFF2-40B4-BE49-F238E27FC236}">
                    <a16:creationId xmlns:a16="http://schemas.microsoft.com/office/drawing/2014/main" id="{B75BF63D-E7E0-6640-A10B-E09175442A77}"/>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24" name="AutoShape 147">
                <a:extLst>
                  <a:ext uri="{FF2B5EF4-FFF2-40B4-BE49-F238E27FC236}">
                    <a16:creationId xmlns:a16="http://schemas.microsoft.com/office/drawing/2014/main" id="{074358F6-E1DA-D042-B053-9C4C54023FE2}"/>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299" name="Rectangle 148">
              <a:extLst>
                <a:ext uri="{FF2B5EF4-FFF2-40B4-BE49-F238E27FC236}">
                  <a16:creationId xmlns:a16="http://schemas.microsoft.com/office/drawing/2014/main" id="{DECDE972-9E25-674C-ACC1-43F55CD92F4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00" name="Group 149">
              <a:extLst>
                <a:ext uri="{FF2B5EF4-FFF2-40B4-BE49-F238E27FC236}">
                  <a16:creationId xmlns:a16="http://schemas.microsoft.com/office/drawing/2014/main" id="{82296A06-752A-254D-8846-4D0F3F43F261}"/>
                </a:ext>
              </a:extLst>
            </p:cNvPr>
            <p:cNvGrpSpPr>
              <a:grpSpLocks/>
            </p:cNvGrpSpPr>
            <p:nvPr/>
          </p:nvGrpSpPr>
          <p:grpSpPr bwMode="auto">
            <a:xfrm>
              <a:off x="4747" y="994"/>
              <a:ext cx="581" cy="134"/>
              <a:chOff x="614" y="2568"/>
              <a:chExt cx="725" cy="139"/>
            </a:xfrm>
          </p:grpSpPr>
          <p:sp>
            <p:nvSpPr>
              <p:cNvPr id="321" name="AutoShape 150">
                <a:extLst>
                  <a:ext uri="{FF2B5EF4-FFF2-40B4-BE49-F238E27FC236}">
                    <a16:creationId xmlns:a16="http://schemas.microsoft.com/office/drawing/2014/main" id="{F5A8BC22-523A-4147-9575-B8F7D060F116}"/>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22" name="AutoShape 151">
                <a:extLst>
                  <a:ext uri="{FF2B5EF4-FFF2-40B4-BE49-F238E27FC236}">
                    <a16:creationId xmlns:a16="http://schemas.microsoft.com/office/drawing/2014/main" id="{EAF2AC7F-A8C0-FC4F-8C37-5D458F19BF6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01" name="Rectangle 152">
              <a:extLst>
                <a:ext uri="{FF2B5EF4-FFF2-40B4-BE49-F238E27FC236}">
                  <a16:creationId xmlns:a16="http://schemas.microsoft.com/office/drawing/2014/main" id="{4F90A69C-CEC4-A24D-9C82-52BA6FC8934D}"/>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02" name="Rectangle 153">
              <a:extLst>
                <a:ext uri="{FF2B5EF4-FFF2-40B4-BE49-F238E27FC236}">
                  <a16:creationId xmlns:a16="http://schemas.microsoft.com/office/drawing/2014/main" id="{4EAFCA72-25B7-7747-916E-327595FFDBC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03" name="Group 154">
              <a:extLst>
                <a:ext uri="{FF2B5EF4-FFF2-40B4-BE49-F238E27FC236}">
                  <a16:creationId xmlns:a16="http://schemas.microsoft.com/office/drawing/2014/main" id="{8277CD38-8B7B-9748-AD3B-10D14BC1AA1D}"/>
                </a:ext>
              </a:extLst>
            </p:cNvPr>
            <p:cNvGrpSpPr>
              <a:grpSpLocks/>
            </p:cNvGrpSpPr>
            <p:nvPr/>
          </p:nvGrpSpPr>
          <p:grpSpPr bwMode="auto">
            <a:xfrm>
              <a:off x="4735" y="1627"/>
              <a:ext cx="582" cy="151"/>
              <a:chOff x="614" y="2568"/>
              <a:chExt cx="725" cy="139"/>
            </a:xfrm>
          </p:grpSpPr>
          <p:sp>
            <p:nvSpPr>
              <p:cNvPr id="319" name="AutoShape 155">
                <a:extLst>
                  <a:ext uri="{FF2B5EF4-FFF2-40B4-BE49-F238E27FC236}">
                    <a16:creationId xmlns:a16="http://schemas.microsoft.com/office/drawing/2014/main" id="{5B02472C-767E-8C4B-A1E5-693F9C4C2A6A}"/>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20" name="AutoShape 156">
                <a:extLst>
                  <a:ext uri="{FF2B5EF4-FFF2-40B4-BE49-F238E27FC236}">
                    <a16:creationId xmlns:a16="http://schemas.microsoft.com/office/drawing/2014/main" id="{DA6E1AA2-450F-174D-A85C-5D39B60ABD9D}"/>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04" name="Freeform 157">
              <a:extLst>
                <a:ext uri="{FF2B5EF4-FFF2-40B4-BE49-F238E27FC236}">
                  <a16:creationId xmlns:a16="http://schemas.microsoft.com/office/drawing/2014/main" id="{43557BDC-C555-5040-B5DB-5D425E9BFE16}"/>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305" name="Group 158">
              <a:extLst>
                <a:ext uri="{FF2B5EF4-FFF2-40B4-BE49-F238E27FC236}">
                  <a16:creationId xmlns:a16="http://schemas.microsoft.com/office/drawing/2014/main" id="{C333E870-3BD7-C645-AAC2-98508A7E36E9}"/>
                </a:ext>
              </a:extLst>
            </p:cNvPr>
            <p:cNvGrpSpPr>
              <a:grpSpLocks/>
            </p:cNvGrpSpPr>
            <p:nvPr/>
          </p:nvGrpSpPr>
          <p:grpSpPr bwMode="auto">
            <a:xfrm>
              <a:off x="4739" y="1327"/>
              <a:ext cx="582" cy="139"/>
              <a:chOff x="614" y="2568"/>
              <a:chExt cx="725" cy="139"/>
            </a:xfrm>
          </p:grpSpPr>
          <p:sp>
            <p:nvSpPr>
              <p:cNvPr id="317" name="AutoShape 159">
                <a:extLst>
                  <a:ext uri="{FF2B5EF4-FFF2-40B4-BE49-F238E27FC236}">
                    <a16:creationId xmlns:a16="http://schemas.microsoft.com/office/drawing/2014/main" id="{EFC968C4-6392-E247-9A44-0D21D80BC1C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8" name="AutoShape 160">
                <a:extLst>
                  <a:ext uri="{FF2B5EF4-FFF2-40B4-BE49-F238E27FC236}">
                    <a16:creationId xmlns:a16="http://schemas.microsoft.com/office/drawing/2014/main" id="{9315F821-D903-1C43-B0DF-C13E1CFC6E9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06" name="Rectangle 161">
              <a:extLst>
                <a:ext uri="{FF2B5EF4-FFF2-40B4-BE49-F238E27FC236}">
                  <a16:creationId xmlns:a16="http://schemas.microsoft.com/office/drawing/2014/main" id="{4A93E05B-231B-8F4E-AC44-1E61C8779F78}"/>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07" name="Freeform 162">
              <a:extLst>
                <a:ext uri="{FF2B5EF4-FFF2-40B4-BE49-F238E27FC236}">
                  <a16:creationId xmlns:a16="http://schemas.microsoft.com/office/drawing/2014/main" id="{A81021FA-3B4B-8540-B233-88280DF917C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08" name="Freeform 163">
              <a:extLst>
                <a:ext uri="{FF2B5EF4-FFF2-40B4-BE49-F238E27FC236}">
                  <a16:creationId xmlns:a16="http://schemas.microsoft.com/office/drawing/2014/main" id="{B4BBCFA8-CE65-3B46-B8C0-90C8E2A9FAE4}"/>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09" name="Oval 164">
              <a:extLst>
                <a:ext uri="{FF2B5EF4-FFF2-40B4-BE49-F238E27FC236}">
                  <a16:creationId xmlns:a16="http://schemas.microsoft.com/office/drawing/2014/main" id="{5BC0A35E-B59B-2747-AF4F-E2B7BF2E9D9B}"/>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0" name="Freeform 165">
              <a:extLst>
                <a:ext uri="{FF2B5EF4-FFF2-40B4-BE49-F238E27FC236}">
                  <a16:creationId xmlns:a16="http://schemas.microsoft.com/office/drawing/2014/main" id="{18C56782-0533-9C40-9224-8F36130D8884}"/>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11" name="AutoShape 166">
              <a:extLst>
                <a:ext uri="{FF2B5EF4-FFF2-40B4-BE49-F238E27FC236}">
                  <a16:creationId xmlns:a16="http://schemas.microsoft.com/office/drawing/2014/main" id="{B68A6AC7-4ED2-D44E-90B8-E63CF73BBC97}"/>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2" name="AutoShape 167">
              <a:extLst>
                <a:ext uri="{FF2B5EF4-FFF2-40B4-BE49-F238E27FC236}">
                  <a16:creationId xmlns:a16="http://schemas.microsoft.com/office/drawing/2014/main" id="{906EF179-00FE-3F4F-AD8D-E9B8F23DE35F}"/>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3" name="Oval 168">
              <a:extLst>
                <a:ext uri="{FF2B5EF4-FFF2-40B4-BE49-F238E27FC236}">
                  <a16:creationId xmlns:a16="http://schemas.microsoft.com/office/drawing/2014/main" id="{714D65B7-5EDC-2840-9C29-D308D9655A6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4" name="Oval 169">
              <a:extLst>
                <a:ext uri="{FF2B5EF4-FFF2-40B4-BE49-F238E27FC236}">
                  <a16:creationId xmlns:a16="http://schemas.microsoft.com/office/drawing/2014/main" id="{E64A117A-C67D-AB41-A8E7-4A508BB314F3}"/>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315" name="Oval 170">
              <a:extLst>
                <a:ext uri="{FF2B5EF4-FFF2-40B4-BE49-F238E27FC236}">
                  <a16:creationId xmlns:a16="http://schemas.microsoft.com/office/drawing/2014/main" id="{C59668D3-09F9-BD44-8596-C01818912BD0}"/>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16" name="Rectangle 171">
              <a:extLst>
                <a:ext uri="{FF2B5EF4-FFF2-40B4-BE49-F238E27FC236}">
                  <a16:creationId xmlns:a16="http://schemas.microsoft.com/office/drawing/2014/main" id="{8E530C7C-3D86-3C4B-891E-CB9AC883FCB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325" name="Group 172">
            <a:extLst>
              <a:ext uri="{FF2B5EF4-FFF2-40B4-BE49-F238E27FC236}">
                <a16:creationId xmlns:a16="http://schemas.microsoft.com/office/drawing/2014/main" id="{F34C0BB9-9ECA-9B40-B10C-16DEDBDC16C3}"/>
              </a:ext>
            </a:extLst>
          </p:cNvPr>
          <p:cNvGrpSpPr>
            <a:grpSpLocks/>
          </p:cNvGrpSpPr>
          <p:nvPr/>
        </p:nvGrpSpPr>
        <p:grpSpPr bwMode="auto">
          <a:xfrm>
            <a:off x="8430868" y="4245057"/>
            <a:ext cx="525463" cy="557213"/>
            <a:chOff x="-44" y="1473"/>
            <a:chExt cx="981" cy="1105"/>
          </a:xfrm>
        </p:grpSpPr>
        <p:pic>
          <p:nvPicPr>
            <p:cNvPr id="326" name="Picture 173" descr="desktop_computer_stylized_medium">
              <a:extLst>
                <a:ext uri="{FF2B5EF4-FFF2-40B4-BE49-F238E27FC236}">
                  <a16:creationId xmlns:a16="http://schemas.microsoft.com/office/drawing/2014/main" id="{58DEA6BA-6A8A-414B-A5D1-8C42E963B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 name="Freeform 174">
              <a:extLst>
                <a:ext uri="{FF2B5EF4-FFF2-40B4-BE49-F238E27FC236}">
                  <a16:creationId xmlns:a16="http://schemas.microsoft.com/office/drawing/2014/main" id="{5636D377-DB0D-6F40-811F-10EE64604D6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28" name="Group 175">
            <a:extLst>
              <a:ext uri="{FF2B5EF4-FFF2-40B4-BE49-F238E27FC236}">
                <a16:creationId xmlns:a16="http://schemas.microsoft.com/office/drawing/2014/main" id="{7306AC90-5B34-3F4E-B626-0E34022A31C8}"/>
              </a:ext>
            </a:extLst>
          </p:cNvPr>
          <p:cNvGrpSpPr>
            <a:grpSpLocks/>
          </p:cNvGrpSpPr>
          <p:nvPr/>
        </p:nvGrpSpPr>
        <p:grpSpPr bwMode="auto">
          <a:xfrm>
            <a:off x="9196043" y="654132"/>
            <a:ext cx="377825" cy="576263"/>
            <a:chOff x="4140" y="429"/>
            <a:chExt cx="1425" cy="2396"/>
          </a:xfrm>
        </p:grpSpPr>
        <p:sp>
          <p:nvSpPr>
            <p:cNvPr id="329" name="Freeform 176">
              <a:extLst>
                <a:ext uri="{FF2B5EF4-FFF2-40B4-BE49-F238E27FC236}">
                  <a16:creationId xmlns:a16="http://schemas.microsoft.com/office/drawing/2014/main" id="{F3CFDF78-3F2C-B047-99D5-2F35E0D1B496}"/>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0" name="Rectangle 177">
              <a:extLst>
                <a:ext uri="{FF2B5EF4-FFF2-40B4-BE49-F238E27FC236}">
                  <a16:creationId xmlns:a16="http://schemas.microsoft.com/office/drawing/2014/main" id="{6D671750-A74B-B64E-8E68-C40948E6DE36}"/>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31" name="Freeform 178">
              <a:extLst>
                <a:ext uri="{FF2B5EF4-FFF2-40B4-BE49-F238E27FC236}">
                  <a16:creationId xmlns:a16="http://schemas.microsoft.com/office/drawing/2014/main" id="{9438FA78-1938-514C-80BF-10ED666E38FE}"/>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2" name="Freeform 179">
              <a:extLst>
                <a:ext uri="{FF2B5EF4-FFF2-40B4-BE49-F238E27FC236}">
                  <a16:creationId xmlns:a16="http://schemas.microsoft.com/office/drawing/2014/main" id="{FD23EFF2-90E8-9045-936A-06124249A5E5}"/>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3" name="Rectangle 180">
              <a:extLst>
                <a:ext uri="{FF2B5EF4-FFF2-40B4-BE49-F238E27FC236}">
                  <a16:creationId xmlns:a16="http://schemas.microsoft.com/office/drawing/2014/main" id="{C3C9A679-FD27-EE4A-B715-049B9DDB6300}"/>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34" name="Group 181">
              <a:extLst>
                <a:ext uri="{FF2B5EF4-FFF2-40B4-BE49-F238E27FC236}">
                  <a16:creationId xmlns:a16="http://schemas.microsoft.com/office/drawing/2014/main" id="{F5C3481D-451B-B142-A35C-15C582D38E95}"/>
                </a:ext>
              </a:extLst>
            </p:cNvPr>
            <p:cNvGrpSpPr>
              <a:grpSpLocks/>
            </p:cNvGrpSpPr>
            <p:nvPr/>
          </p:nvGrpSpPr>
          <p:grpSpPr bwMode="auto">
            <a:xfrm>
              <a:off x="4749" y="668"/>
              <a:ext cx="581" cy="145"/>
              <a:chOff x="614" y="2568"/>
              <a:chExt cx="725" cy="139"/>
            </a:xfrm>
          </p:grpSpPr>
          <p:sp>
            <p:nvSpPr>
              <p:cNvPr id="359" name="AutoShape 182">
                <a:extLst>
                  <a:ext uri="{FF2B5EF4-FFF2-40B4-BE49-F238E27FC236}">
                    <a16:creationId xmlns:a16="http://schemas.microsoft.com/office/drawing/2014/main" id="{2C243628-F48B-0247-9C77-CADC193BA25B}"/>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60" name="AutoShape 183">
                <a:extLst>
                  <a:ext uri="{FF2B5EF4-FFF2-40B4-BE49-F238E27FC236}">
                    <a16:creationId xmlns:a16="http://schemas.microsoft.com/office/drawing/2014/main" id="{C3D71DA0-C793-D949-906B-887E37FD01C9}"/>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35" name="Rectangle 184">
              <a:extLst>
                <a:ext uri="{FF2B5EF4-FFF2-40B4-BE49-F238E27FC236}">
                  <a16:creationId xmlns:a16="http://schemas.microsoft.com/office/drawing/2014/main" id="{246902F9-C4DC-454E-9DA0-3D5842DB38D7}"/>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36" name="Group 185">
              <a:extLst>
                <a:ext uri="{FF2B5EF4-FFF2-40B4-BE49-F238E27FC236}">
                  <a16:creationId xmlns:a16="http://schemas.microsoft.com/office/drawing/2014/main" id="{7667DA9A-FE8F-654A-8B9E-218AADDABF18}"/>
                </a:ext>
              </a:extLst>
            </p:cNvPr>
            <p:cNvGrpSpPr>
              <a:grpSpLocks/>
            </p:cNvGrpSpPr>
            <p:nvPr/>
          </p:nvGrpSpPr>
          <p:grpSpPr bwMode="auto">
            <a:xfrm>
              <a:off x="4747" y="994"/>
              <a:ext cx="581" cy="134"/>
              <a:chOff x="614" y="2568"/>
              <a:chExt cx="725" cy="139"/>
            </a:xfrm>
          </p:grpSpPr>
          <p:sp>
            <p:nvSpPr>
              <p:cNvPr id="357" name="AutoShape 186">
                <a:extLst>
                  <a:ext uri="{FF2B5EF4-FFF2-40B4-BE49-F238E27FC236}">
                    <a16:creationId xmlns:a16="http://schemas.microsoft.com/office/drawing/2014/main" id="{89170F11-7571-2B45-8719-95E83BC651D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58" name="AutoShape 187">
                <a:extLst>
                  <a:ext uri="{FF2B5EF4-FFF2-40B4-BE49-F238E27FC236}">
                    <a16:creationId xmlns:a16="http://schemas.microsoft.com/office/drawing/2014/main" id="{E76D6632-4213-1A4C-994D-E58521FFA45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37" name="Rectangle 188">
              <a:extLst>
                <a:ext uri="{FF2B5EF4-FFF2-40B4-BE49-F238E27FC236}">
                  <a16:creationId xmlns:a16="http://schemas.microsoft.com/office/drawing/2014/main" id="{042D5530-947C-8042-964E-981127ADCA1C}"/>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38" name="Rectangle 189">
              <a:extLst>
                <a:ext uri="{FF2B5EF4-FFF2-40B4-BE49-F238E27FC236}">
                  <a16:creationId xmlns:a16="http://schemas.microsoft.com/office/drawing/2014/main" id="{2F89380A-7E24-A848-A517-F0FC736922E7}"/>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39" name="Group 190">
              <a:extLst>
                <a:ext uri="{FF2B5EF4-FFF2-40B4-BE49-F238E27FC236}">
                  <a16:creationId xmlns:a16="http://schemas.microsoft.com/office/drawing/2014/main" id="{38C1848A-3B99-B348-91C8-29218555E83A}"/>
                </a:ext>
              </a:extLst>
            </p:cNvPr>
            <p:cNvGrpSpPr>
              <a:grpSpLocks/>
            </p:cNvGrpSpPr>
            <p:nvPr/>
          </p:nvGrpSpPr>
          <p:grpSpPr bwMode="auto">
            <a:xfrm>
              <a:off x="4735" y="1627"/>
              <a:ext cx="582" cy="151"/>
              <a:chOff x="614" y="2568"/>
              <a:chExt cx="725" cy="139"/>
            </a:xfrm>
          </p:grpSpPr>
          <p:sp>
            <p:nvSpPr>
              <p:cNvPr id="355" name="AutoShape 191">
                <a:extLst>
                  <a:ext uri="{FF2B5EF4-FFF2-40B4-BE49-F238E27FC236}">
                    <a16:creationId xmlns:a16="http://schemas.microsoft.com/office/drawing/2014/main" id="{676776FA-ACE8-1B44-A3F2-EE744FFE1B2F}"/>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56" name="AutoShape 192">
                <a:extLst>
                  <a:ext uri="{FF2B5EF4-FFF2-40B4-BE49-F238E27FC236}">
                    <a16:creationId xmlns:a16="http://schemas.microsoft.com/office/drawing/2014/main" id="{642A052A-BC62-D049-9EBF-AC2B9D28A87C}"/>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40" name="Freeform 193">
              <a:extLst>
                <a:ext uri="{FF2B5EF4-FFF2-40B4-BE49-F238E27FC236}">
                  <a16:creationId xmlns:a16="http://schemas.microsoft.com/office/drawing/2014/main" id="{20022731-282E-5349-BD84-5AC931894117}"/>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341" name="Group 194">
              <a:extLst>
                <a:ext uri="{FF2B5EF4-FFF2-40B4-BE49-F238E27FC236}">
                  <a16:creationId xmlns:a16="http://schemas.microsoft.com/office/drawing/2014/main" id="{C8EEA896-B8C6-834F-9741-B4BC6894041D}"/>
                </a:ext>
              </a:extLst>
            </p:cNvPr>
            <p:cNvGrpSpPr>
              <a:grpSpLocks/>
            </p:cNvGrpSpPr>
            <p:nvPr/>
          </p:nvGrpSpPr>
          <p:grpSpPr bwMode="auto">
            <a:xfrm>
              <a:off x="4739" y="1327"/>
              <a:ext cx="582" cy="139"/>
              <a:chOff x="614" y="2568"/>
              <a:chExt cx="725" cy="139"/>
            </a:xfrm>
          </p:grpSpPr>
          <p:sp>
            <p:nvSpPr>
              <p:cNvPr id="353" name="AutoShape 195">
                <a:extLst>
                  <a:ext uri="{FF2B5EF4-FFF2-40B4-BE49-F238E27FC236}">
                    <a16:creationId xmlns:a16="http://schemas.microsoft.com/office/drawing/2014/main" id="{FAEB0127-5E88-8848-A1E8-FCDC82E85BB6}"/>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54" name="AutoShape 196">
                <a:extLst>
                  <a:ext uri="{FF2B5EF4-FFF2-40B4-BE49-F238E27FC236}">
                    <a16:creationId xmlns:a16="http://schemas.microsoft.com/office/drawing/2014/main" id="{F6C14D4D-54BC-0347-8DE7-8C387B0DE5D3}"/>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42" name="Rectangle 197">
              <a:extLst>
                <a:ext uri="{FF2B5EF4-FFF2-40B4-BE49-F238E27FC236}">
                  <a16:creationId xmlns:a16="http://schemas.microsoft.com/office/drawing/2014/main" id="{DE2B5795-02B3-824F-BFB7-9E4468C2E04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43" name="Freeform 198">
              <a:extLst>
                <a:ext uri="{FF2B5EF4-FFF2-40B4-BE49-F238E27FC236}">
                  <a16:creationId xmlns:a16="http://schemas.microsoft.com/office/drawing/2014/main" id="{30654D98-FCC5-4940-8B89-40DEC14D245E}"/>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4" name="Freeform 199">
              <a:extLst>
                <a:ext uri="{FF2B5EF4-FFF2-40B4-BE49-F238E27FC236}">
                  <a16:creationId xmlns:a16="http://schemas.microsoft.com/office/drawing/2014/main" id="{DB2F1485-9F89-A14E-B2B0-E716B66FE509}"/>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5" name="Oval 200">
              <a:extLst>
                <a:ext uri="{FF2B5EF4-FFF2-40B4-BE49-F238E27FC236}">
                  <a16:creationId xmlns:a16="http://schemas.microsoft.com/office/drawing/2014/main" id="{0913F7BB-B350-6F4C-8E3C-B4373B6BBC1E}"/>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46" name="Freeform 201">
              <a:extLst>
                <a:ext uri="{FF2B5EF4-FFF2-40B4-BE49-F238E27FC236}">
                  <a16:creationId xmlns:a16="http://schemas.microsoft.com/office/drawing/2014/main" id="{D806CA0F-D39E-1044-8994-B3481BAC561C}"/>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7" name="AutoShape 202">
              <a:extLst>
                <a:ext uri="{FF2B5EF4-FFF2-40B4-BE49-F238E27FC236}">
                  <a16:creationId xmlns:a16="http://schemas.microsoft.com/office/drawing/2014/main" id="{653E2F84-88DD-4C48-9132-5E9C22D3C500}"/>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48" name="AutoShape 203">
              <a:extLst>
                <a:ext uri="{FF2B5EF4-FFF2-40B4-BE49-F238E27FC236}">
                  <a16:creationId xmlns:a16="http://schemas.microsoft.com/office/drawing/2014/main" id="{7C1622A3-9F30-FA42-9B80-C8BB00A05B8D}"/>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49" name="Oval 204">
              <a:extLst>
                <a:ext uri="{FF2B5EF4-FFF2-40B4-BE49-F238E27FC236}">
                  <a16:creationId xmlns:a16="http://schemas.microsoft.com/office/drawing/2014/main" id="{432A4179-C51B-DE48-94FC-B7412F4DD34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50" name="Oval 205">
              <a:extLst>
                <a:ext uri="{FF2B5EF4-FFF2-40B4-BE49-F238E27FC236}">
                  <a16:creationId xmlns:a16="http://schemas.microsoft.com/office/drawing/2014/main" id="{9EF71E96-D069-134D-9318-D85F7FF2C50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351" name="Oval 206">
              <a:extLst>
                <a:ext uri="{FF2B5EF4-FFF2-40B4-BE49-F238E27FC236}">
                  <a16:creationId xmlns:a16="http://schemas.microsoft.com/office/drawing/2014/main" id="{3E78A6EB-9CEA-E74E-91AB-439D7171D3AA}"/>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52" name="Rectangle 207">
              <a:extLst>
                <a:ext uri="{FF2B5EF4-FFF2-40B4-BE49-F238E27FC236}">
                  <a16:creationId xmlns:a16="http://schemas.microsoft.com/office/drawing/2014/main" id="{1A62E052-D07D-6743-8E2D-F67E3E528E8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361" name="Group 208">
            <a:extLst>
              <a:ext uri="{FF2B5EF4-FFF2-40B4-BE49-F238E27FC236}">
                <a16:creationId xmlns:a16="http://schemas.microsoft.com/office/drawing/2014/main" id="{6A05235C-3E77-6F4F-8ADA-6D04AB8484D1}"/>
              </a:ext>
            </a:extLst>
          </p:cNvPr>
          <p:cNvGrpSpPr>
            <a:grpSpLocks/>
          </p:cNvGrpSpPr>
          <p:nvPr/>
        </p:nvGrpSpPr>
        <p:grpSpPr bwMode="auto">
          <a:xfrm>
            <a:off x="9948518" y="685882"/>
            <a:ext cx="377825" cy="576263"/>
            <a:chOff x="4140" y="429"/>
            <a:chExt cx="1425" cy="2396"/>
          </a:xfrm>
        </p:grpSpPr>
        <p:sp>
          <p:nvSpPr>
            <p:cNvPr id="362" name="Freeform 209">
              <a:extLst>
                <a:ext uri="{FF2B5EF4-FFF2-40B4-BE49-F238E27FC236}">
                  <a16:creationId xmlns:a16="http://schemas.microsoft.com/office/drawing/2014/main" id="{D166875E-AD19-804C-965F-CDAED7A642D2}"/>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3" name="Rectangle 210">
              <a:extLst>
                <a:ext uri="{FF2B5EF4-FFF2-40B4-BE49-F238E27FC236}">
                  <a16:creationId xmlns:a16="http://schemas.microsoft.com/office/drawing/2014/main" id="{EC5E264D-98A2-B44D-B995-4CB53C25E2B4}"/>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64" name="Freeform 211">
              <a:extLst>
                <a:ext uri="{FF2B5EF4-FFF2-40B4-BE49-F238E27FC236}">
                  <a16:creationId xmlns:a16="http://schemas.microsoft.com/office/drawing/2014/main" id="{C1CF933D-FB73-3240-9F1D-5EED49E6AB45}"/>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5" name="Freeform 212">
              <a:extLst>
                <a:ext uri="{FF2B5EF4-FFF2-40B4-BE49-F238E27FC236}">
                  <a16:creationId xmlns:a16="http://schemas.microsoft.com/office/drawing/2014/main" id="{0FC67CB2-6BE1-1847-A437-D99084C5CC4E}"/>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6" name="Rectangle 213">
              <a:extLst>
                <a:ext uri="{FF2B5EF4-FFF2-40B4-BE49-F238E27FC236}">
                  <a16:creationId xmlns:a16="http://schemas.microsoft.com/office/drawing/2014/main" id="{14B7D932-BBFC-B74D-816C-440DB3FEB06E}"/>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67" name="Group 214">
              <a:extLst>
                <a:ext uri="{FF2B5EF4-FFF2-40B4-BE49-F238E27FC236}">
                  <a16:creationId xmlns:a16="http://schemas.microsoft.com/office/drawing/2014/main" id="{904783F7-C673-AC48-8DEC-45B791D2E0FD}"/>
                </a:ext>
              </a:extLst>
            </p:cNvPr>
            <p:cNvGrpSpPr>
              <a:grpSpLocks/>
            </p:cNvGrpSpPr>
            <p:nvPr/>
          </p:nvGrpSpPr>
          <p:grpSpPr bwMode="auto">
            <a:xfrm>
              <a:off x="4749" y="668"/>
              <a:ext cx="581" cy="145"/>
              <a:chOff x="614" y="2568"/>
              <a:chExt cx="725" cy="139"/>
            </a:xfrm>
          </p:grpSpPr>
          <p:sp>
            <p:nvSpPr>
              <p:cNvPr id="392" name="AutoShape 215">
                <a:extLst>
                  <a:ext uri="{FF2B5EF4-FFF2-40B4-BE49-F238E27FC236}">
                    <a16:creationId xmlns:a16="http://schemas.microsoft.com/office/drawing/2014/main" id="{259ABA3E-950D-BF40-AF00-89747854A5FD}"/>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93" name="AutoShape 216">
                <a:extLst>
                  <a:ext uri="{FF2B5EF4-FFF2-40B4-BE49-F238E27FC236}">
                    <a16:creationId xmlns:a16="http://schemas.microsoft.com/office/drawing/2014/main" id="{D537C256-5556-E84D-BFD9-801601AF6D06}"/>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68" name="Rectangle 217">
              <a:extLst>
                <a:ext uri="{FF2B5EF4-FFF2-40B4-BE49-F238E27FC236}">
                  <a16:creationId xmlns:a16="http://schemas.microsoft.com/office/drawing/2014/main" id="{6A16D193-BA00-FA4C-84D3-5F7B5C0311B4}"/>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69" name="Group 218">
              <a:extLst>
                <a:ext uri="{FF2B5EF4-FFF2-40B4-BE49-F238E27FC236}">
                  <a16:creationId xmlns:a16="http://schemas.microsoft.com/office/drawing/2014/main" id="{7151F57C-7772-D741-B346-9FD22AFEAC1C}"/>
                </a:ext>
              </a:extLst>
            </p:cNvPr>
            <p:cNvGrpSpPr>
              <a:grpSpLocks/>
            </p:cNvGrpSpPr>
            <p:nvPr/>
          </p:nvGrpSpPr>
          <p:grpSpPr bwMode="auto">
            <a:xfrm>
              <a:off x="4747" y="994"/>
              <a:ext cx="581" cy="134"/>
              <a:chOff x="614" y="2568"/>
              <a:chExt cx="725" cy="139"/>
            </a:xfrm>
          </p:grpSpPr>
          <p:sp>
            <p:nvSpPr>
              <p:cNvPr id="390" name="AutoShape 219">
                <a:extLst>
                  <a:ext uri="{FF2B5EF4-FFF2-40B4-BE49-F238E27FC236}">
                    <a16:creationId xmlns:a16="http://schemas.microsoft.com/office/drawing/2014/main" id="{28A8406C-AFA4-F94B-A2C4-E4FFB185C64F}"/>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91" name="AutoShape 220">
                <a:extLst>
                  <a:ext uri="{FF2B5EF4-FFF2-40B4-BE49-F238E27FC236}">
                    <a16:creationId xmlns:a16="http://schemas.microsoft.com/office/drawing/2014/main" id="{9A186499-2183-C24F-89D0-ACB1D39A2787}"/>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70" name="Rectangle 221">
              <a:extLst>
                <a:ext uri="{FF2B5EF4-FFF2-40B4-BE49-F238E27FC236}">
                  <a16:creationId xmlns:a16="http://schemas.microsoft.com/office/drawing/2014/main" id="{6959C99C-8685-CE45-B4A0-BEEBD9CE6FDF}"/>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71" name="Rectangle 222">
              <a:extLst>
                <a:ext uri="{FF2B5EF4-FFF2-40B4-BE49-F238E27FC236}">
                  <a16:creationId xmlns:a16="http://schemas.microsoft.com/office/drawing/2014/main" id="{0CEC0CDC-F36A-E147-800E-4BFDDC412C2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372" name="Group 223">
              <a:extLst>
                <a:ext uri="{FF2B5EF4-FFF2-40B4-BE49-F238E27FC236}">
                  <a16:creationId xmlns:a16="http://schemas.microsoft.com/office/drawing/2014/main" id="{07BF1C14-2C6F-B94F-8289-1C37D6C61529}"/>
                </a:ext>
              </a:extLst>
            </p:cNvPr>
            <p:cNvGrpSpPr>
              <a:grpSpLocks/>
            </p:cNvGrpSpPr>
            <p:nvPr/>
          </p:nvGrpSpPr>
          <p:grpSpPr bwMode="auto">
            <a:xfrm>
              <a:off x="4735" y="1627"/>
              <a:ext cx="582" cy="151"/>
              <a:chOff x="614" y="2568"/>
              <a:chExt cx="725" cy="139"/>
            </a:xfrm>
          </p:grpSpPr>
          <p:sp>
            <p:nvSpPr>
              <p:cNvPr id="388" name="AutoShape 224">
                <a:extLst>
                  <a:ext uri="{FF2B5EF4-FFF2-40B4-BE49-F238E27FC236}">
                    <a16:creationId xmlns:a16="http://schemas.microsoft.com/office/drawing/2014/main" id="{B660D864-E6AF-2A4B-AF6E-15E67C246146}"/>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9" name="AutoShape 225">
                <a:extLst>
                  <a:ext uri="{FF2B5EF4-FFF2-40B4-BE49-F238E27FC236}">
                    <a16:creationId xmlns:a16="http://schemas.microsoft.com/office/drawing/2014/main" id="{A5592FCE-B8EB-CD42-BD69-D7E95DA3E255}"/>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73" name="Freeform 226">
              <a:extLst>
                <a:ext uri="{FF2B5EF4-FFF2-40B4-BE49-F238E27FC236}">
                  <a16:creationId xmlns:a16="http://schemas.microsoft.com/office/drawing/2014/main" id="{176C9152-AD9C-0043-999D-97BF01B75C5D}"/>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374" name="Group 227">
              <a:extLst>
                <a:ext uri="{FF2B5EF4-FFF2-40B4-BE49-F238E27FC236}">
                  <a16:creationId xmlns:a16="http://schemas.microsoft.com/office/drawing/2014/main" id="{DB7553BD-7EEF-1144-A10E-45052E753529}"/>
                </a:ext>
              </a:extLst>
            </p:cNvPr>
            <p:cNvGrpSpPr>
              <a:grpSpLocks/>
            </p:cNvGrpSpPr>
            <p:nvPr/>
          </p:nvGrpSpPr>
          <p:grpSpPr bwMode="auto">
            <a:xfrm>
              <a:off x="4739" y="1327"/>
              <a:ext cx="582" cy="139"/>
              <a:chOff x="614" y="2568"/>
              <a:chExt cx="725" cy="139"/>
            </a:xfrm>
          </p:grpSpPr>
          <p:sp>
            <p:nvSpPr>
              <p:cNvPr id="386" name="AutoShape 228">
                <a:extLst>
                  <a:ext uri="{FF2B5EF4-FFF2-40B4-BE49-F238E27FC236}">
                    <a16:creationId xmlns:a16="http://schemas.microsoft.com/office/drawing/2014/main" id="{209B423B-7C84-A444-BC5D-A11FD15670F9}"/>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7" name="AutoShape 229">
                <a:extLst>
                  <a:ext uri="{FF2B5EF4-FFF2-40B4-BE49-F238E27FC236}">
                    <a16:creationId xmlns:a16="http://schemas.microsoft.com/office/drawing/2014/main" id="{5AE73D33-B566-9A49-9DC6-C5469487BDCF}"/>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375" name="Rectangle 230">
              <a:extLst>
                <a:ext uri="{FF2B5EF4-FFF2-40B4-BE49-F238E27FC236}">
                  <a16:creationId xmlns:a16="http://schemas.microsoft.com/office/drawing/2014/main" id="{F54FB1FA-BA67-4B47-8CD0-DC612A86E69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76" name="Freeform 231">
              <a:extLst>
                <a:ext uri="{FF2B5EF4-FFF2-40B4-BE49-F238E27FC236}">
                  <a16:creationId xmlns:a16="http://schemas.microsoft.com/office/drawing/2014/main" id="{A3240397-6B0C-654E-88F1-F3F3AD6232E7}"/>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77" name="Freeform 232">
              <a:extLst>
                <a:ext uri="{FF2B5EF4-FFF2-40B4-BE49-F238E27FC236}">
                  <a16:creationId xmlns:a16="http://schemas.microsoft.com/office/drawing/2014/main" id="{1A86C13D-4B43-504E-B61C-E2C65477525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78" name="Oval 233">
              <a:extLst>
                <a:ext uri="{FF2B5EF4-FFF2-40B4-BE49-F238E27FC236}">
                  <a16:creationId xmlns:a16="http://schemas.microsoft.com/office/drawing/2014/main" id="{A925E2BE-2521-064E-94A2-F5B3CE2A61D8}"/>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79" name="Freeform 234">
              <a:extLst>
                <a:ext uri="{FF2B5EF4-FFF2-40B4-BE49-F238E27FC236}">
                  <a16:creationId xmlns:a16="http://schemas.microsoft.com/office/drawing/2014/main" id="{D0F8527B-9979-9843-B950-02EEB33AD61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0" name="AutoShape 235">
              <a:extLst>
                <a:ext uri="{FF2B5EF4-FFF2-40B4-BE49-F238E27FC236}">
                  <a16:creationId xmlns:a16="http://schemas.microsoft.com/office/drawing/2014/main" id="{01246D65-1D83-514D-96A0-3F53F7E62D09}"/>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1" name="AutoShape 236">
              <a:extLst>
                <a:ext uri="{FF2B5EF4-FFF2-40B4-BE49-F238E27FC236}">
                  <a16:creationId xmlns:a16="http://schemas.microsoft.com/office/drawing/2014/main" id="{EE09E67D-74DE-8E41-B31D-30EBA899EA8C}"/>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2" name="Oval 237">
              <a:extLst>
                <a:ext uri="{FF2B5EF4-FFF2-40B4-BE49-F238E27FC236}">
                  <a16:creationId xmlns:a16="http://schemas.microsoft.com/office/drawing/2014/main" id="{1BAA3765-A4A2-D249-B5E6-B37A650693CE}"/>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3" name="Oval 238">
              <a:extLst>
                <a:ext uri="{FF2B5EF4-FFF2-40B4-BE49-F238E27FC236}">
                  <a16:creationId xmlns:a16="http://schemas.microsoft.com/office/drawing/2014/main" id="{B5829A6B-5209-D644-82E1-A9C2A8D9A01D}"/>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384" name="Oval 239">
              <a:extLst>
                <a:ext uri="{FF2B5EF4-FFF2-40B4-BE49-F238E27FC236}">
                  <a16:creationId xmlns:a16="http://schemas.microsoft.com/office/drawing/2014/main" id="{95394ED4-DC3D-F146-9AEE-0FC4AFC88A7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5" name="Rectangle 240">
              <a:extLst>
                <a:ext uri="{FF2B5EF4-FFF2-40B4-BE49-F238E27FC236}">
                  <a16:creationId xmlns:a16="http://schemas.microsoft.com/office/drawing/2014/main" id="{A039A534-5AD2-354C-8072-85670484B5B5}"/>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394" name="Group 241">
            <a:extLst>
              <a:ext uri="{FF2B5EF4-FFF2-40B4-BE49-F238E27FC236}">
                <a16:creationId xmlns:a16="http://schemas.microsoft.com/office/drawing/2014/main" id="{9BE96710-6956-1941-96D5-89D2082B85BD}"/>
              </a:ext>
            </a:extLst>
          </p:cNvPr>
          <p:cNvGrpSpPr>
            <a:grpSpLocks/>
          </p:cNvGrpSpPr>
          <p:nvPr/>
        </p:nvGrpSpPr>
        <p:grpSpPr bwMode="auto">
          <a:xfrm>
            <a:off x="10558118" y="838282"/>
            <a:ext cx="377825" cy="576263"/>
            <a:chOff x="4140" y="429"/>
            <a:chExt cx="1425" cy="2396"/>
          </a:xfrm>
        </p:grpSpPr>
        <p:sp>
          <p:nvSpPr>
            <p:cNvPr id="395" name="Freeform 242">
              <a:extLst>
                <a:ext uri="{FF2B5EF4-FFF2-40B4-BE49-F238E27FC236}">
                  <a16:creationId xmlns:a16="http://schemas.microsoft.com/office/drawing/2014/main" id="{98FED06C-86AC-174D-897A-AF88782AB34D}"/>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6" name="Rectangle 243">
              <a:extLst>
                <a:ext uri="{FF2B5EF4-FFF2-40B4-BE49-F238E27FC236}">
                  <a16:creationId xmlns:a16="http://schemas.microsoft.com/office/drawing/2014/main" id="{7BCB3493-2EA3-894F-95D3-4BD9689BC0B5}"/>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97" name="Freeform 244">
              <a:extLst>
                <a:ext uri="{FF2B5EF4-FFF2-40B4-BE49-F238E27FC236}">
                  <a16:creationId xmlns:a16="http://schemas.microsoft.com/office/drawing/2014/main" id="{04E3D02B-467F-7F4F-8DC3-9D363101FB1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8" name="Freeform 245">
              <a:extLst>
                <a:ext uri="{FF2B5EF4-FFF2-40B4-BE49-F238E27FC236}">
                  <a16:creationId xmlns:a16="http://schemas.microsoft.com/office/drawing/2014/main" id="{DA94A9FA-D5B5-214A-8D37-34D4B61F600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9" name="Rectangle 246">
              <a:extLst>
                <a:ext uri="{FF2B5EF4-FFF2-40B4-BE49-F238E27FC236}">
                  <a16:creationId xmlns:a16="http://schemas.microsoft.com/office/drawing/2014/main" id="{50539DB1-8D20-F44A-8958-354C5B49CA22}"/>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00" name="Group 247">
              <a:extLst>
                <a:ext uri="{FF2B5EF4-FFF2-40B4-BE49-F238E27FC236}">
                  <a16:creationId xmlns:a16="http://schemas.microsoft.com/office/drawing/2014/main" id="{ABC4B2B5-E127-B14E-8370-5BCDD85E2944}"/>
                </a:ext>
              </a:extLst>
            </p:cNvPr>
            <p:cNvGrpSpPr>
              <a:grpSpLocks/>
            </p:cNvGrpSpPr>
            <p:nvPr/>
          </p:nvGrpSpPr>
          <p:grpSpPr bwMode="auto">
            <a:xfrm>
              <a:off x="4749" y="668"/>
              <a:ext cx="581" cy="145"/>
              <a:chOff x="614" y="2568"/>
              <a:chExt cx="725" cy="139"/>
            </a:xfrm>
          </p:grpSpPr>
          <p:sp>
            <p:nvSpPr>
              <p:cNvPr id="425" name="AutoShape 248">
                <a:extLst>
                  <a:ext uri="{FF2B5EF4-FFF2-40B4-BE49-F238E27FC236}">
                    <a16:creationId xmlns:a16="http://schemas.microsoft.com/office/drawing/2014/main" id="{2544F03E-3822-9142-840A-4600BC4923CF}"/>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6" name="AutoShape 249">
                <a:extLst>
                  <a:ext uri="{FF2B5EF4-FFF2-40B4-BE49-F238E27FC236}">
                    <a16:creationId xmlns:a16="http://schemas.microsoft.com/office/drawing/2014/main" id="{0D6C988D-2CAC-3A4A-8FAC-72B8697E7B94}"/>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01" name="Rectangle 250">
              <a:extLst>
                <a:ext uri="{FF2B5EF4-FFF2-40B4-BE49-F238E27FC236}">
                  <a16:creationId xmlns:a16="http://schemas.microsoft.com/office/drawing/2014/main" id="{FA55D5A2-C0A3-7741-814B-310A28BDD9A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02" name="Group 251">
              <a:extLst>
                <a:ext uri="{FF2B5EF4-FFF2-40B4-BE49-F238E27FC236}">
                  <a16:creationId xmlns:a16="http://schemas.microsoft.com/office/drawing/2014/main" id="{DC8A3227-B450-FB4D-852D-DC7E66FF6603}"/>
                </a:ext>
              </a:extLst>
            </p:cNvPr>
            <p:cNvGrpSpPr>
              <a:grpSpLocks/>
            </p:cNvGrpSpPr>
            <p:nvPr/>
          </p:nvGrpSpPr>
          <p:grpSpPr bwMode="auto">
            <a:xfrm>
              <a:off x="4747" y="994"/>
              <a:ext cx="581" cy="134"/>
              <a:chOff x="614" y="2568"/>
              <a:chExt cx="725" cy="139"/>
            </a:xfrm>
          </p:grpSpPr>
          <p:sp>
            <p:nvSpPr>
              <p:cNvPr id="423" name="AutoShape 252">
                <a:extLst>
                  <a:ext uri="{FF2B5EF4-FFF2-40B4-BE49-F238E27FC236}">
                    <a16:creationId xmlns:a16="http://schemas.microsoft.com/office/drawing/2014/main" id="{07F021BE-923D-804C-AB1C-CB812D97B76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4" name="AutoShape 253">
                <a:extLst>
                  <a:ext uri="{FF2B5EF4-FFF2-40B4-BE49-F238E27FC236}">
                    <a16:creationId xmlns:a16="http://schemas.microsoft.com/office/drawing/2014/main" id="{3A5C7537-D941-954D-9024-BF32F6D13451}"/>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03" name="Rectangle 254">
              <a:extLst>
                <a:ext uri="{FF2B5EF4-FFF2-40B4-BE49-F238E27FC236}">
                  <a16:creationId xmlns:a16="http://schemas.microsoft.com/office/drawing/2014/main" id="{855ECB0D-BAD2-724F-8296-56F037E689A6}"/>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04" name="Rectangle 255">
              <a:extLst>
                <a:ext uri="{FF2B5EF4-FFF2-40B4-BE49-F238E27FC236}">
                  <a16:creationId xmlns:a16="http://schemas.microsoft.com/office/drawing/2014/main" id="{6D021B7D-23B8-4545-B682-3F0C4BAB5EBA}"/>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05" name="Group 256">
              <a:extLst>
                <a:ext uri="{FF2B5EF4-FFF2-40B4-BE49-F238E27FC236}">
                  <a16:creationId xmlns:a16="http://schemas.microsoft.com/office/drawing/2014/main" id="{431DAF1F-4CC8-1C41-8EEC-05F7D5D789CB}"/>
                </a:ext>
              </a:extLst>
            </p:cNvPr>
            <p:cNvGrpSpPr>
              <a:grpSpLocks/>
            </p:cNvGrpSpPr>
            <p:nvPr/>
          </p:nvGrpSpPr>
          <p:grpSpPr bwMode="auto">
            <a:xfrm>
              <a:off x="4735" y="1627"/>
              <a:ext cx="582" cy="151"/>
              <a:chOff x="614" y="2568"/>
              <a:chExt cx="725" cy="139"/>
            </a:xfrm>
          </p:grpSpPr>
          <p:sp>
            <p:nvSpPr>
              <p:cNvPr id="421" name="AutoShape 257">
                <a:extLst>
                  <a:ext uri="{FF2B5EF4-FFF2-40B4-BE49-F238E27FC236}">
                    <a16:creationId xmlns:a16="http://schemas.microsoft.com/office/drawing/2014/main" id="{18C2CCBA-D707-A24B-A885-97D020E7BE08}"/>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2" name="AutoShape 258">
                <a:extLst>
                  <a:ext uri="{FF2B5EF4-FFF2-40B4-BE49-F238E27FC236}">
                    <a16:creationId xmlns:a16="http://schemas.microsoft.com/office/drawing/2014/main" id="{D7E10C1F-D1F0-7148-A44B-7FEC28811D3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06" name="Freeform 259">
              <a:extLst>
                <a:ext uri="{FF2B5EF4-FFF2-40B4-BE49-F238E27FC236}">
                  <a16:creationId xmlns:a16="http://schemas.microsoft.com/office/drawing/2014/main" id="{0365C11C-6E47-864E-8122-6C27C34F003E}"/>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07" name="Group 260">
              <a:extLst>
                <a:ext uri="{FF2B5EF4-FFF2-40B4-BE49-F238E27FC236}">
                  <a16:creationId xmlns:a16="http://schemas.microsoft.com/office/drawing/2014/main" id="{27B41BB0-4231-F248-B65A-1A45AD2C9CD7}"/>
                </a:ext>
              </a:extLst>
            </p:cNvPr>
            <p:cNvGrpSpPr>
              <a:grpSpLocks/>
            </p:cNvGrpSpPr>
            <p:nvPr/>
          </p:nvGrpSpPr>
          <p:grpSpPr bwMode="auto">
            <a:xfrm>
              <a:off x="4739" y="1327"/>
              <a:ext cx="582" cy="139"/>
              <a:chOff x="614" y="2568"/>
              <a:chExt cx="725" cy="139"/>
            </a:xfrm>
          </p:grpSpPr>
          <p:sp>
            <p:nvSpPr>
              <p:cNvPr id="419" name="AutoShape 261">
                <a:extLst>
                  <a:ext uri="{FF2B5EF4-FFF2-40B4-BE49-F238E27FC236}">
                    <a16:creationId xmlns:a16="http://schemas.microsoft.com/office/drawing/2014/main" id="{CEAEF38F-92BA-B54F-82FB-C23A106C098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0" name="AutoShape 262">
                <a:extLst>
                  <a:ext uri="{FF2B5EF4-FFF2-40B4-BE49-F238E27FC236}">
                    <a16:creationId xmlns:a16="http://schemas.microsoft.com/office/drawing/2014/main" id="{77559B45-47D4-F047-A0E1-3FD4F77050A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08" name="Rectangle 263">
              <a:extLst>
                <a:ext uri="{FF2B5EF4-FFF2-40B4-BE49-F238E27FC236}">
                  <a16:creationId xmlns:a16="http://schemas.microsoft.com/office/drawing/2014/main" id="{2BB4AB2F-1E19-ED46-91D0-686A5791A857}"/>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09" name="Freeform 264">
              <a:extLst>
                <a:ext uri="{FF2B5EF4-FFF2-40B4-BE49-F238E27FC236}">
                  <a16:creationId xmlns:a16="http://schemas.microsoft.com/office/drawing/2014/main" id="{EFA4165B-2B89-EA44-AAFD-284DDE325634}"/>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0" name="Freeform 265">
              <a:extLst>
                <a:ext uri="{FF2B5EF4-FFF2-40B4-BE49-F238E27FC236}">
                  <a16:creationId xmlns:a16="http://schemas.microsoft.com/office/drawing/2014/main" id="{BF31806F-E19D-6643-B3AB-FCD24491260B}"/>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1" name="Oval 266">
              <a:extLst>
                <a:ext uri="{FF2B5EF4-FFF2-40B4-BE49-F238E27FC236}">
                  <a16:creationId xmlns:a16="http://schemas.microsoft.com/office/drawing/2014/main" id="{297B65E1-F9B5-1942-BAE5-456457D2ADC7}"/>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2" name="Freeform 267">
              <a:extLst>
                <a:ext uri="{FF2B5EF4-FFF2-40B4-BE49-F238E27FC236}">
                  <a16:creationId xmlns:a16="http://schemas.microsoft.com/office/drawing/2014/main" id="{D1451455-90D3-7B4E-9A6C-AC54A2B18BAA}"/>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3" name="AutoShape 268">
              <a:extLst>
                <a:ext uri="{FF2B5EF4-FFF2-40B4-BE49-F238E27FC236}">
                  <a16:creationId xmlns:a16="http://schemas.microsoft.com/office/drawing/2014/main" id="{B96820D1-74F4-9A4F-81C3-99D80AA66D04}"/>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4" name="AutoShape 269">
              <a:extLst>
                <a:ext uri="{FF2B5EF4-FFF2-40B4-BE49-F238E27FC236}">
                  <a16:creationId xmlns:a16="http://schemas.microsoft.com/office/drawing/2014/main" id="{24247BD6-F113-7F46-93F5-34E742E7FA69}"/>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5" name="Oval 270">
              <a:extLst>
                <a:ext uri="{FF2B5EF4-FFF2-40B4-BE49-F238E27FC236}">
                  <a16:creationId xmlns:a16="http://schemas.microsoft.com/office/drawing/2014/main" id="{4716773C-A574-8342-86DD-F8046121F015}"/>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6" name="Oval 271">
              <a:extLst>
                <a:ext uri="{FF2B5EF4-FFF2-40B4-BE49-F238E27FC236}">
                  <a16:creationId xmlns:a16="http://schemas.microsoft.com/office/drawing/2014/main" id="{9F959D50-71EC-0F46-8ED3-4FE4C63D6BFA}"/>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417" name="Oval 272">
              <a:extLst>
                <a:ext uri="{FF2B5EF4-FFF2-40B4-BE49-F238E27FC236}">
                  <a16:creationId xmlns:a16="http://schemas.microsoft.com/office/drawing/2014/main" id="{E6997777-676B-9145-9B53-650C5990989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8" name="Rectangle 273">
              <a:extLst>
                <a:ext uri="{FF2B5EF4-FFF2-40B4-BE49-F238E27FC236}">
                  <a16:creationId xmlns:a16="http://schemas.microsoft.com/office/drawing/2014/main" id="{80128537-C0E9-B945-A472-82EC596F177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427" name="Group 274">
            <a:extLst>
              <a:ext uri="{FF2B5EF4-FFF2-40B4-BE49-F238E27FC236}">
                <a16:creationId xmlns:a16="http://schemas.microsoft.com/office/drawing/2014/main" id="{637BEA6D-6926-F241-A7B7-63FD120295AA}"/>
              </a:ext>
            </a:extLst>
          </p:cNvPr>
          <p:cNvGrpSpPr>
            <a:grpSpLocks/>
          </p:cNvGrpSpPr>
          <p:nvPr/>
        </p:nvGrpSpPr>
        <p:grpSpPr bwMode="auto">
          <a:xfrm>
            <a:off x="10886731" y="1784432"/>
            <a:ext cx="377825" cy="576263"/>
            <a:chOff x="4140" y="429"/>
            <a:chExt cx="1425" cy="2396"/>
          </a:xfrm>
        </p:grpSpPr>
        <p:sp>
          <p:nvSpPr>
            <p:cNvPr id="428" name="Freeform 275">
              <a:extLst>
                <a:ext uri="{FF2B5EF4-FFF2-40B4-BE49-F238E27FC236}">
                  <a16:creationId xmlns:a16="http://schemas.microsoft.com/office/drawing/2014/main" id="{B73B5122-7AC1-A541-A7CB-7C92E34FE743}"/>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29" name="Rectangle 276">
              <a:extLst>
                <a:ext uri="{FF2B5EF4-FFF2-40B4-BE49-F238E27FC236}">
                  <a16:creationId xmlns:a16="http://schemas.microsoft.com/office/drawing/2014/main" id="{618AFC31-125F-CC41-8835-357B8CF4007B}"/>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0" name="Freeform 277">
              <a:extLst>
                <a:ext uri="{FF2B5EF4-FFF2-40B4-BE49-F238E27FC236}">
                  <a16:creationId xmlns:a16="http://schemas.microsoft.com/office/drawing/2014/main" id="{BA586EC9-AFB5-864C-A8D5-50566D38218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1" name="Freeform 278">
              <a:extLst>
                <a:ext uri="{FF2B5EF4-FFF2-40B4-BE49-F238E27FC236}">
                  <a16:creationId xmlns:a16="http://schemas.microsoft.com/office/drawing/2014/main" id="{988FA82D-26DD-2446-871B-4FBCD5FE61E3}"/>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2" name="Rectangle 279">
              <a:extLst>
                <a:ext uri="{FF2B5EF4-FFF2-40B4-BE49-F238E27FC236}">
                  <a16:creationId xmlns:a16="http://schemas.microsoft.com/office/drawing/2014/main" id="{E4B9CCE7-0279-6143-BB4D-1198F3326355}"/>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33" name="Group 280">
              <a:extLst>
                <a:ext uri="{FF2B5EF4-FFF2-40B4-BE49-F238E27FC236}">
                  <a16:creationId xmlns:a16="http://schemas.microsoft.com/office/drawing/2014/main" id="{2924B866-539E-1244-B043-D51911A29528}"/>
                </a:ext>
              </a:extLst>
            </p:cNvPr>
            <p:cNvGrpSpPr>
              <a:grpSpLocks/>
            </p:cNvGrpSpPr>
            <p:nvPr/>
          </p:nvGrpSpPr>
          <p:grpSpPr bwMode="auto">
            <a:xfrm>
              <a:off x="4749" y="668"/>
              <a:ext cx="581" cy="145"/>
              <a:chOff x="614" y="2568"/>
              <a:chExt cx="725" cy="139"/>
            </a:xfrm>
          </p:grpSpPr>
          <p:sp>
            <p:nvSpPr>
              <p:cNvPr id="458" name="AutoShape 281">
                <a:extLst>
                  <a:ext uri="{FF2B5EF4-FFF2-40B4-BE49-F238E27FC236}">
                    <a16:creationId xmlns:a16="http://schemas.microsoft.com/office/drawing/2014/main" id="{BDE3646A-4204-5046-942C-15C1653380B6}"/>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9" name="AutoShape 282">
                <a:extLst>
                  <a:ext uri="{FF2B5EF4-FFF2-40B4-BE49-F238E27FC236}">
                    <a16:creationId xmlns:a16="http://schemas.microsoft.com/office/drawing/2014/main" id="{6DE9F0CF-D5ED-704E-8142-3345FC3BBC6F}"/>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34" name="Rectangle 283">
              <a:extLst>
                <a:ext uri="{FF2B5EF4-FFF2-40B4-BE49-F238E27FC236}">
                  <a16:creationId xmlns:a16="http://schemas.microsoft.com/office/drawing/2014/main" id="{657D3494-75CD-034E-9543-25692744465F}"/>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35" name="Group 284">
              <a:extLst>
                <a:ext uri="{FF2B5EF4-FFF2-40B4-BE49-F238E27FC236}">
                  <a16:creationId xmlns:a16="http://schemas.microsoft.com/office/drawing/2014/main" id="{3B21D6B8-9A13-CB4D-A567-07369736D726}"/>
                </a:ext>
              </a:extLst>
            </p:cNvPr>
            <p:cNvGrpSpPr>
              <a:grpSpLocks/>
            </p:cNvGrpSpPr>
            <p:nvPr/>
          </p:nvGrpSpPr>
          <p:grpSpPr bwMode="auto">
            <a:xfrm>
              <a:off x="4747" y="994"/>
              <a:ext cx="581" cy="134"/>
              <a:chOff x="614" y="2568"/>
              <a:chExt cx="725" cy="139"/>
            </a:xfrm>
          </p:grpSpPr>
          <p:sp>
            <p:nvSpPr>
              <p:cNvPr id="456" name="AutoShape 285">
                <a:extLst>
                  <a:ext uri="{FF2B5EF4-FFF2-40B4-BE49-F238E27FC236}">
                    <a16:creationId xmlns:a16="http://schemas.microsoft.com/office/drawing/2014/main" id="{6F0CB466-469D-3F45-BE66-39F561D60958}"/>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7" name="AutoShape 286">
                <a:extLst>
                  <a:ext uri="{FF2B5EF4-FFF2-40B4-BE49-F238E27FC236}">
                    <a16:creationId xmlns:a16="http://schemas.microsoft.com/office/drawing/2014/main" id="{29D719D4-E1C6-604A-8870-549D67683095}"/>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36" name="Rectangle 287">
              <a:extLst>
                <a:ext uri="{FF2B5EF4-FFF2-40B4-BE49-F238E27FC236}">
                  <a16:creationId xmlns:a16="http://schemas.microsoft.com/office/drawing/2014/main" id="{0D71907F-6787-7144-A19B-418733EE17E3}"/>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7" name="Rectangle 288">
              <a:extLst>
                <a:ext uri="{FF2B5EF4-FFF2-40B4-BE49-F238E27FC236}">
                  <a16:creationId xmlns:a16="http://schemas.microsoft.com/office/drawing/2014/main" id="{35AED19C-A1F1-AC46-914C-8F5D6F4BCEB8}"/>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38" name="Group 289">
              <a:extLst>
                <a:ext uri="{FF2B5EF4-FFF2-40B4-BE49-F238E27FC236}">
                  <a16:creationId xmlns:a16="http://schemas.microsoft.com/office/drawing/2014/main" id="{45D31D32-5A14-5742-954A-BA17509AC6ED}"/>
                </a:ext>
              </a:extLst>
            </p:cNvPr>
            <p:cNvGrpSpPr>
              <a:grpSpLocks/>
            </p:cNvGrpSpPr>
            <p:nvPr/>
          </p:nvGrpSpPr>
          <p:grpSpPr bwMode="auto">
            <a:xfrm>
              <a:off x="4735" y="1627"/>
              <a:ext cx="582" cy="151"/>
              <a:chOff x="614" y="2568"/>
              <a:chExt cx="725" cy="139"/>
            </a:xfrm>
          </p:grpSpPr>
          <p:sp>
            <p:nvSpPr>
              <p:cNvPr id="454" name="AutoShape 290">
                <a:extLst>
                  <a:ext uri="{FF2B5EF4-FFF2-40B4-BE49-F238E27FC236}">
                    <a16:creationId xmlns:a16="http://schemas.microsoft.com/office/drawing/2014/main" id="{FBB57FC3-B7A2-A541-9EC0-D57A59BBEF9D}"/>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5" name="AutoShape 291">
                <a:extLst>
                  <a:ext uri="{FF2B5EF4-FFF2-40B4-BE49-F238E27FC236}">
                    <a16:creationId xmlns:a16="http://schemas.microsoft.com/office/drawing/2014/main" id="{52BE3087-7497-914D-B468-02CDAA58DBD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39" name="Freeform 292">
              <a:extLst>
                <a:ext uri="{FF2B5EF4-FFF2-40B4-BE49-F238E27FC236}">
                  <a16:creationId xmlns:a16="http://schemas.microsoft.com/office/drawing/2014/main" id="{5070ED80-559E-4540-964B-D73009E42A4B}"/>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40" name="Group 293">
              <a:extLst>
                <a:ext uri="{FF2B5EF4-FFF2-40B4-BE49-F238E27FC236}">
                  <a16:creationId xmlns:a16="http://schemas.microsoft.com/office/drawing/2014/main" id="{30993F73-047D-CD47-96E3-F7599404305B}"/>
                </a:ext>
              </a:extLst>
            </p:cNvPr>
            <p:cNvGrpSpPr>
              <a:grpSpLocks/>
            </p:cNvGrpSpPr>
            <p:nvPr/>
          </p:nvGrpSpPr>
          <p:grpSpPr bwMode="auto">
            <a:xfrm>
              <a:off x="4739" y="1327"/>
              <a:ext cx="582" cy="139"/>
              <a:chOff x="614" y="2568"/>
              <a:chExt cx="725" cy="139"/>
            </a:xfrm>
          </p:grpSpPr>
          <p:sp>
            <p:nvSpPr>
              <p:cNvPr id="452" name="AutoShape 294">
                <a:extLst>
                  <a:ext uri="{FF2B5EF4-FFF2-40B4-BE49-F238E27FC236}">
                    <a16:creationId xmlns:a16="http://schemas.microsoft.com/office/drawing/2014/main" id="{F253CC19-7627-6043-A479-C0AADFD1B00A}"/>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3" name="AutoShape 295">
                <a:extLst>
                  <a:ext uri="{FF2B5EF4-FFF2-40B4-BE49-F238E27FC236}">
                    <a16:creationId xmlns:a16="http://schemas.microsoft.com/office/drawing/2014/main" id="{9818C9E1-67F5-5D42-8D8A-BFA5671949F0}"/>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41" name="Rectangle 296">
              <a:extLst>
                <a:ext uri="{FF2B5EF4-FFF2-40B4-BE49-F238E27FC236}">
                  <a16:creationId xmlns:a16="http://schemas.microsoft.com/office/drawing/2014/main" id="{D263AAA2-92D9-9A4A-9D5F-0CEC89CD02FB}"/>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2" name="Freeform 297">
              <a:extLst>
                <a:ext uri="{FF2B5EF4-FFF2-40B4-BE49-F238E27FC236}">
                  <a16:creationId xmlns:a16="http://schemas.microsoft.com/office/drawing/2014/main" id="{51AD4C3A-6939-3B47-91CC-E1A0D3A3ED25}"/>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3" name="Freeform 298">
              <a:extLst>
                <a:ext uri="{FF2B5EF4-FFF2-40B4-BE49-F238E27FC236}">
                  <a16:creationId xmlns:a16="http://schemas.microsoft.com/office/drawing/2014/main" id="{023E9D5F-D41C-8A48-B73A-4E4F43755A28}"/>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4" name="Oval 299">
              <a:extLst>
                <a:ext uri="{FF2B5EF4-FFF2-40B4-BE49-F238E27FC236}">
                  <a16:creationId xmlns:a16="http://schemas.microsoft.com/office/drawing/2014/main" id="{C4126737-BE73-B444-BC40-5B679E6E13B1}"/>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5" name="Freeform 300">
              <a:extLst>
                <a:ext uri="{FF2B5EF4-FFF2-40B4-BE49-F238E27FC236}">
                  <a16:creationId xmlns:a16="http://schemas.microsoft.com/office/drawing/2014/main" id="{567B6CFD-A1A1-094D-8F7C-5A9EF1AB027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6" name="AutoShape 301">
              <a:extLst>
                <a:ext uri="{FF2B5EF4-FFF2-40B4-BE49-F238E27FC236}">
                  <a16:creationId xmlns:a16="http://schemas.microsoft.com/office/drawing/2014/main" id="{3B7B7519-C492-8348-B873-C01A2103E47E}"/>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7" name="AutoShape 302">
              <a:extLst>
                <a:ext uri="{FF2B5EF4-FFF2-40B4-BE49-F238E27FC236}">
                  <a16:creationId xmlns:a16="http://schemas.microsoft.com/office/drawing/2014/main" id="{0AEDB1EF-7012-ED44-8FBC-F1B714A63DD2}"/>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8" name="Oval 303">
              <a:extLst>
                <a:ext uri="{FF2B5EF4-FFF2-40B4-BE49-F238E27FC236}">
                  <a16:creationId xmlns:a16="http://schemas.microsoft.com/office/drawing/2014/main" id="{BA640DBB-C29F-A54E-BE9A-180B14269FA4}"/>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9" name="Oval 304">
              <a:extLst>
                <a:ext uri="{FF2B5EF4-FFF2-40B4-BE49-F238E27FC236}">
                  <a16:creationId xmlns:a16="http://schemas.microsoft.com/office/drawing/2014/main" id="{2F7F78D4-9C68-A84C-8801-9C057B8C145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450" name="Oval 305">
              <a:extLst>
                <a:ext uri="{FF2B5EF4-FFF2-40B4-BE49-F238E27FC236}">
                  <a16:creationId xmlns:a16="http://schemas.microsoft.com/office/drawing/2014/main" id="{3D213A7E-B9E9-694B-8ED3-47609E49D2F1}"/>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1" name="Rectangle 306">
              <a:extLst>
                <a:ext uri="{FF2B5EF4-FFF2-40B4-BE49-F238E27FC236}">
                  <a16:creationId xmlns:a16="http://schemas.microsoft.com/office/drawing/2014/main" id="{4F8B5B78-3482-8142-BC2B-1825AA302880}"/>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493" name="Group 340">
            <a:extLst>
              <a:ext uri="{FF2B5EF4-FFF2-40B4-BE49-F238E27FC236}">
                <a16:creationId xmlns:a16="http://schemas.microsoft.com/office/drawing/2014/main" id="{3B951C82-D444-224D-9348-99C19D9166DC}"/>
              </a:ext>
            </a:extLst>
          </p:cNvPr>
          <p:cNvGrpSpPr>
            <a:grpSpLocks/>
          </p:cNvGrpSpPr>
          <p:nvPr/>
        </p:nvGrpSpPr>
        <p:grpSpPr bwMode="auto">
          <a:xfrm>
            <a:off x="8942043" y="4267282"/>
            <a:ext cx="525463" cy="557213"/>
            <a:chOff x="-44" y="1473"/>
            <a:chExt cx="981" cy="1105"/>
          </a:xfrm>
        </p:grpSpPr>
        <p:pic>
          <p:nvPicPr>
            <p:cNvPr id="494" name="Picture 341" descr="desktop_computer_stylized_medium">
              <a:extLst>
                <a:ext uri="{FF2B5EF4-FFF2-40B4-BE49-F238E27FC236}">
                  <a16:creationId xmlns:a16="http://schemas.microsoft.com/office/drawing/2014/main" id="{A2EB07C0-0A48-8944-B12C-316C163FF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 name="Freeform 342">
              <a:extLst>
                <a:ext uri="{FF2B5EF4-FFF2-40B4-BE49-F238E27FC236}">
                  <a16:creationId xmlns:a16="http://schemas.microsoft.com/office/drawing/2014/main" id="{2E93558C-0361-464A-9337-3AA86EC1D4BD}"/>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496" name="Group 343">
            <a:extLst>
              <a:ext uri="{FF2B5EF4-FFF2-40B4-BE49-F238E27FC236}">
                <a16:creationId xmlns:a16="http://schemas.microsoft.com/office/drawing/2014/main" id="{B96E9301-59D5-4D4B-95C3-D8F5D00E370A}"/>
              </a:ext>
            </a:extLst>
          </p:cNvPr>
          <p:cNvGrpSpPr>
            <a:grpSpLocks/>
          </p:cNvGrpSpPr>
          <p:nvPr/>
        </p:nvGrpSpPr>
        <p:grpSpPr bwMode="auto">
          <a:xfrm>
            <a:off x="9465918" y="4256170"/>
            <a:ext cx="525463" cy="557212"/>
            <a:chOff x="-44" y="1473"/>
            <a:chExt cx="981" cy="1105"/>
          </a:xfrm>
        </p:grpSpPr>
        <p:pic>
          <p:nvPicPr>
            <p:cNvPr id="497" name="Picture 344" descr="desktop_computer_stylized_medium">
              <a:extLst>
                <a:ext uri="{FF2B5EF4-FFF2-40B4-BE49-F238E27FC236}">
                  <a16:creationId xmlns:a16="http://schemas.microsoft.com/office/drawing/2014/main" id="{A8402C6A-6509-0642-B84E-51B8097E1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8" name="Freeform 345">
              <a:extLst>
                <a:ext uri="{FF2B5EF4-FFF2-40B4-BE49-F238E27FC236}">
                  <a16:creationId xmlns:a16="http://schemas.microsoft.com/office/drawing/2014/main" id="{6E7E5B0F-1FE1-6A4B-BCDC-96E210FCE585}"/>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521" name="Group 520">
            <a:extLst>
              <a:ext uri="{FF2B5EF4-FFF2-40B4-BE49-F238E27FC236}">
                <a16:creationId xmlns:a16="http://schemas.microsoft.com/office/drawing/2014/main" id="{8E1A0307-E695-FC42-983B-9915B98768EC}"/>
              </a:ext>
            </a:extLst>
          </p:cNvPr>
          <p:cNvGrpSpPr/>
          <p:nvPr/>
        </p:nvGrpSpPr>
        <p:grpSpPr>
          <a:xfrm>
            <a:off x="9534764" y="2192188"/>
            <a:ext cx="889089" cy="466491"/>
            <a:chOff x="7493876" y="2774731"/>
            <a:chExt cx="1481958" cy="894622"/>
          </a:xfrm>
        </p:grpSpPr>
        <p:sp>
          <p:nvSpPr>
            <p:cNvPr id="522" name="Freeform 521">
              <a:extLst>
                <a:ext uri="{FF2B5EF4-FFF2-40B4-BE49-F238E27FC236}">
                  <a16:creationId xmlns:a16="http://schemas.microsoft.com/office/drawing/2014/main" id="{DC9856E7-1969-524C-8F21-65D77697BD0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sp>
          <p:nvSpPr>
            <p:cNvPr id="523" name="Oval 522">
              <a:extLst>
                <a:ext uri="{FF2B5EF4-FFF2-40B4-BE49-F238E27FC236}">
                  <a16:creationId xmlns:a16="http://schemas.microsoft.com/office/drawing/2014/main" id="{FFDA8F93-2C48-6A4A-9D27-9AECFC5B94B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grpSp>
          <p:nvGrpSpPr>
            <p:cNvPr id="524" name="Group 523">
              <a:extLst>
                <a:ext uri="{FF2B5EF4-FFF2-40B4-BE49-F238E27FC236}">
                  <a16:creationId xmlns:a16="http://schemas.microsoft.com/office/drawing/2014/main" id="{C7EC4B67-EB13-E647-A5CD-E91C5D1F4094}"/>
                </a:ext>
              </a:extLst>
            </p:cNvPr>
            <p:cNvGrpSpPr/>
            <p:nvPr/>
          </p:nvGrpSpPr>
          <p:grpSpPr>
            <a:xfrm>
              <a:off x="7713663" y="2848339"/>
              <a:ext cx="1042107" cy="425543"/>
              <a:chOff x="7786941" y="2884917"/>
              <a:chExt cx="897649" cy="353919"/>
            </a:xfrm>
          </p:grpSpPr>
          <p:sp>
            <p:nvSpPr>
              <p:cNvPr id="525" name="Freeform 524">
                <a:extLst>
                  <a:ext uri="{FF2B5EF4-FFF2-40B4-BE49-F238E27FC236}">
                    <a16:creationId xmlns:a16="http://schemas.microsoft.com/office/drawing/2014/main" id="{6145C3A8-D719-B744-9DC6-51E7FB72118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26" name="Freeform 525">
                <a:extLst>
                  <a:ext uri="{FF2B5EF4-FFF2-40B4-BE49-F238E27FC236}">
                    <a16:creationId xmlns:a16="http://schemas.microsoft.com/office/drawing/2014/main" id="{92F9C394-34C8-3D42-ACE0-014520ED0D5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27" name="Freeform 526">
                <a:extLst>
                  <a:ext uri="{FF2B5EF4-FFF2-40B4-BE49-F238E27FC236}">
                    <a16:creationId xmlns:a16="http://schemas.microsoft.com/office/drawing/2014/main" id="{3E34F096-DAE4-6D4F-9026-F07CB5FB9F7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28" name="Freeform 527">
                <a:extLst>
                  <a:ext uri="{FF2B5EF4-FFF2-40B4-BE49-F238E27FC236}">
                    <a16:creationId xmlns:a16="http://schemas.microsoft.com/office/drawing/2014/main" id="{3D175E3D-A4A7-3F4E-8C6B-A59321AD72E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grpSp>
        <p:nvGrpSpPr>
          <p:cNvPr id="502" name="Group 501">
            <a:extLst>
              <a:ext uri="{FF2B5EF4-FFF2-40B4-BE49-F238E27FC236}">
                <a16:creationId xmlns:a16="http://schemas.microsoft.com/office/drawing/2014/main" id="{B2C32989-94BE-1349-908C-1DF72CEEA243}"/>
              </a:ext>
            </a:extLst>
          </p:cNvPr>
          <p:cNvGrpSpPr/>
          <p:nvPr/>
        </p:nvGrpSpPr>
        <p:grpSpPr>
          <a:xfrm>
            <a:off x="9513427" y="3533741"/>
            <a:ext cx="889089" cy="466491"/>
            <a:chOff x="7493876" y="2774731"/>
            <a:chExt cx="1481958" cy="894622"/>
          </a:xfrm>
        </p:grpSpPr>
        <p:sp>
          <p:nvSpPr>
            <p:cNvPr id="511" name="Freeform 510">
              <a:extLst>
                <a:ext uri="{FF2B5EF4-FFF2-40B4-BE49-F238E27FC236}">
                  <a16:creationId xmlns:a16="http://schemas.microsoft.com/office/drawing/2014/main" id="{C2991A41-3005-6140-8488-3B5A28439B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sp>
          <p:nvSpPr>
            <p:cNvPr id="512" name="Oval 511">
              <a:extLst>
                <a:ext uri="{FF2B5EF4-FFF2-40B4-BE49-F238E27FC236}">
                  <a16:creationId xmlns:a16="http://schemas.microsoft.com/office/drawing/2014/main" id="{49B8AB88-8810-704D-9300-A83DE18C86C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grpSp>
          <p:nvGrpSpPr>
            <p:cNvPr id="513" name="Group 512">
              <a:extLst>
                <a:ext uri="{FF2B5EF4-FFF2-40B4-BE49-F238E27FC236}">
                  <a16:creationId xmlns:a16="http://schemas.microsoft.com/office/drawing/2014/main" id="{9DCFAF85-9D5F-BD4E-92DB-E7931A4466B4}"/>
                </a:ext>
              </a:extLst>
            </p:cNvPr>
            <p:cNvGrpSpPr/>
            <p:nvPr/>
          </p:nvGrpSpPr>
          <p:grpSpPr>
            <a:xfrm>
              <a:off x="7713663" y="2848339"/>
              <a:ext cx="1042107" cy="425543"/>
              <a:chOff x="7786941" y="2884917"/>
              <a:chExt cx="897649" cy="353919"/>
            </a:xfrm>
          </p:grpSpPr>
          <p:sp>
            <p:nvSpPr>
              <p:cNvPr id="514" name="Freeform 513">
                <a:extLst>
                  <a:ext uri="{FF2B5EF4-FFF2-40B4-BE49-F238E27FC236}">
                    <a16:creationId xmlns:a16="http://schemas.microsoft.com/office/drawing/2014/main" id="{EB001B67-F654-CF4C-934D-354F339EBA6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15" name="Freeform 514">
                <a:extLst>
                  <a:ext uri="{FF2B5EF4-FFF2-40B4-BE49-F238E27FC236}">
                    <a16:creationId xmlns:a16="http://schemas.microsoft.com/office/drawing/2014/main" id="{C0D4D273-34F9-9640-8CF6-6EF497AEF3E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16" name="Freeform 515">
                <a:extLst>
                  <a:ext uri="{FF2B5EF4-FFF2-40B4-BE49-F238E27FC236}">
                    <a16:creationId xmlns:a16="http://schemas.microsoft.com/office/drawing/2014/main" id="{14D9297A-8D94-304C-9142-46F6B69902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17" name="Freeform 516">
                <a:extLst>
                  <a:ext uri="{FF2B5EF4-FFF2-40B4-BE49-F238E27FC236}">
                    <a16:creationId xmlns:a16="http://schemas.microsoft.com/office/drawing/2014/main" id="{18D26BD9-84B6-C74F-8936-105C5777BBC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grpSp>
        <p:nvGrpSpPr>
          <p:cNvPr id="8" name="Group 7">
            <a:extLst>
              <a:ext uri="{FF2B5EF4-FFF2-40B4-BE49-F238E27FC236}">
                <a16:creationId xmlns:a16="http://schemas.microsoft.com/office/drawing/2014/main" id="{C1B9D561-2CE1-E94C-A5B6-6D386991296C}"/>
              </a:ext>
            </a:extLst>
          </p:cNvPr>
          <p:cNvGrpSpPr/>
          <p:nvPr/>
        </p:nvGrpSpPr>
        <p:grpSpPr>
          <a:xfrm>
            <a:off x="9885812" y="3904277"/>
            <a:ext cx="811212" cy="1033463"/>
            <a:chOff x="9001301" y="5550914"/>
            <a:chExt cx="811212" cy="1033463"/>
          </a:xfrm>
        </p:grpSpPr>
        <p:sp>
          <p:nvSpPr>
            <p:cNvPr id="5" name="Oval 4">
              <a:extLst>
                <a:ext uri="{FF2B5EF4-FFF2-40B4-BE49-F238E27FC236}">
                  <a16:creationId xmlns:a16="http://schemas.microsoft.com/office/drawing/2014/main" id="{A298426B-04DE-A940-931E-BDC464270408}"/>
                </a:ext>
              </a:extLst>
            </p:cNvPr>
            <p:cNvSpPr/>
            <p:nvPr/>
          </p:nvSpPr>
          <p:spPr>
            <a:xfrm>
              <a:off x="9001301" y="5550914"/>
              <a:ext cx="811212" cy="1033463"/>
            </a:xfrm>
            <a:prstGeom prst="ellipse">
              <a:avLst/>
            </a:prstGeom>
            <a:solidFill>
              <a:srgbClr val="C00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grpSp>
          <p:nvGrpSpPr>
            <p:cNvPr id="7" name="Group 6">
              <a:extLst>
                <a:ext uri="{FF2B5EF4-FFF2-40B4-BE49-F238E27FC236}">
                  <a16:creationId xmlns:a16="http://schemas.microsoft.com/office/drawing/2014/main" id="{738995C0-BBC9-804D-85E8-324290F772D6}"/>
                </a:ext>
              </a:extLst>
            </p:cNvPr>
            <p:cNvGrpSpPr/>
            <p:nvPr/>
          </p:nvGrpSpPr>
          <p:grpSpPr>
            <a:xfrm>
              <a:off x="9256094" y="5631762"/>
              <a:ext cx="377825" cy="800176"/>
              <a:chOff x="10907888" y="5189290"/>
              <a:chExt cx="377825" cy="800176"/>
            </a:xfrm>
          </p:grpSpPr>
          <p:sp>
            <p:nvSpPr>
              <p:cNvPr id="266" name="Line 80">
                <a:extLst>
                  <a:ext uri="{FF2B5EF4-FFF2-40B4-BE49-F238E27FC236}">
                    <a16:creationId xmlns:a16="http://schemas.microsoft.com/office/drawing/2014/main" id="{DC2C9F57-B9EB-1941-A689-B13B8950BD5E}"/>
                  </a:ext>
                </a:extLst>
              </p:cNvPr>
              <p:cNvSpPr>
                <a:spLocks noChangeShapeType="1"/>
              </p:cNvSpPr>
              <p:nvPr/>
            </p:nvSpPr>
            <p:spPr bwMode="auto">
              <a:xfrm>
                <a:off x="10966625" y="5189290"/>
                <a:ext cx="76200" cy="3222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60" name="Group 307">
                <a:extLst>
                  <a:ext uri="{FF2B5EF4-FFF2-40B4-BE49-F238E27FC236}">
                    <a16:creationId xmlns:a16="http://schemas.microsoft.com/office/drawing/2014/main" id="{EBBCE30B-4C00-0843-BA56-FF3F98DF9C83}"/>
                  </a:ext>
                </a:extLst>
              </p:cNvPr>
              <p:cNvGrpSpPr>
                <a:grpSpLocks/>
              </p:cNvGrpSpPr>
              <p:nvPr/>
            </p:nvGrpSpPr>
            <p:grpSpPr bwMode="auto">
              <a:xfrm>
                <a:off x="10907888" y="5413204"/>
                <a:ext cx="377825" cy="576262"/>
                <a:chOff x="4140" y="429"/>
                <a:chExt cx="1425" cy="2396"/>
              </a:xfrm>
            </p:grpSpPr>
            <p:sp>
              <p:nvSpPr>
                <p:cNvPr id="461" name="Freeform 308">
                  <a:extLst>
                    <a:ext uri="{FF2B5EF4-FFF2-40B4-BE49-F238E27FC236}">
                      <a16:creationId xmlns:a16="http://schemas.microsoft.com/office/drawing/2014/main" id="{83748550-5535-714B-A011-5732D5AB9F86}"/>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2" name="Rectangle 309">
                  <a:extLst>
                    <a:ext uri="{FF2B5EF4-FFF2-40B4-BE49-F238E27FC236}">
                      <a16:creationId xmlns:a16="http://schemas.microsoft.com/office/drawing/2014/main" id="{9EDD97E5-06A3-F844-AC12-86FF0C988996}"/>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63" name="Freeform 310">
                  <a:extLst>
                    <a:ext uri="{FF2B5EF4-FFF2-40B4-BE49-F238E27FC236}">
                      <a16:creationId xmlns:a16="http://schemas.microsoft.com/office/drawing/2014/main" id="{70945480-4E5A-4D4D-9CB5-2EE3B8B723DB}"/>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4" name="Freeform 311">
                  <a:extLst>
                    <a:ext uri="{FF2B5EF4-FFF2-40B4-BE49-F238E27FC236}">
                      <a16:creationId xmlns:a16="http://schemas.microsoft.com/office/drawing/2014/main" id="{2D50B6AC-633A-E648-9313-0B33331842D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5" name="Rectangle 312">
                  <a:extLst>
                    <a:ext uri="{FF2B5EF4-FFF2-40B4-BE49-F238E27FC236}">
                      <a16:creationId xmlns:a16="http://schemas.microsoft.com/office/drawing/2014/main" id="{47F72229-4C07-FF49-B907-A9D7C0379756}"/>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66" name="Group 313">
                  <a:extLst>
                    <a:ext uri="{FF2B5EF4-FFF2-40B4-BE49-F238E27FC236}">
                      <a16:creationId xmlns:a16="http://schemas.microsoft.com/office/drawing/2014/main" id="{A42FF10A-615B-304D-8C35-154C0E4C5787}"/>
                    </a:ext>
                  </a:extLst>
                </p:cNvPr>
                <p:cNvGrpSpPr>
                  <a:grpSpLocks/>
                </p:cNvGrpSpPr>
                <p:nvPr/>
              </p:nvGrpSpPr>
              <p:grpSpPr bwMode="auto">
                <a:xfrm>
                  <a:off x="4749" y="668"/>
                  <a:ext cx="581" cy="145"/>
                  <a:chOff x="614" y="2568"/>
                  <a:chExt cx="725" cy="139"/>
                </a:xfrm>
              </p:grpSpPr>
              <p:sp>
                <p:nvSpPr>
                  <p:cNvPr id="491" name="AutoShape 314">
                    <a:extLst>
                      <a:ext uri="{FF2B5EF4-FFF2-40B4-BE49-F238E27FC236}">
                        <a16:creationId xmlns:a16="http://schemas.microsoft.com/office/drawing/2014/main" id="{34A57301-3C4F-8449-804B-13CE58B4846F}"/>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92" name="AutoShape 315">
                    <a:extLst>
                      <a:ext uri="{FF2B5EF4-FFF2-40B4-BE49-F238E27FC236}">
                        <a16:creationId xmlns:a16="http://schemas.microsoft.com/office/drawing/2014/main" id="{9A1FA8F9-C3C6-0F4F-92B5-0F88F3CADE81}"/>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67" name="Rectangle 316">
                  <a:extLst>
                    <a:ext uri="{FF2B5EF4-FFF2-40B4-BE49-F238E27FC236}">
                      <a16:creationId xmlns:a16="http://schemas.microsoft.com/office/drawing/2014/main" id="{9C19D553-23E1-C642-BE27-380720AFE330}"/>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68" name="Group 317">
                  <a:extLst>
                    <a:ext uri="{FF2B5EF4-FFF2-40B4-BE49-F238E27FC236}">
                      <a16:creationId xmlns:a16="http://schemas.microsoft.com/office/drawing/2014/main" id="{BA84A45F-1D87-2D4A-ADC6-FBD0F07175D1}"/>
                    </a:ext>
                  </a:extLst>
                </p:cNvPr>
                <p:cNvGrpSpPr>
                  <a:grpSpLocks/>
                </p:cNvGrpSpPr>
                <p:nvPr/>
              </p:nvGrpSpPr>
              <p:grpSpPr bwMode="auto">
                <a:xfrm>
                  <a:off x="4747" y="994"/>
                  <a:ext cx="581" cy="134"/>
                  <a:chOff x="614" y="2568"/>
                  <a:chExt cx="725" cy="139"/>
                </a:xfrm>
              </p:grpSpPr>
              <p:sp>
                <p:nvSpPr>
                  <p:cNvPr id="489" name="AutoShape 318">
                    <a:extLst>
                      <a:ext uri="{FF2B5EF4-FFF2-40B4-BE49-F238E27FC236}">
                        <a16:creationId xmlns:a16="http://schemas.microsoft.com/office/drawing/2014/main" id="{9967BFD2-AF98-6C48-9664-709DAD7F645D}"/>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90" name="AutoShape 319">
                    <a:extLst>
                      <a:ext uri="{FF2B5EF4-FFF2-40B4-BE49-F238E27FC236}">
                        <a16:creationId xmlns:a16="http://schemas.microsoft.com/office/drawing/2014/main" id="{98F66D34-8A75-524A-85C0-CD7FBB230949}"/>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69" name="Rectangle 320">
                  <a:extLst>
                    <a:ext uri="{FF2B5EF4-FFF2-40B4-BE49-F238E27FC236}">
                      <a16:creationId xmlns:a16="http://schemas.microsoft.com/office/drawing/2014/main" id="{C6107AE3-3C09-A34C-964D-28157ABBDF99}"/>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70" name="Rectangle 321">
                  <a:extLst>
                    <a:ext uri="{FF2B5EF4-FFF2-40B4-BE49-F238E27FC236}">
                      <a16:creationId xmlns:a16="http://schemas.microsoft.com/office/drawing/2014/main" id="{737FBD85-26B2-914A-8B0D-606EB3EDB4CA}"/>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71" name="Group 322">
                  <a:extLst>
                    <a:ext uri="{FF2B5EF4-FFF2-40B4-BE49-F238E27FC236}">
                      <a16:creationId xmlns:a16="http://schemas.microsoft.com/office/drawing/2014/main" id="{E5A59E91-C5CD-894D-8213-3909A8CC3A4A}"/>
                    </a:ext>
                  </a:extLst>
                </p:cNvPr>
                <p:cNvGrpSpPr>
                  <a:grpSpLocks/>
                </p:cNvGrpSpPr>
                <p:nvPr/>
              </p:nvGrpSpPr>
              <p:grpSpPr bwMode="auto">
                <a:xfrm>
                  <a:off x="4735" y="1627"/>
                  <a:ext cx="582" cy="151"/>
                  <a:chOff x="614" y="2568"/>
                  <a:chExt cx="725" cy="139"/>
                </a:xfrm>
              </p:grpSpPr>
              <p:sp>
                <p:nvSpPr>
                  <p:cNvPr id="487" name="AutoShape 323">
                    <a:extLst>
                      <a:ext uri="{FF2B5EF4-FFF2-40B4-BE49-F238E27FC236}">
                        <a16:creationId xmlns:a16="http://schemas.microsoft.com/office/drawing/2014/main" id="{8962A917-2AE1-7242-B9FB-8E9263A51063}"/>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8" name="AutoShape 324">
                    <a:extLst>
                      <a:ext uri="{FF2B5EF4-FFF2-40B4-BE49-F238E27FC236}">
                        <a16:creationId xmlns:a16="http://schemas.microsoft.com/office/drawing/2014/main" id="{97C18552-37AD-CE49-8BBD-05E8608B6160}"/>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72" name="Freeform 325">
                  <a:extLst>
                    <a:ext uri="{FF2B5EF4-FFF2-40B4-BE49-F238E27FC236}">
                      <a16:creationId xmlns:a16="http://schemas.microsoft.com/office/drawing/2014/main" id="{426DAACD-E1F3-7E44-9DC7-B1A44414FA45}"/>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73" name="Group 326">
                  <a:extLst>
                    <a:ext uri="{FF2B5EF4-FFF2-40B4-BE49-F238E27FC236}">
                      <a16:creationId xmlns:a16="http://schemas.microsoft.com/office/drawing/2014/main" id="{73D89D04-968E-6442-873B-B8D1778FD278}"/>
                    </a:ext>
                  </a:extLst>
                </p:cNvPr>
                <p:cNvGrpSpPr>
                  <a:grpSpLocks/>
                </p:cNvGrpSpPr>
                <p:nvPr/>
              </p:nvGrpSpPr>
              <p:grpSpPr bwMode="auto">
                <a:xfrm>
                  <a:off x="4739" y="1327"/>
                  <a:ext cx="582" cy="139"/>
                  <a:chOff x="614" y="2568"/>
                  <a:chExt cx="725" cy="139"/>
                </a:xfrm>
              </p:grpSpPr>
              <p:sp>
                <p:nvSpPr>
                  <p:cNvPr id="485" name="AutoShape 327">
                    <a:extLst>
                      <a:ext uri="{FF2B5EF4-FFF2-40B4-BE49-F238E27FC236}">
                        <a16:creationId xmlns:a16="http://schemas.microsoft.com/office/drawing/2014/main" id="{6065DB5E-95E8-8643-B0FE-6CB09E8FDB4A}"/>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6" name="AutoShape 328">
                    <a:extLst>
                      <a:ext uri="{FF2B5EF4-FFF2-40B4-BE49-F238E27FC236}">
                        <a16:creationId xmlns:a16="http://schemas.microsoft.com/office/drawing/2014/main" id="{F973A90F-0F3C-F744-97ED-8AAC23F79D91}"/>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74" name="Rectangle 329">
                  <a:extLst>
                    <a:ext uri="{FF2B5EF4-FFF2-40B4-BE49-F238E27FC236}">
                      <a16:creationId xmlns:a16="http://schemas.microsoft.com/office/drawing/2014/main" id="{F4ADD3E7-CF4E-ED4B-B276-1E6A7B9D4116}"/>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75" name="Freeform 330">
                  <a:extLst>
                    <a:ext uri="{FF2B5EF4-FFF2-40B4-BE49-F238E27FC236}">
                      <a16:creationId xmlns:a16="http://schemas.microsoft.com/office/drawing/2014/main" id="{1CEE161A-40E6-604E-B7AD-3830C72F6660}"/>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6" name="Freeform 331">
                  <a:extLst>
                    <a:ext uri="{FF2B5EF4-FFF2-40B4-BE49-F238E27FC236}">
                      <a16:creationId xmlns:a16="http://schemas.microsoft.com/office/drawing/2014/main" id="{40DF445E-B42A-CF43-806C-B86CD001760A}"/>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7" name="Oval 332">
                  <a:extLst>
                    <a:ext uri="{FF2B5EF4-FFF2-40B4-BE49-F238E27FC236}">
                      <a16:creationId xmlns:a16="http://schemas.microsoft.com/office/drawing/2014/main" id="{4AA850BD-AD7E-884D-BB50-C36880F437D7}"/>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78" name="Freeform 333">
                  <a:extLst>
                    <a:ext uri="{FF2B5EF4-FFF2-40B4-BE49-F238E27FC236}">
                      <a16:creationId xmlns:a16="http://schemas.microsoft.com/office/drawing/2014/main" id="{04990E0C-FF14-0448-9208-F0CB93DA52DE}"/>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9" name="AutoShape 334">
                  <a:extLst>
                    <a:ext uri="{FF2B5EF4-FFF2-40B4-BE49-F238E27FC236}">
                      <a16:creationId xmlns:a16="http://schemas.microsoft.com/office/drawing/2014/main" id="{29F22CD1-333F-2444-8E27-DB06458666AB}"/>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0" name="AutoShape 335">
                  <a:extLst>
                    <a:ext uri="{FF2B5EF4-FFF2-40B4-BE49-F238E27FC236}">
                      <a16:creationId xmlns:a16="http://schemas.microsoft.com/office/drawing/2014/main" id="{9522690A-CB4D-3F4F-855E-313DECF4F185}"/>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1" name="Oval 336">
                  <a:extLst>
                    <a:ext uri="{FF2B5EF4-FFF2-40B4-BE49-F238E27FC236}">
                      <a16:creationId xmlns:a16="http://schemas.microsoft.com/office/drawing/2014/main" id="{749723D7-4892-4246-90CC-F3A241CAD008}"/>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2" name="Oval 337">
                  <a:extLst>
                    <a:ext uri="{FF2B5EF4-FFF2-40B4-BE49-F238E27FC236}">
                      <a16:creationId xmlns:a16="http://schemas.microsoft.com/office/drawing/2014/main" id="{B774EC24-F0E4-0846-B90E-1164E933243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483" name="Oval 338">
                  <a:extLst>
                    <a:ext uri="{FF2B5EF4-FFF2-40B4-BE49-F238E27FC236}">
                      <a16:creationId xmlns:a16="http://schemas.microsoft.com/office/drawing/2014/main" id="{2751493B-E933-8A4F-BE77-A10013F6A478}"/>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4" name="Rectangle 339">
                  <a:extLst>
                    <a:ext uri="{FF2B5EF4-FFF2-40B4-BE49-F238E27FC236}">
                      <a16:creationId xmlns:a16="http://schemas.microsoft.com/office/drawing/2014/main" id="{635CA67E-C290-3742-9D2C-39D9B69DB583}"/>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sp>
        <p:nvSpPr>
          <p:cNvPr id="251" name="Text Box 98">
            <a:extLst>
              <a:ext uri="{FF2B5EF4-FFF2-40B4-BE49-F238E27FC236}">
                <a16:creationId xmlns:a16="http://schemas.microsoft.com/office/drawing/2014/main" id="{40BB819D-0723-5748-B260-0AF0BBAC27EB}"/>
              </a:ext>
            </a:extLst>
          </p:cNvPr>
          <p:cNvSpPr txBox="1">
            <a:spLocks noChangeArrowheads="1"/>
          </p:cNvSpPr>
          <p:nvPr/>
        </p:nvSpPr>
        <p:spPr bwMode="auto">
          <a:xfrm>
            <a:off x="9989633" y="4889708"/>
            <a:ext cx="16417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rPr>
              <a:t>local web cache</a:t>
            </a:r>
            <a:endParaRPr kumimoji="0" lang="en-US" altLang="en-US" sz="2400" b="0" u="none" strike="noStrike" kern="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endParaRPr>
          </a:p>
        </p:txBody>
      </p:sp>
      <p:sp>
        <p:nvSpPr>
          <p:cNvPr id="252" name="Rectangle 4">
            <a:extLst>
              <a:ext uri="{FF2B5EF4-FFF2-40B4-BE49-F238E27FC236}">
                <a16:creationId xmlns:a16="http://schemas.microsoft.com/office/drawing/2014/main" id="{5292EFEC-88AD-0B46-B2E3-643489D30B9D}"/>
              </a:ext>
            </a:extLst>
          </p:cNvPr>
          <p:cNvSpPr txBox="1">
            <a:spLocks noChangeArrowheads="1"/>
          </p:cNvSpPr>
          <p:nvPr/>
        </p:nvSpPr>
        <p:spPr>
          <a:xfrm>
            <a:off x="671608" y="904987"/>
            <a:ext cx="6166171" cy="174412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110000"/>
              </a:lnSpc>
              <a:spcBef>
                <a:spcPts val="400"/>
              </a:spcBef>
              <a:spcAft>
                <a:spcPts val="0"/>
              </a:spcAft>
              <a:buClr>
                <a:srgbClr val="0000A3"/>
              </a:buClr>
              <a:buSzTx/>
              <a:buFont typeface="Wingdings" pitchFamily="2" charset="2"/>
              <a:buNone/>
              <a:tabLst>
                <a:tab pos="53975" algn="l"/>
                <a:tab pos="576263" algn="l"/>
              </a:tabLst>
              <a:defRPr/>
            </a:pPr>
            <a:r>
              <a:rPr lang="en-US" altLang="en-US" sz="22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a:t>
            </a:r>
            <a:r>
              <a:rPr kumimoji="0" lang="en-US" altLang="en-US" sz="2200" b="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uppose</a:t>
            </a:r>
            <a:r>
              <a:rPr kumimoji="0" lang="en-US" altLang="en-US" sz="22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cache hit rate is 0.4:  </a:t>
            </a:r>
          </a:p>
          <a:p>
            <a:pPr marL="352425" marR="0" lvl="0" indent="-231775" algn="l" defTabSz="914400" rtl="0" eaLnBrk="1" fontAlgn="auto" latinLnBrk="0" hangingPunct="1">
              <a:lnSpc>
                <a:spcPct val="110000"/>
              </a:lnSpc>
              <a:spcBef>
                <a:spcPts val="400"/>
              </a:spcBef>
              <a:spcAft>
                <a:spcPts val="0"/>
              </a:spcAft>
              <a:buClr>
                <a:srgbClr val="0000A3"/>
              </a:buClr>
              <a:buSzTx/>
              <a:buFont typeface="Wingdings" pitchFamily="2" charset="2"/>
              <a:buChar char="§"/>
              <a:tabLst>
                <a:tab pos="53975" algn="l"/>
                <a:tab pos="576263" algn="l"/>
              </a:tabLst>
              <a:defRPr/>
            </a:pPr>
            <a:r>
              <a:rPr kumimoji="0" lang="en-US" alt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40% requests served by cache, with low (msec) delay </a:t>
            </a:r>
          </a:p>
          <a:p>
            <a:pPr marL="228600" marR="0" lvl="0" indent="-228600" algn="l" defTabSz="914400" rtl="0" eaLnBrk="1" fontAlgn="auto" latinLnBrk="0" hangingPunct="1">
              <a:lnSpc>
                <a:spcPct val="80000"/>
              </a:lnSpc>
              <a:spcBef>
                <a:spcPts val="1000"/>
              </a:spcBef>
              <a:spcAft>
                <a:spcPts val="0"/>
              </a:spcAft>
              <a:buClr>
                <a:srgbClr val="0000A3"/>
              </a:buClr>
              <a:buSzTx/>
              <a:buFont typeface="Wingdings" pitchFamily="2" charset="2"/>
              <a:buNone/>
              <a:tabLst>
                <a:tab pos="576263" algn="l"/>
              </a:tabLst>
              <a:defRPr/>
            </a:pPr>
            <a:r>
              <a:rPr kumimoji="0" lang="en-US" altLang="en-US" sz="26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a:t>
            </a:r>
          </a:p>
        </p:txBody>
      </p:sp>
      <p:sp>
        <p:nvSpPr>
          <p:cNvPr id="253" name="Rectangle 4">
            <a:extLst>
              <a:ext uri="{FF2B5EF4-FFF2-40B4-BE49-F238E27FC236}">
                <a16:creationId xmlns:a16="http://schemas.microsoft.com/office/drawing/2014/main" id="{0C139AEE-1F5A-A64B-9C16-223417C8CB7F}"/>
              </a:ext>
            </a:extLst>
          </p:cNvPr>
          <p:cNvSpPr>
            <a:spLocks noChangeArrowheads="1"/>
          </p:cNvSpPr>
          <p:nvPr/>
        </p:nvSpPr>
        <p:spPr bwMode="auto">
          <a:xfrm>
            <a:off x="798113" y="2006904"/>
            <a:ext cx="616836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1775" marR="0" lvl="0" indent="-231775" algn="l" defTabSz="914400" rtl="0" eaLnBrk="1" fontAlgn="auto" latinLnBrk="0" hangingPunct="1">
              <a:lnSpc>
                <a:spcPct val="90000"/>
              </a:lnSpc>
              <a:spcBef>
                <a:spcPts val="400"/>
              </a:spcBef>
              <a:spcAft>
                <a:spcPts val="0"/>
              </a:spcAft>
              <a:buClr>
                <a:srgbClr val="000099"/>
              </a:buClr>
              <a:buSzPct val="100000"/>
              <a:buFont typeface="Wingdings" charset="2"/>
              <a:buChar char="§"/>
              <a:tabLst>
                <a:tab pos="576263" algn="l"/>
              </a:tabLst>
              <a:defRPr/>
            </a:pPr>
            <a:r>
              <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60% requests satisfied at origin </a:t>
            </a:r>
          </a:p>
          <a:p>
            <a:pPr marL="406400" marR="0" lvl="1" indent="-169863" algn="l" defTabSz="914400" rtl="0" eaLnBrk="1" fontAlgn="auto" latinLnBrk="0" hangingPunct="1">
              <a:lnSpc>
                <a:spcPct val="90000"/>
              </a:lnSpc>
              <a:spcBef>
                <a:spcPts val="400"/>
              </a:spcBef>
              <a:spcAft>
                <a:spcPts val="0"/>
              </a:spcAft>
              <a:buClr>
                <a:srgbClr val="000099"/>
              </a:buClr>
              <a:buSzPct val="100000"/>
              <a:buFont typeface="Arial" panose="020B0604020202020204" pitchFamily="34" charset="0"/>
              <a:buChar char="•"/>
              <a:tabLst>
                <a:tab pos="457200" algn="l"/>
              </a:tabLst>
              <a:defRPr/>
            </a:pPr>
            <a:r>
              <a:rPr kumimoji="0" 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 </a:t>
            </a:r>
            <a:r>
              <a:rPr lang="en-US" dirty="0">
                <a:solidFill>
                  <a:prstClr val="black"/>
                </a:solidFill>
                <a:latin typeface="Avenir Book" panose="020B0503020203020204" pitchFamily="34" charset="-78"/>
                <a:ea typeface="ＭＳ Ｐゴシック" charset="0"/>
                <a:cs typeface="Avenir Book" panose="020B0503020203020204" pitchFamily="34" charset="-78"/>
              </a:rPr>
              <a:t>R</a:t>
            </a:r>
            <a:r>
              <a:rPr kumimoji="0" lang="en-US"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ate to browsers over access link</a:t>
            </a:r>
          </a:p>
          <a:p>
            <a:pPr marL="457200" marR="0" lvl="1" indent="0" algn="l" defTabSz="914400" rtl="0" eaLnBrk="1" fontAlgn="auto" latinLnBrk="0" hangingPunct="1">
              <a:lnSpc>
                <a:spcPct val="90000"/>
              </a:lnSpc>
              <a:spcBef>
                <a:spcPts val="400"/>
              </a:spcBef>
              <a:spcAft>
                <a:spcPts val="0"/>
              </a:spcAft>
              <a:buClr>
                <a:srgbClr val="000099"/>
              </a:buClr>
              <a:buSzPct val="65000"/>
              <a:buFont typeface="ZapfDingbats" charset="0"/>
              <a:buNone/>
              <a:tabLst>
                <a:tab pos="576263" algn="l"/>
              </a:tabLst>
              <a:defRPr/>
            </a:pPr>
            <a:r>
              <a:rPr kumimoji="0" lang="en-US"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       = 0.6 * 1.50 Mbps  =  .9 Mbps </a:t>
            </a:r>
          </a:p>
          <a:p>
            <a:pPr marL="473075" marR="0" lvl="1" indent="-287338" algn="l" defTabSz="914400" rtl="0" eaLnBrk="1" fontAlgn="auto" latinLnBrk="0" hangingPunct="1">
              <a:lnSpc>
                <a:spcPct val="90000"/>
              </a:lnSpc>
              <a:spcBef>
                <a:spcPts val="400"/>
              </a:spcBef>
              <a:spcAft>
                <a:spcPts val="0"/>
              </a:spcAft>
              <a:buClr>
                <a:srgbClr val="0000A3"/>
              </a:buClr>
              <a:buSzPct val="100000"/>
              <a:buFont typeface="Arial" panose="020B0604020202020204" pitchFamily="34" charset="0"/>
              <a:buChar char="•"/>
              <a:tabLst>
                <a:tab pos="576263" algn="l"/>
              </a:tabLst>
              <a:defRPr/>
            </a:pPr>
            <a:r>
              <a:rPr lang="en-US" dirty="0">
                <a:solidFill>
                  <a:prstClr val="black"/>
                </a:solidFill>
                <a:latin typeface="Avenir Book" panose="020B0503020203020204" pitchFamily="34" charset="-78"/>
                <a:ea typeface="ＭＳ Ｐゴシック" charset="0"/>
                <a:cs typeface="Avenir Book" panose="020B0503020203020204" pitchFamily="34" charset="-78"/>
              </a:rPr>
              <a:t>A</a:t>
            </a:r>
            <a:r>
              <a:rPr kumimoji="0" lang="en-US" b="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ccess</a:t>
            </a:r>
            <a:r>
              <a:rPr kumimoji="0" lang="en-US"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 link utilization = 0.9/1.54 = .58 means low (msec) queueing delay at access link</a:t>
            </a:r>
          </a:p>
        </p:txBody>
      </p:sp>
      <p:sp>
        <p:nvSpPr>
          <p:cNvPr id="271" name="Rectangle 4">
            <a:extLst>
              <a:ext uri="{FF2B5EF4-FFF2-40B4-BE49-F238E27FC236}">
                <a16:creationId xmlns:a16="http://schemas.microsoft.com/office/drawing/2014/main" id="{D2059C01-2D9C-6C48-A831-71AE55D0D07E}"/>
              </a:ext>
            </a:extLst>
          </p:cNvPr>
          <p:cNvSpPr>
            <a:spLocks noChangeArrowheads="1"/>
          </p:cNvSpPr>
          <p:nvPr/>
        </p:nvSpPr>
        <p:spPr bwMode="auto">
          <a:xfrm>
            <a:off x="739897" y="3972973"/>
            <a:ext cx="7310893" cy="149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85750" marR="0" lvl="0" indent="-220663" algn="l" defTabSz="914400" rtl="0" eaLnBrk="1" fontAlgn="auto" latinLnBrk="0" hangingPunct="1">
              <a:lnSpc>
                <a:spcPct val="85000"/>
              </a:lnSpc>
              <a:spcBef>
                <a:spcPts val="0"/>
              </a:spcBef>
              <a:spcAft>
                <a:spcPts val="0"/>
              </a:spcAft>
              <a:buClr>
                <a:srgbClr val="000099"/>
              </a:buClr>
              <a:buSzPct val="100000"/>
              <a:buFont typeface="Wingdings" charset="2"/>
              <a:buChar char="§"/>
              <a:tabLst>
                <a:tab pos="576263" algn="l"/>
              </a:tabLst>
              <a:defRPr/>
            </a:pP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Average end-end delay:</a:t>
            </a:r>
          </a:p>
          <a:p>
            <a:pPr marL="342900" marR="0" lvl="1" indent="0" algn="l" defTabSz="914400" rtl="0" eaLnBrk="1" fontAlgn="auto" latinLnBrk="0" hangingPunct="1">
              <a:lnSpc>
                <a:spcPct val="90000"/>
              </a:lnSpc>
              <a:spcBef>
                <a:spcPts val="400"/>
              </a:spcBef>
              <a:spcAft>
                <a:spcPts val="0"/>
              </a:spcAft>
              <a:buClr>
                <a:srgbClr val="000099"/>
              </a:buClr>
              <a:buSzTx/>
              <a:buFontTx/>
              <a:buNone/>
              <a:tabLst>
                <a:tab pos="576263" algn="l"/>
              </a:tabLst>
              <a:defRPr/>
            </a:pP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a:t>
            </a:r>
            <a:r>
              <a:rPr kumimoji="0" lang="en-US" sz="2000" b="0" u="none" strike="noStrike" kern="1200" cap="none" spc="0" normalizeH="0" baseline="0" noProof="0" dirty="0">
                <a:ln>
                  <a:noFill/>
                </a:ln>
                <a:solidFill>
                  <a:srgbClr val="C00000"/>
                </a:solidFill>
                <a:effectLst/>
                <a:uLnTx/>
                <a:uFillTx/>
                <a:latin typeface="Avenir Book" panose="020B0503020203020204" pitchFamily="34" charset="-78"/>
                <a:ea typeface="ＭＳ Ｐゴシック" charset="0"/>
                <a:cs typeface="Avenir Book" panose="020B0503020203020204" pitchFamily="34" charset="-78"/>
              </a:rPr>
              <a:t> 0.6 </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 (delay from origin servers) +</a:t>
            </a:r>
            <a:r>
              <a:rPr kumimoji="0" lang="en-US" sz="2000" b="0" u="none" strike="noStrike" kern="1200" cap="none" spc="0" normalizeH="0" baseline="0" noProof="0" dirty="0">
                <a:ln>
                  <a:noFill/>
                </a:ln>
                <a:solidFill>
                  <a:srgbClr val="C00000"/>
                </a:solidFill>
                <a:effectLst/>
                <a:uLnTx/>
                <a:uFillTx/>
                <a:latin typeface="Avenir Book" panose="020B0503020203020204" pitchFamily="34" charset="-78"/>
                <a:ea typeface="ＭＳ Ｐゴシック" charset="0"/>
                <a:cs typeface="Avenir Book" panose="020B0503020203020204" pitchFamily="34" charset="-78"/>
              </a:rPr>
              <a:t> 0.4 </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 (delay when satisfied at cache) = 0.6 (</a:t>
            </a:r>
            <a:r>
              <a:rPr kumimoji="0" lang="en-US" sz="2000" b="0" u="none" strike="noStrike" kern="1200" cap="none" spc="0" normalizeH="0" baseline="0" noProof="0" dirty="0" smtClean="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2</a:t>
            </a:r>
            <a:r>
              <a:rPr kumimoji="0" lang="en-US" sz="2000" b="0" u="none" strike="noStrike" kern="1200" cap="none" spc="0" normalizeH="0" noProof="0" dirty="0" smtClean="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 secs</a:t>
            </a:r>
            <a:r>
              <a:rPr kumimoji="0" lang="en-US" sz="2000" b="0" u="none" strike="noStrike" kern="1200" cap="none" spc="0" normalizeH="0" baseline="0" noProof="0" dirty="0" smtClean="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 </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+ 0.4 (~msecs) = ~ 1.2 secs</a:t>
            </a:r>
          </a:p>
          <a:p>
            <a:pPr marL="228600" marR="0" lvl="0" indent="-228600" algn="l" defTabSz="914400" rtl="0" eaLnBrk="1" fontAlgn="auto" latinLnBrk="0" hangingPunct="1">
              <a:lnSpc>
                <a:spcPct val="80000"/>
              </a:lnSpc>
              <a:spcBef>
                <a:spcPts val="0"/>
              </a:spcBef>
              <a:spcAft>
                <a:spcPts val="0"/>
              </a:spcAft>
              <a:buClr>
                <a:srgbClr val="000099"/>
              </a:buClr>
              <a:buSzPct val="65000"/>
              <a:buFont typeface="Wingdings" charset="0"/>
              <a:buNone/>
              <a:tabLst>
                <a:tab pos="576263" algn="l"/>
              </a:tabLst>
              <a:defRPr/>
            </a:pP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rPr>
              <a:t>  </a:t>
            </a:r>
          </a:p>
        </p:txBody>
      </p:sp>
    </p:spTree>
    <p:extLst>
      <p:ext uri="{BB962C8B-B14F-4D97-AF65-F5344CB8AC3E}">
        <p14:creationId xmlns:p14="http://schemas.microsoft.com/office/powerpoint/2010/main" val="343472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dissolve">
                                      <p:cBhvr>
                                        <p:cTn id="7" dur="500"/>
                                        <p:tgtEl>
                                          <p:spTgt spid="2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1"/>
                                        </p:tgtEl>
                                        <p:attrNameLst>
                                          <p:attrName>style.visibility</p:attrName>
                                        </p:attrNameLst>
                                      </p:cBhvr>
                                      <p:to>
                                        <p:strVal val="visible"/>
                                      </p:to>
                                    </p:set>
                                    <p:animEffect transition="in" filter="dissolve">
                                      <p:cBhvr>
                                        <p:cTn id="12"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27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fontScale="90000"/>
          </a:bodyPr>
          <a:lstStyle/>
          <a:p>
            <a:r>
              <a:rPr lang="en-US" dirty="0">
                <a:latin typeface="Avenir Book" panose="020B0503020203020204" pitchFamily="34" charset="-78"/>
                <a:cs typeface="Avenir Book" panose="020B0503020203020204" pitchFamily="34" charset="-78"/>
              </a:rPr>
              <a:t>Content Distribution Networks (CDNs)</a:t>
            </a: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33193089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798691" y="278707"/>
            <a:ext cx="10515600" cy="894622"/>
          </a:xfrm>
        </p:spPr>
        <p:txBody>
          <a:bodyPr>
            <a:normAutofit/>
          </a:bodyPr>
          <a:lstStyle/>
          <a:p>
            <a:pPr algn="ct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Video Streaming and CDNs</a:t>
            </a:r>
          </a:p>
        </p:txBody>
      </p:sp>
      <p:sp>
        <p:nvSpPr>
          <p:cNvPr id="83" name="Rectangle 43">
            <a:extLst>
              <a:ext uri="{FF2B5EF4-FFF2-40B4-BE49-F238E27FC236}">
                <a16:creationId xmlns:a16="http://schemas.microsoft.com/office/drawing/2014/main" id="{314CB26F-FC68-EA47-A348-5C2202E9DB00}"/>
              </a:ext>
            </a:extLst>
          </p:cNvPr>
          <p:cNvSpPr>
            <a:spLocks noChangeArrowheads="1"/>
          </p:cNvSpPr>
          <p:nvPr/>
        </p:nvSpPr>
        <p:spPr bwMode="auto">
          <a:xfrm>
            <a:off x="703683" y="1457742"/>
            <a:ext cx="8448901" cy="89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
                <a:srgbClr val="000099"/>
              </a:buClr>
              <a:buSzPct val="100000"/>
              <a:buFont typeface="Wingdings" pitchFamily="2" charset="2"/>
              <a:buChar char="§"/>
              <a:tabLst/>
              <a:defRPr/>
            </a:pPr>
            <a:endParaRPr kumimoji="0" lang="en-US" altLang="en-US" sz="28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4" name="Rectangle 43">
            <a:extLst>
              <a:ext uri="{FF2B5EF4-FFF2-40B4-BE49-F238E27FC236}">
                <a16:creationId xmlns:a16="http://schemas.microsoft.com/office/drawing/2014/main" id="{429AF3E8-B41E-F946-8623-A777210624D6}"/>
              </a:ext>
            </a:extLst>
          </p:cNvPr>
          <p:cNvSpPr>
            <a:spLocks noChangeArrowheads="1"/>
          </p:cNvSpPr>
          <p:nvPr/>
        </p:nvSpPr>
        <p:spPr bwMode="auto">
          <a:xfrm>
            <a:off x="635269" y="1211512"/>
            <a:ext cx="10842444" cy="4821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681038" indent="-223838">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57188" marR="0" lvl="0" indent="-341313" algn="l" defTabSz="914400" rtl="0" eaLnBrk="1" fontAlgn="auto" latinLnBrk="0" hangingPunct="1">
              <a:lnSpc>
                <a:spcPct val="100000"/>
              </a:lnSpc>
              <a:spcBef>
                <a:spcPts val="0"/>
              </a:spcBef>
              <a:spcAft>
                <a:spcPts val="0"/>
              </a:spcAft>
              <a:buClr>
                <a:srgbClr val="0000A3"/>
              </a:buClr>
              <a:buSzPct val="100000"/>
              <a:buFont typeface="Wingdings" pitchFamily="2" charset="2"/>
              <a:buChar char="§"/>
              <a:tabLst/>
              <a:defRPr/>
            </a:pPr>
            <a:r>
              <a:rPr lang="en-US" altLang="en-US" sz="2800" dirty="0">
                <a:solidFill>
                  <a:prstClr val="black"/>
                </a:solidFill>
                <a:latin typeface="Avenir Book" panose="020B0503020203020204" pitchFamily="34" charset="-78"/>
                <a:cs typeface="Avenir Book" panose="020B0503020203020204" pitchFamily="34" charset="-78"/>
              </a:rPr>
              <a:t>S</a:t>
            </a:r>
            <a:r>
              <a:rPr kumimoji="0" lang="en-US" altLang="en-US" sz="28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tream</a:t>
            </a:r>
            <a:r>
              <a:rPr kumimoji="0" lang="en-US" altLang="en-US" sz="28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video traffic: major consumer of Internet bandwidth</a:t>
            </a:r>
          </a:p>
          <a:p>
            <a:pPr marL="681038" marR="0" lvl="1" indent="-223838" algn="l" defTabSz="914400" rtl="0" eaLnBrk="1" fontAlgn="auto" latinLnBrk="0" hangingPunct="1">
              <a:lnSpc>
                <a:spcPct val="100000"/>
              </a:lnSpc>
              <a:spcBef>
                <a:spcPts val="0"/>
              </a:spcBef>
              <a:spcAft>
                <a:spcPts val="0"/>
              </a:spcAft>
              <a:buClr>
                <a:srgbClr val="000099"/>
              </a:buClr>
              <a:buSzPct val="100000"/>
              <a:buFont typeface="Arial" panose="020B0604020202020204" pitchFamily="34" charset="0"/>
              <a:buChar char="•"/>
              <a:tabLst/>
              <a:defRPr/>
            </a:pP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Netflix, YouTube, Amazon Prime: 80% of residential ISP traffic </a:t>
            </a:r>
            <a:r>
              <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(2020)</a:t>
            </a:r>
          </a:p>
          <a:p>
            <a:pPr marL="457200" marR="0" lvl="1" indent="0" algn="l" defTabSz="914400" rtl="0" eaLnBrk="1" fontAlgn="auto" latinLnBrk="0" hangingPunct="1">
              <a:lnSpc>
                <a:spcPct val="100000"/>
              </a:lnSpc>
              <a:spcBef>
                <a:spcPts val="0"/>
              </a:spcBef>
              <a:spcAft>
                <a:spcPts val="0"/>
              </a:spcAft>
              <a:buClr>
                <a:srgbClr val="000099"/>
              </a:buClr>
              <a:buSzPct val="100000"/>
              <a:tabLst/>
              <a:defRPr/>
            </a:pPr>
            <a:endParaRPr kumimoji="0" lang="en-US" alt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342900" marR="0" lvl="0" indent="-342900" algn="l" defTabSz="914400" rtl="0" eaLnBrk="1" fontAlgn="auto" latinLnBrk="0" hangingPunct="1">
              <a:lnSpc>
                <a:spcPct val="100000"/>
              </a:lnSpc>
              <a:spcBef>
                <a:spcPts val="0"/>
              </a:spcBef>
              <a:spcAft>
                <a:spcPts val="0"/>
              </a:spcAft>
              <a:buClr>
                <a:srgbClr val="000099"/>
              </a:buClr>
              <a:buSzPct val="100000"/>
              <a:buFont typeface="Wingdings" pitchFamily="2" charset="2"/>
              <a:buChar char="§"/>
              <a:tabLst/>
              <a:defRPr/>
            </a:pPr>
            <a:r>
              <a:rPr lang="en-US" altLang="en-US" sz="2800" dirty="0">
                <a:solidFill>
                  <a:srgbClr val="0000A3"/>
                </a:solidFill>
                <a:latin typeface="Avenir Book" panose="020B0503020203020204" pitchFamily="34" charset="-78"/>
                <a:cs typeface="Avenir Book" panose="020B0503020203020204" pitchFamily="34" charset="-78"/>
              </a:rPr>
              <a:t>C</a:t>
            </a:r>
            <a:r>
              <a:rPr kumimoji="0" lang="en-US" altLang="en-US" sz="2800" b="0" u="none" strike="noStrike" kern="1200" cap="none" spc="0" normalizeH="0" baseline="0" noProof="0" dirty="0" err="1">
                <a:ln>
                  <a:noFill/>
                </a:ln>
                <a:solidFill>
                  <a:srgbClr val="0000A3"/>
                </a:solidFill>
                <a:effectLst/>
                <a:uLnTx/>
                <a:uFillTx/>
                <a:latin typeface="Avenir Book" panose="020B0503020203020204" pitchFamily="34" charset="-78"/>
                <a:cs typeface="Avenir Book" panose="020B0503020203020204" pitchFamily="34" charset="-78"/>
              </a:rPr>
              <a:t>hallenges</a:t>
            </a:r>
            <a:r>
              <a:rPr kumimoji="0" lang="en-US" altLang="en-US" sz="2800" b="0" u="none" strike="noStrike" kern="1200" cap="none" spc="0" normalizeH="0" baseline="0" noProof="0" dirty="0">
                <a:ln>
                  <a:noFill/>
                </a:ln>
                <a:solidFill>
                  <a:srgbClr val="0000A3"/>
                </a:solidFill>
                <a:effectLst/>
                <a:uLnTx/>
                <a:uFillTx/>
                <a:latin typeface="Avenir Book" panose="020B0503020203020204" pitchFamily="34" charset="-78"/>
                <a:cs typeface="Avenir Book" panose="020B0503020203020204" pitchFamily="34" charset="-78"/>
              </a:rPr>
              <a:t>:  </a:t>
            </a:r>
          </a:p>
          <a:p>
            <a:pPr lvl="1" indent="-342900" defTabSz="914400">
              <a:buClr>
                <a:srgbClr val="000099"/>
              </a:buClr>
              <a:buSzPct val="100000"/>
              <a:buFont typeface="Wingdings" pitchFamily="2" charset="2"/>
              <a:buChar char="§"/>
              <a:defRPr/>
            </a:pP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Scale - how to reach ~1B users?</a:t>
            </a:r>
          </a:p>
          <a:p>
            <a:pPr lvl="1" indent="-342900" defTabSz="914400">
              <a:buClr>
                <a:srgbClr val="000099"/>
              </a:buClr>
              <a:buSzPct val="100000"/>
              <a:buFont typeface="Wingdings" pitchFamily="2" charset="2"/>
              <a:buChar char="§"/>
              <a:defRPr/>
            </a:pPr>
            <a:r>
              <a:rPr lang="en-US" altLang="en-US" sz="2400" dirty="0">
                <a:solidFill>
                  <a:prstClr val="black"/>
                </a:solidFill>
                <a:latin typeface="Avenir Book" panose="020B0503020203020204" pitchFamily="34" charset="-78"/>
                <a:cs typeface="Avenir Book" panose="020B0503020203020204" pitchFamily="34" charset="-78"/>
              </a:rPr>
              <a:t>Heterogeneity</a:t>
            </a:r>
          </a:p>
          <a:p>
            <a:pPr lvl="2" indent="-223838" defTabSz="914400">
              <a:buClr>
                <a:srgbClr val="000099"/>
              </a:buClr>
              <a:buSzPct val="100000"/>
              <a:buFont typeface="Wingdings" pitchFamily="2" charset="2"/>
              <a:buChar char="§"/>
              <a:defRPr/>
            </a:pPr>
            <a:r>
              <a:rPr lang="en-US" altLang="en-US" dirty="0">
                <a:solidFill>
                  <a:prstClr val="black"/>
                </a:solidFill>
                <a:latin typeface="Avenir Book" panose="020B0503020203020204" pitchFamily="34" charset="-78"/>
                <a:cs typeface="Avenir Book" panose="020B0503020203020204" pitchFamily="34" charset="-78"/>
              </a:rPr>
              <a:t>Different users have different capabilities (e.g., wired versus mobile; bandwidth rich versus bandwidth poor)</a:t>
            </a:r>
          </a:p>
          <a:p>
            <a:pPr lvl="1" indent="-342900" defTabSz="914400">
              <a:buClr>
                <a:srgbClr val="000099"/>
              </a:buClr>
              <a:buSzPct val="100000"/>
              <a:buFont typeface="Wingdings" pitchFamily="2" charset="2"/>
              <a:buChar char="§"/>
              <a:defRPr/>
            </a:pPr>
            <a:endParaRPr kumimoji="0" lang="en-US" altLang="en-US" sz="28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pic>
        <p:nvPicPr>
          <p:cNvPr id="87" name="Picture 3">
            <a:extLst>
              <a:ext uri="{FF2B5EF4-FFF2-40B4-BE49-F238E27FC236}">
                <a16:creationId xmlns:a16="http://schemas.microsoft.com/office/drawing/2014/main" id="{F2FB8318-CA96-2746-94FD-3A5ACA1FDC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41168" y="4108511"/>
            <a:ext cx="12271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a:extLst>
              <a:ext uri="{FF2B5EF4-FFF2-40B4-BE49-F238E27FC236}">
                <a16:creationId xmlns:a16="http://schemas.microsoft.com/office/drawing/2014/main" id="{4DE1A959-4B7D-1A4F-80C4-8A52E85610D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68306" y="3927741"/>
            <a:ext cx="1710592" cy="10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5539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149048"/>
            <a:ext cx="10515600" cy="888204"/>
          </a:xfrm>
        </p:spPr>
        <p:txBody>
          <a:bodyPr>
            <a:normAutofit/>
          </a:bodyPr>
          <a:lstStyle/>
          <a:p>
            <a:pPr algn="ct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Streaming Stored </a:t>
            </a:r>
            <a:r>
              <a:rPr lang="en-US" altLang="en-US" dirty="0">
                <a:latin typeface="Avenir Book" panose="020B0503020203020204" pitchFamily="34" charset="-78"/>
                <a:ea typeface="ＭＳ Ｐゴシック" panose="020B0600070205080204" pitchFamily="34" charset="-128"/>
                <a:cs typeface="Avenir Book" panose="020B0503020203020204" pitchFamily="34" charset="-78"/>
              </a:rPr>
              <a:t>V</a:t>
            </a: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ideo</a:t>
            </a:r>
          </a:p>
        </p:txBody>
      </p:sp>
      <p:sp>
        <p:nvSpPr>
          <p:cNvPr id="76" name="TextBox 64">
            <a:extLst>
              <a:ext uri="{FF2B5EF4-FFF2-40B4-BE49-F238E27FC236}">
                <a16:creationId xmlns:a16="http://schemas.microsoft.com/office/drawing/2014/main" id="{E7D816E0-AEC6-6141-B74F-CA3A687B8273}"/>
              </a:ext>
            </a:extLst>
          </p:cNvPr>
          <p:cNvSpPr txBox="1">
            <a:spLocks noChangeArrowheads="1"/>
          </p:cNvSpPr>
          <p:nvPr/>
        </p:nvSpPr>
        <p:spPr bwMode="auto">
          <a:xfrm>
            <a:off x="3352195" y="3152632"/>
            <a:ext cx="15969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000000"/>
                </a:solidFill>
                <a:latin typeface="Avenir Book" panose="020B0503020203020204" pitchFamily="34" charset="-78"/>
                <a:cs typeface="Avenir Book" panose="020B0503020203020204" pitchFamily="34" charset="-78"/>
              </a:rPr>
              <a:t>V</a:t>
            </a:r>
            <a:r>
              <a:rPr kumimoji="0" lang="en-US" altLang="en-US" sz="1800" b="0" u="none" strike="noStrike" kern="1200" cap="none" spc="0" normalizeH="0" baseline="0" noProof="0" dirty="0" err="1" smtClean="0">
                <a:ln>
                  <a:noFill/>
                </a:ln>
                <a:solidFill>
                  <a:srgbClr val="000000"/>
                </a:solidFill>
                <a:effectLst/>
                <a:uLnTx/>
                <a:uFillTx/>
                <a:latin typeface="Avenir Book" panose="020B0503020203020204" pitchFamily="34" charset="-78"/>
                <a:cs typeface="Avenir Book" panose="020B0503020203020204" pitchFamily="34" charset="-78"/>
              </a:rPr>
              <a:t>ideo</a:t>
            </a:r>
            <a:r>
              <a:rPr kumimoji="0" lang="en-US" altLang="en-US" sz="1800" b="0" u="none" strike="noStrike" kern="1200" cap="none" spc="0" normalizeH="0" baseline="0" noProof="0" dirty="0" smtClean="0">
                <a:ln>
                  <a:noFill/>
                </a:ln>
                <a:solidFill>
                  <a:srgbClr val="000000"/>
                </a:solidFill>
                <a:effectLst/>
                <a:uLnTx/>
                <a:uFillTx/>
                <a:latin typeface="Avenir Book" panose="020B0503020203020204" pitchFamily="34" charset="-78"/>
                <a:cs typeface="Avenir Book" panose="020B0503020203020204" pitchFamily="34" charset="-78"/>
              </a:rPr>
              <a:t> </a:t>
            </a:r>
            <a:r>
              <a:rPr kumimoji="0" lang="en-US" altLang="en-US" sz="18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server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(stored video)</a:t>
            </a:r>
            <a:endParaRPr kumimoji="0" lang="en-US" altLang="en-US" sz="18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endParaRPr>
          </a:p>
        </p:txBody>
      </p:sp>
      <p:grpSp>
        <p:nvGrpSpPr>
          <p:cNvPr id="26" name="Group 2">
            <a:extLst>
              <a:ext uri="{FF2B5EF4-FFF2-40B4-BE49-F238E27FC236}">
                <a16:creationId xmlns:a16="http://schemas.microsoft.com/office/drawing/2014/main" id="{ABD16E8C-A39C-0341-8FF0-29E0FC72AA0F}"/>
              </a:ext>
            </a:extLst>
          </p:cNvPr>
          <p:cNvGrpSpPr>
            <a:grpSpLocks/>
          </p:cNvGrpSpPr>
          <p:nvPr/>
        </p:nvGrpSpPr>
        <p:grpSpPr bwMode="auto">
          <a:xfrm>
            <a:off x="6886357" y="1777856"/>
            <a:ext cx="1815446" cy="1481575"/>
            <a:chOff x="1842724" y="2867233"/>
            <a:chExt cx="5649912" cy="3416300"/>
          </a:xfrm>
        </p:grpSpPr>
        <p:sp>
          <p:nvSpPr>
            <p:cNvPr id="27" name="AutoShape 99">
              <a:extLst>
                <a:ext uri="{FF2B5EF4-FFF2-40B4-BE49-F238E27FC236}">
                  <a16:creationId xmlns:a16="http://schemas.microsoft.com/office/drawing/2014/main" id="{5F39FB43-6F0D-8346-B384-FE3F906F5C2D}"/>
                </a:ext>
              </a:extLst>
            </p:cNvPr>
            <p:cNvSpPr>
              <a:spLocks noChangeArrowheads="1"/>
            </p:cNvSpPr>
            <p:nvPr/>
          </p:nvSpPr>
          <p:spPr bwMode="auto">
            <a:xfrm>
              <a:off x="1842724" y="2867233"/>
              <a:ext cx="5649912" cy="768350"/>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 name="Rectangle 87">
              <a:extLst>
                <a:ext uri="{FF2B5EF4-FFF2-40B4-BE49-F238E27FC236}">
                  <a16:creationId xmlns:a16="http://schemas.microsoft.com/office/drawing/2014/main" id="{B4A52C97-C542-D645-B17C-5AD21E358C2F}"/>
                </a:ext>
              </a:extLst>
            </p:cNvPr>
            <p:cNvSpPr>
              <a:spLocks noChangeArrowheads="1"/>
            </p:cNvSpPr>
            <p:nvPr/>
          </p:nvSpPr>
          <p:spPr bwMode="auto">
            <a:xfrm>
              <a:off x="2277699" y="3621296"/>
              <a:ext cx="4781550" cy="266223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9" name="Group 249">
            <a:extLst>
              <a:ext uri="{FF2B5EF4-FFF2-40B4-BE49-F238E27FC236}">
                <a16:creationId xmlns:a16="http://schemas.microsoft.com/office/drawing/2014/main" id="{39ED9F48-D95A-6F4F-BDE3-A1E8105C4698}"/>
              </a:ext>
            </a:extLst>
          </p:cNvPr>
          <p:cNvGrpSpPr>
            <a:grpSpLocks/>
          </p:cNvGrpSpPr>
          <p:nvPr/>
        </p:nvGrpSpPr>
        <p:grpSpPr bwMode="auto">
          <a:xfrm>
            <a:off x="3939468" y="2402439"/>
            <a:ext cx="367460" cy="735587"/>
            <a:chOff x="4140" y="429"/>
            <a:chExt cx="1425" cy="2396"/>
          </a:xfrm>
        </p:grpSpPr>
        <p:sp>
          <p:nvSpPr>
            <p:cNvPr id="30" name="Freeform 250">
              <a:extLst>
                <a:ext uri="{FF2B5EF4-FFF2-40B4-BE49-F238E27FC236}">
                  <a16:creationId xmlns:a16="http://schemas.microsoft.com/office/drawing/2014/main" id="{76646FC7-F29F-1A45-9514-B09BE347ADBC}"/>
                </a:ext>
              </a:extLst>
            </p:cNvPr>
            <p:cNvSpPr>
              <a:spLocks/>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1" name="Rectangle 251">
              <a:extLst>
                <a:ext uri="{FF2B5EF4-FFF2-40B4-BE49-F238E27FC236}">
                  <a16:creationId xmlns:a16="http://schemas.microsoft.com/office/drawing/2014/main" id="{88A356D3-831C-D347-994A-F65A950894FE}"/>
                </a:ext>
              </a:extLst>
            </p:cNvPr>
            <p:cNvSpPr>
              <a:spLocks noChangeArrowheads="1"/>
            </p:cNvSpPr>
            <p:nvPr/>
          </p:nvSpPr>
          <p:spPr bwMode="auto">
            <a:xfrm>
              <a:off x="4204"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2" name="Freeform 252">
              <a:extLst>
                <a:ext uri="{FF2B5EF4-FFF2-40B4-BE49-F238E27FC236}">
                  <a16:creationId xmlns:a16="http://schemas.microsoft.com/office/drawing/2014/main" id="{CE7B2044-F42D-C44D-8632-D955A3E6AAE9}"/>
                </a:ext>
              </a:extLst>
            </p:cNvPr>
            <p:cNvSpPr>
              <a:spLocks/>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3" name="Freeform 253">
              <a:extLst>
                <a:ext uri="{FF2B5EF4-FFF2-40B4-BE49-F238E27FC236}">
                  <a16:creationId xmlns:a16="http://schemas.microsoft.com/office/drawing/2014/main" id="{722C4379-BF5B-0445-B9AE-9F5F717C02CA}"/>
                </a:ext>
              </a:extLst>
            </p:cNvPr>
            <p:cNvSpPr>
              <a:spLocks/>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4" name="Rectangle 254">
              <a:extLst>
                <a:ext uri="{FF2B5EF4-FFF2-40B4-BE49-F238E27FC236}">
                  <a16:creationId xmlns:a16="http://schemas.microsoft.com/office/drawing/2014/main" id="{2C79221E-12AF-B24F-BB52-5E6E39C089B4}"/>
                </a:ext>
              </a:extLst>
            </p:cNvPr>
            <p:cNvSpPr>
              <a:spLocks noChangeArrowheads="1"/>
            </p:cNvSpPr>
            <p:nvPr/>
          </p:nvSpPr>
          <p:spPr bwMode="auto">
            <a:xfrm>
              <a:off x="4214" y="695"/>
              <a:ext cx="593"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35" name="Group 255">
              <a:extLst>
                <a:ext uri="{FF2B5EF4-FFF2-40B4-BE49-F238E27FC236}">
                  <a16:creationId xmlns:a16="http://schemas.microsoft.com/office/drawing/2014/main" id="{BD880B28-AD46-9941-A2DF-357290A7C937}"/>
                </a:ext>
              </a:extLst>
            </p:cNvPr>
            <p:cNvGrpSpPr>
              <a:grpSpLocks/>
            </p:cNvGrpSpPr>
            <p:nvPr/>
          </p:nvGrpSpPr>
          <p:grpSpPr bwMode="auto">
            <a:xfrm>
              <a:off x="4749" y="668"/>
              <a:ext cx="581" cy="145"/>
              <a:chOff x="614" y="2568"/>
              <a:chExt cx="725" cy="139"/>
            </a:xfrm>
          </p:grpSpPr>
          <p:sp>
            <p:nvSpPr>
              <p:cNvPr id="60" name="AutoShape 256">
                <a:extLst>
                  <a:ext uri="{FF2B5EF4-FFF2-40B4-BE49-F238E27FC236}">
                    <a16:creationId xmlns:a16="http://schemas.microsoft.com/office/drawing/2014/main" id="{598FB7B1-3D02-6A46-8155-0C53677AC9BE}"/>
                  </a:ext>
                </a:extLst>
              </p:cNvPr>
              <p:cNvSpPr>
                <a:spLocks noChangeArrowheads="1"/>
              </p:cNvSpPr>
              <p:nvPr/>
            </p:nvSpPr>
            <p:spPr bwMode="auto">
              <a:xfrm>
                <a:off x="614" y="2566"/>
                <a:ext cx="727"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61" name="AutoShape 257">
                <a:extLst>
                  <a:ext uri="{FF2B5EF4-FFF2-40B4-BE49-F238E27FC236}">
                    <a16:creationId xmlns:a16="http://schemas.microsoft.com/office/drawing/2014/main" id="{95A6D50F-AA40-5E46-82D5-85FFB86B88E4}"/>
                  </a:ext>
                </a:extLst>
              </p:cNvPr>
              <p:cNvSpPr>
                <a:spLocks noChangeArrowheads="1"/>
              </p:cNvSpPr>
              <p:nvPr/>
            </p:nvSpPr>
            <p:spPr bwMode="auto">
              <a:xfrm>
                <a:off x="627" y="2580"/>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grpSp>
        <p:sp>
          <p:nvSpPr>
            <p:cNvPr id="36" name="Rectangle 258">
              <a:extLst>
                <a:ext uri="{FF2B5EF4-FFF2-40B4-BE49-F238E27FC236}">
                  <a16:creationId xmlns:a16="http://schemas.microsoft.com/office/drawing/2014/main" id="{3BBED6A9-E122-884A-BFCB-917467B1702A}"/>
                </a:ext>
              </a:extLst>
            </p:cNvPr>
            <p:cNvSpPr>
              <a:spLocks noChangeArrowheads="1"/>
            </p:cNvSpPr>
            <p:nvPr/>
          </p:nvSpPr>
          <p:spPr bwMode="auto">
            <a:xfrm>
              <a:off x="4225" y="1020"/>
              <a:ext cx="593"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37" name="Group 259">
              <a:extLst>
                <a:ext uri="{FF2B5EF4-FFF2-40B4-BE49-F238E27FC236}">
                  <a16:creationId xmlns:a16="http://schemas.microsoft.com/office/drawing/2014/main" id="{69E8B4EF-424D-7A4C-984C-DCF79BB34A72}"/>
                </a:ext>
              </a:extLst>
            </p:cNvPr>
            <p:cNvGrpSpPr>
              <a:grpSpLocks/>
            </p:cNvGrpSpPr>
            <p:nvPr/>
          </p:nvGrpSpPr>
          <p:grpSpPr bwMode="auto">
            <a:xfrm>
              <a:off x="4747" y="994"/>
              <a:ext cx="581" cy="134"/>
              <a:chOff x="614" y="2568"/>
              <a:chExt cx="725" cy="139"/>
            </a:xfrm>
          </p:grpSpPr>
          <p:sp>
            <p:nvSpPr>
              <p:cNvPr id="58" name="AutoShape 260">
                <a:extLst>
                  <a:ext uri="{FF2B5EF4-FFF2-40B4-BE49-F238E27FC236}">
                    <a16:creationId xmlns:a16="http://schemas.microsoft.com/office/drawing/2014/main" id="{E3C4D787-982A-0649-9FCF-FBC6AFF8D7A1}"/>
                  </a:ext>
                </a:extLst>
              </p:cNvPr>
              <p:cNvSpPr>
                <a:spLocks noChangeArrowheads="1"/>
              </p:cNvSpPr>
              <p:nvPr/>
            </p:nvSpPr>
            <p:spPr bwMode="auto">
              <a:xfrm>
                <a:off x="617" y="2569"/>
                <a:ext cx="721"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9" name="AutoShape 261">
                <a:extLst>
                  <a:ext uri="{FF2B5EF4-FFF2-40B4-BE49-F238E27FC236}">
                    <a16:creationId xmlns:a16="http://schemas.microsoft.com/office/drawing/2014/main" id="{D631F2FF-3CDB-FD4A-A123-AC04BDA7B6EF}"/>
                  </a:ext>
                </a:extLst>
              </p:cNvPr>
              <p:cNvSpPr>
                <a:spLocks noChangeArrowheads="1"/>
              </p:cNvSpPr>
              <p:nvPr/>
            </p:nvSpPr>
            <p:spPr bwMode="auto">
              <a:xfrm>
                <a:off x="630" y="2584"/>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grpSp>
        <p:sp>
          <p:nvSpPr>
            <p:cNvPr id="38" name="Rectangle 262">
              <a:extLst>
                <a:ext uri="{FF2B5EF4-FFF2-40B4-BE49-F238E27FC236}">
                  <a16:creationId xmlns:a16="http://schemas.microsoft.com/office/drawing/2014/main" id="{481E9B3A-8C3E-DF4C-AB1C-C85480804E42}"/>
                </a:ext>
              </a:extLst>
            </p:cNvPr>
            <p:cNvSpPr>
              <a:spLocks noChangeArrowheads="1"/>
            </p:cNvSpPr>
            <p:nvPr/>
          </p:nvSpPr>
          <p:spPr bwMode="auto">
            <a:xfrm>
              <a:off x="4219" y="1358"/>
              <a:ext cx="593"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9" name="Rectangle 263">
              <a:extLst>
                <a:ext uri="{FF2B5EF4-FFF2-40B4-BE49-F238E27FC236}">
                  <a16:creationId xmlns:a16="http://schemas.microsoft.com/office/drawing/2014/main" id="{7B14BE57-C773-FD48-9B13-9F6F0BF7B278}"/>
                </a:ext>
              </a:extLst>
            </p:cNvPr>
            <p:cNvSpPr>
              <a:spLocks noChangeArrowheads="1"/>
            </p:cNvSpPr>
            <p:nvPr/>
          </p:nvSpPr>
          <p:spPr bwMode="auto">
            <a:xfrm>
              <a:off x="4225" y="1654"/>
              <a:ext cx="599"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40" name="Group 264">
              <a:extLst>
                <a:ext uri="{FF2B5EF4-FFF2-40B4-BE49-F238E27FC236}">
                  <a16:creationId xmlns:a16="http://schemas.microsoft.com/office/drawing/2014/main" id="{9DF03BCD-626B-D94B-BE2A-09BBF3DAE6BA}"/>
                </a:ext>
              </a:extLst>
            </p:cNvPr>
            <p:cNvGrpSpPr>
              <a:grpSpLocks/>
            </p:cNvGrpSpPr>
            <p:nvPr/>
          </p:nvGrpSpPr>
          <p:grpSpPr bwMode="auto">
            <a:xfrm>
              <a:off x="4735" y="1627"/>
              <a:ext cx="582" cy="151"/>
              <a:chOff x="614" y="2568"/>
              <a:chExt cx="725" cy="139"/>
            </a:xfrm>
          </p:grpSpPr>
          <p:sp>
            <p:nvSpPr>
              <p:cNvPr id="56" name="AutoShape 265">
                <a:extLst>
                  <a:ext uri="{FF2B5EF4-FFF2-40B4-BE49-F238E27FC236}">
                    <a16:creationId xmlns:a16="http://schemas.microsoft.com/office/drawing/2014/main" id="{1F479030-4D4B-E443-ABFA-C981D61926E2}"/>
                  </a:ext>
                </a:extLst>
              </p:cNvPr>
              <p:cNvSpPr>
                <a:spLocks noChangeArrowheads="1"/>
              </p:cNvSpPr>
              <p:nvPr/>
            </p:nvSpPr>
            <p:spPr bwMode="auto">
              <a:xfrm>
                <a:off x="612" y="2570"/>
                <a:ext cx="71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7" name="AutoShape 266">
                <a:extLst>
                  <a:ext uri="{FF2B5EF4-FFF2-40B4-BE49-F238E27FC236}">
                    <a16:creationId xmlns:a16="http://schemas.microsoft.com/office/drawing/2014/main" id="{FB0BC1AA-3E7B-FE44-A49C-699A1336647E}"/>
                  </a:ext>
                </a:extLst>
              </p:cNvPr>
              <p:cNvSpPr>
                <a:spLocks noChangeArrowheads="1"/>
              </p:cNvSpPr>
              <p:nvPr/>
            </p:nvSpPr>
            <p:spPr bwMode="auto">
              <a:xfrm>
                <a:off x="625" y="2588"/>
                <a:ext cx="693"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grpSp>
        <p:sp>
          <p:nvSpPr>
            <p:cNvPr id="41" name="Freeform 267">
              <a:extLst>
                <a:ext uri="{FF2B5EF4-FFF2-40B4-BE49-F238E27FC236}">
                  <a16:creationId xmlns:a16="http://schemas.microsoft.com/office/drawing/2014/main" id="{240F983A-C024-2946-A153-DCA336EE384C}"/>
                </a:ext>
              </a:extLst>
            </p:cNvPr>
            <p:cNvSpPr>
              <a:spLocks/>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42" name="Group 268">
              <a:extLst>
                <a:ext uri="{FF2B5EF4-FFF2-40B4-BE49-F238E27FC236}">
                  <a16:creationId xmlns:a16="http://schemas.microsoft.com/office/drawing/2014/main" id="{AF71A7D5-DA6A-5A40-B62A-70C26F937E42}"/>
                </a:ext>
              </a:extLst>
            </p:cNvPr>
            <p:cNvGrpSpPr>
              <a:grpSpLocks/>
            </p:cNvGrpSpPr>
            <p:nvPr/>
          </p:nvGrpSpPr>
          <p:grpSpPr bwMode="auto">
            <a:xfrm>
              <a:off x="4739" y="1327"/>
              <a:ext cx="582" cy="139"/>
              <a:chOff x="614" y="2568"/>
              <a:chExt cx="725" cy="139"/>
            </a:xfrm>
          </p:grpSpPr>
          <p:sp>
            <p:nvSpPr>
              <p:cNvPr id="54" name="AutoShape 269">
                <a:extLst>
                  <a:ext uri="{FF2B5EF4-FFF2-40B4-BE49-F238E27FC236}">
                    <a16:creationId xmlns:a16="http://schemas.microsoft.com/office/drawing/2014/main" id="{710A4673-BCCB-3C45-BADB-4394A01ED0B4}"/>
                  </a:ext>
                </a:extLst>
              </p:cNvPr>
              <p:cNvSpPr>
                <a:spLocks noChangeArrowheads="1"/>
              </p:cNvSpPr>
              <p:nvPr/>
            </p:nvSpPr>
            <p:spPr bwMode="auto">
              <a:xfrm>
                <a:off x="614" y="2570"/>
                <a:ext cx="726"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5" name="AutoShape 270">
                <a:extLst>
                  <a:ext uri="{FF2B5EF4-FFF2-40B4-BE49-F238E27FC236}">
                    <a16:creationId xmlns:a16="http://schemas.microsoft.com/office/drawing/2014/main" id="{36881B2D-0EAD-6843-B634-4D64F4537D8F}"/>
                  </a:ext>
                </a:extLst>
              </p:cNvPr>
              <p:cNvSpPr>
                <a:spLocks noChangeArrowheads="1"/>
              </p:cNvSpPr>
              <p:nvPr/>
            </p:nvSpPr>
            <p:spPr bwMode="auto">
              <a:xfrm>
                <a:off x="627" y="2585"/>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grpSp>
        <p:sp>
          <p:nvSpPr>
            <p:cNvPr id="43" name="Rectangle 271">
              <a:extLst>
                <a:ext uri="{FF2B5EF4-FFF2-40B4-BE49-F238E27FC236}">
                  <a16:creationId xmlns:a16="http://schemas.microsoft.com/office/drawing/2014/main" id="{71D6C8F5-67D3-CE4E-B214-A0025B0EDFEA}"/>
                </a:ext>
              </a:extLst>
            </p:cNvPr>
            <p:cNvSpPr>
              <a:spLocks noChangeArrowheads="1"/>
            </p:cNvSpPr>
            <p:nvPr/>
          </p:nvSpPr>
          <p:spPr bwMode="auto">
            <a:xfrm>
              <a:off x="5252" y="429"/>
              <a:ext cx="64"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44" name="Freeform 272">
              <a:extLst>
                <a:ext uri="{FF2B5EF4-FFF2-40B4-BE49-F238E27FC236}">
                  <a16:creationId xmlns:a16="http://schemas.microsoft.com/office/drawing/2014/main" id="{658C6ACF-A2F8-3543-AD55-FBD673207D35}"/>
                </a:ext>
              </a:extLst>
            </p:cNvPr>
            <p:cNvSpPr>
              <a:spLocks/>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5" name="Freeform 273">
              <a:extLst>
                <a:ext uri="{FF2B5EF4-FFF2-40B4-BE49-F238E27FC236}">
                  <a16:creationId xmlns:a16="http://schemas.microsoft.com/office/drawing/2014/main" id="{4000ABDF-9E28-2C48-9455-466517C6CF64}"/>
                </a:ext>
              </a:extLst>
            </p:cNvPr>
            <p:cNvSpPr>
              <a:spLocks/>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6" name="Oval 274">
              <a:extLst>
                <a:ext uri="{FF2B5EF4-FFF2-40B4-BE49-F238E27FC236}">
                  <a16:creationId xmlns:a16="http://schemas.microsoft.com/office/drawing/2014/main" id="{20856062-F77E-B241-A4D9-A61D5EE11C7B}"/>
                </a:ext>
              </a:extLst>
            </p:cNvPr>
            <p:cNvSpPr>
              <a:spLocks noChangeArrowheads="1"/>
            </p:cNvSpPr>
            <p:nvPr/>
          </p:nvSpPr>
          <p:spPr bwMode="auto">
            <a:xfrm>
              <a:off x="5517" y="2612"/>
              <a:ext cx="48"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47" name="Freeform 275">
              <a:extLst>
                <a:ext uri="{FF2B5EF4-FFF2-40B4-BE49-F238E27FC236}">
                  <a16:creationId xmlns:a16="http://schemas.microsoft.com/office/drawing/2014/main" id="{2D221150-9A1E-9241-BFF6-B9E305FBB614}"/>
                </a:ext>
              </a:extLst>
            </p:cNvPr>
            <p:cNvSpPr>
              <a:spLocks/>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8" name="AutoShape 276">
              <a:extLst>
                <a:ext uri="{FF2B5EF4-FFF2-40B4-BE49-F238E27FC236}">
                  <a16:creationId xmlns:a16="http://schemas.microsoft.com/office/drawing/2014/main" id="{ED49DD6F-7587-3A47-9598-505CAEC071AB}"/>
                </a:ext>
              </a:extLst>
            </p:cNvPr>
            <p:cNvSpPr>
              <a:spLocks noChangeArrowheads="1"/>
            </p:cNvSpPr>
            <p:nvPr/>
          </p:nvSpPr>
          <p:spPr bwMode="auto">
            <a:xfrm>
              <a:off x="4140" y="2680"/>
              <a:ext cx="1203" cy="145"/>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49" name="AutoShape 277">
              <a:extLst>
                <a:ext uri="{FF2B5EF4-FFF2-40B4-BE49-F238E27FC236}">
                  <a16:creationId xmlns:a16="http://schemas.microsoft.com/office/drawing/2014/main" id="{4D6E82C4-7463-5243-A940-AEED3C72BB78}"/>
                </a:ext>
              </a:extLst>
            </p:cNvPr>
            <p:cNvSpPr>
              <a:spLocks noChangeArrowheads="1"/>
            </p:cNvSpPr>
            <p:nvPr/>
          </p:nvSpPr>
          <p:spPr bwMode="auto">
            <a:xfrm>
              <a:off x="4204" y="2709"/>
              <a:ext cx="1075"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0" name="Oval 278">
              <a:extLst>
                <a:ext uri="{FF2B5EF4-FFF2-40B4-BE49-F238E27FC236}">
                  <a16:creationId xmlns:a16="http://schemas.microsoft.com/office/drawing/2014/main" id="{899B1CB5-B227-724F-9170-358019617B6F}"/>
                </a:ext>
              </a:extLst>
            </p:cNvPr>
            <p:cNvSpPr>
              <a:spLocks noChangeArrowheads="1"/>
            </p:cNvSpPr>
            <p:nvPr/>
          </p:nvSpPr>
          <p:spPr bwMode="auto">
            <a:xfrm>
              <a:off x="4310" y="2380"/>
              <a:ext cx="159" cy="145"/>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1" name="Oval 279">
              <a:extLst>
                <a:ext uri="{FF2B5EF4-FFF2-40B4-BE49-F238E27FC236}">
                  <a16:creationId xmlns:a16="http://schemas.microsoft.com/office/drawing/2014/main" id="{C8289CCE-CFB0-374C-96C9-F65B1BC1AEC0}"/>
                </a:ext>
              </a:extLst>
            </p:cNvPr>
            <p:cNvSpPr>
              <a:spLocks noChangeArrowheads="1"/>
            </p:cNvSpPr>
            <p:nvPr/>
          </p:nvSpPr>
          <p:spPr bwMode="auto">
            <a:xfrm>
              <a:off x="4484" y="2385"/>
              <a:ext cx="164" cy="140"/>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srgbClr val="FF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2" name="Oval 280">
              <a:extLst>
                <a:ext uri="{FF2B5EF4-FFF2-40B4-BE49-F238E27FC236}">
                  <a16:creationId xmlns:a16="http://schemas.microsoft.com/office/drawing/2014/main" id="{4587FD07-E1CE-7141-A608-1A7A09854822}"/>
                </a:ext>
              </a:extLst>
            </p:cNvPr>
            <p:cNvSpPr>
              <a:spLocks noChangeArrowheads="1"/>
            </p:cNvSpPr>
            <p:nvPr/>
          </p:nvSpPr>
          <p:spPr bwMode="auto">
            <a:xfrm>
              <a:off x="4664" y="2380"/>
              <a:ext cx="154"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3" name="Rectangle 281">
              <a:extLst>
                <a:ext uri="{FF2B5EF4-FFF2-40B4-BE49-F238E27FC236}">
                  <a16:creationId xmlns:a16="http://schemas.microsoft.com/office/drawing/2014/main" id="{D5AE84CC-F42F-2C44-82F4-7AE6F437189E}"/>
                </a:ext>
              </a:extLst>
            </p:cNvPr>
            <p:cNvSpPr>
              <a:spLocks noChangeArrowheads="1"/>
            </p:cNvSpPr>
            <p:nvPr/>
          </p:nvSpPr>
          <p:spPr bwMode="auto">
            <a:xfrm>
              <a:off x="5062" y="1838"/>
              <a:ext cx="85" cy="760"/>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grpSp>
      <p:grpSp>
        <p:nvGrpSpPr>
          <p:cNvPr id="62" name="Group 134">
            <a:extLst>
              <a:ext uri="{FF2B5EF4-FFF2-40B4-BE49-F238E27FC236}">
                <a16:creationId xmlns:a16="http://schemas.microsoft.com/office/drawing/2014/main" id="{261DAB2A-DE55-0E45-811B-AB29DEB3F9C5}"/>
              </a:ext>
            </a:extLst>
          </p:cNvPr>
          <p:cNvGrpSpPr>
            <a:grpSpLocks/>
          </p:cNvGrpSpPr>
          <p:nvPr/>
        </p:nvGrpSpPr>
        <p:grpSpPr bwMode="auto">
          <a:xfrm>
            <a:off x="3572007" y="2057679"/>
            <a:ext cx="1102382" cy="340302"/>
            <a:chOff x="3621" y="3265"/>
            <a:chExt cx="1776" cy="744"/>
          </a:xfrm>
        </p:grpSpPr>
        <p:pic>
          <p:nvPicPr>
            <p:cNvPr id="63" name="Picture 135" descr="reellogo">
              <a:extLst>
                <a:ext uri="{FF2B5EF4-FFF2-40B4-BE49-F238E27FC236}">
                  <a16:creationId xmlns:a16="http://schemas.microsoft.com/office/drawing/2014/main" id="{086D2B7E-1DCC-AB4D-9969-323F964B3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136">
              <a:extLst>
                <a:ext uri="{FF2B5EF4-FFF2-40B4-BE49-F238E27FC236}">
                  <a16:creationId xmlns:a16="http://schemas.microsoft.com/office/drawing/2014/main" id="{488D2B7B-AD72-6A4E-98F1-F409AF553E2F}"/>
                </a:ext>
              </a:extLst>
            </p:cNvPr>
            <p:cNvSpPr>
              <a:spLocks/>
            </p:cNvSpPr>
            <p:nvPr/>
          </p:nvSpPr>
          <p:spPr bwMode="auto">
            <a:xfrm>
              <a:off x="3971" y="3288"/>
              <a:ext cx="1402" cy="439"/>
            </a:xfrm>
            <a:custGeom>
              <a:avLst/>
              <a:gdLst>
                <a:gd name="T0" fmla="*/ 0 w 1401"/>
                <a:gd name="T1" fmla="*/ 6 h 438"/>
                <a:gd name="T2" fmla="*/ 27 w 1401"/>
                <a:gd name="T3" fmla="*/ 385 h 438"/>
                <a:gd name="T4" fmla="*/ 114 w 1401"/>
                <a:gd name="T5" fmla="*/ 382 h 438"/>
                <a:gd name="T6" fmla="*/ 132 w 1401"/>
                <a:gd name="T7" fmla="*/ 358 h 438"/>
                <a:gd name="T8" fmla="*/ 210 w 1401"/>
                <a:gd name="T9" fmla="*/ 403 h 438"/>
                <a:gd name="T10" fmla="*/ 450 w 1401"/>
                <a:gd name="T11" fmla="*/ 385 h 438"/>
                <a:gd name="T12" fmla="*/ 486 w 1401"/>
                <a:gd name="T13" fmla="*/ 394 h 438"/>
                <a:gd name="T14" fmla="*/ 690 w 1401"/>
                <a:gd name="T15" fmla="*/ 418 h 438"/>
                <a:gd name="T16" fmla="*/ 1075 w 1401"/>
                <a:gd name="T17" fmla="*/ 439 h 438"/>
                <a:gd name="T18" fmla="*/ 1402 w 1401"/>
                <a:gd name="T19" fmla="*/ 421 h 438"/>
                <a:gd name="T20" fmla="*/ 1393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65" name="Freeform 137">
              <a:extLst>
                <a:ext uri="{FF2B5EF4-FFF2-40B4-BE49-F238E27FC236}">
                  <a16:creationId xmlns:a16="http://schemas.microsoft.com/office/drawing/2014/main" id="{5940D471-4A2E-EC49-9A0A-534664113F8C}"/>
                </a:ext>
              </a:extLst>
            </p:cNvPr>
            <p:cNvSpPr>
              <a:spLocks/>
            </p:cNvSpPr>
            <p:nvPr/>
          </p:nvSpPr>
          <p:spPr bwMode="auto">
            <a:xfrm>
              <a:off x="4242" y="3860"/>
              <a:ext cx="999" cy="120"/>
            </a:xfrm>
            <a:custGeom>
              <a:avLst/>
              <a:gdLst>
                <a:gd name="T0" fmla="*/ 0 w 999"/>
                <a:gd name="T1" fmla="*/ 6 h 123"/>
                <a:gd name="T2" fmla="*/ 717 w 999"/>
                <a:gd name="T3" fmla="*/ 12 h 123"/>
                <a:gd name="T4" fmla="*/ 744 w 999"/>
                <a:gd name="T5" fmla="*/ 35 h 123"/>
                <a:gd name="T6" fmla="*/ 801 w 999"/>
                <a:gd name="T7" fmla="*/ 41 h 123"/>
                <a:gd name="T8" fmla="*/ 876 w 999"/>
                <a:gd name="T9" fmla="*/ 6 h 123"/>
                <a:gd name="T10" fmla="*/ 933 w 999"/>
                <a:gd name="T11" fmla="*/ 0 h 123"/>
                <a:gd name="T12" fmla="*/ 981 w 999"/>
                <a:gd name="T13" fmla="*/ 15 h 123"/>
                <a:gd name="T14" fmla="*/ 999 w 999"/>
                <a:gd name="T15" fmla="*/ 50 h 123"/>
                <a:gd name="T16" fmla="*/ 987 w 999"/>
                <a:gd name="T17" fmla="*/ 120 h 123"/>
                <a:gd name="T18" fmla="*/ 18 w 999"/>
                <a:gd name="T19" fmla="*/ 117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pic>
          <p:nvPicPr>
            <p:cNvPr id="66" name="Picture 138" descr="video1">
              <a:extLst>
                <a:ext uri="{FF2B5EF4-FFF2-40B4-BE49-F238E27FC236}">
                  <a16:creationId xmlns:a16="http://schemas.microsoft.com/office/drawing/2014/main" id="{B2DF913B-0088-D047-8E12-A578FC3D3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349">
            <a:extLst>
              <a:ext uri="{FF2B5EF4-FFF2-40B4-BE49-F238E27FC236}">
                <a16:creationId xmlns:a16="http://schemas.microsoft.com/office/drawing/2014/main" id="{A8D2D0E4-8A9D-5F41-B48D-FC769689ADFF}"/>
              </a:ext>
            </a:extLst>
          </p:cNvPr>
          <p:cNvGrpSpPr>
            <a:grpSpLocks/>
          </p:cNvGrpSpPr>
          <p:nvPr/>
        </p:nvGrpSpPr>
        <p:grpSpPr bwMode="auto">
          <a:xfrm>
            <a:off x="7539317" y="2507498"/>
            <a:ext cx="583292" cy="621162"/>
            <a:chOff x="4437" y="1472"/>
            <a:chExt cx="427" cy="418"/>
          </a:xfrm>
        </p:grpSpPr>
        <p:sp>
          <p:nvSpPr>
            <p:cNvPr id="68" name="Rectangle 350">
              <a:extLst>
                <a:ext uri="{FF2B5EF4-FFF2-40B4-BE49-F238E27FC236}">
                  <a16:creationId xmlns:a16="http://schemas.microsoft.com/office/drawing/2014/main" id="{7C696386-B7C3-484A-867B-0D97C3E295A9}"/>
                </a:ext>
              </a:extLst>
            </p:cNvPr>
            <p:cNvSpPr>
              <a:spLocks noChangeArrowheads="1"/>
            </p:cNvSpPr>
            <p:nvPr/>
          </p:nvSpPr>
          <p:spPr bwMode="auto">
            <a:xfrm>
              <a:off x="4443" y="1475"/>
              <a:ext cx="421" cy="361"/>
            </a:xfrm>
            <a:prstGeom prst="rect">
              <a:avLst/>
            </a:prstGeom>
            <a:gradFill rotWithShape="0">
              <a:gsLst>
                <a:gs pos="0">
                  <a:srgbClr val="99CCFF">
                    <a:gamma/>
                    <a:shade val="46275"/>
                    <a:invGamma/>
                  </a:srgbClr>
                </a:gs>
                <a:gs pos="50000">
                  <a:srgbClr val="99CCFF"/>
                </a:gs>
                <a:gs pos="100000">
                  <a:srgbClr val="99CCFF">
                    <a:gamma/>
                    <a:shade val="46275"/>
                    <a:invGamma/>
                  </a:srgbClr>
                </a:gs>
              </a:gsLst>
              <a:lin ang="5400000" scaled="1"/>
            </a:gradFill>
            <a:ln w="19050">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69" name="Rectangle 351">
              <a:extLst>
                <a:ext uri="{FF2B5EF4-FFF2-40B4-BE49-F238E27FC236}">
                  <a16:creationId xmlns:a16="http://schemas.microsoft.com/office/drawing/2014/main" id="{80E64DF2-CAD9-D44B-A4E7-34F5E1C0928E}"/>
                </a:ext>
              </a:extLst>
            </p:cNvPr>
            <p:cNvSpPr>
              <a:spLocks noChangeArrowheads="1"/>
            </p:cNvSpPr>
            <p:nvPr/>
          </p:nvSpPr>
          <p:spPr bwMode="auto">
            <a:xfrm>
              <a:off x="4567" y="1837"/>
              <a:ext cx="179" cy="23"/>
            </a:xfrm>
            <a:prstGeom prst="rect">
              <a:avLst/>
            </a:prstGeom>
            <a:solidFill>
              <a:srgbClr val="5F5F5F"/>
            </a:solidFill>
            <a:ln w="19050">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70" name="Rectangle 352">
              <a:extLst>
                <a:ext uri="{FF2B5EF4-FFF2-40B4-BE49-F238E27FC236}">
                  <a16:creationId xmlns:a16="http://schemas.microsoft.com/office/drawing/2014/main" id="{1D8E5D70-F00A-BE4D-BC86-BB934A069784}"/>
                </a:ext>
              </a:extLst>
            </p:cNvPr>
            <p:cNvSpPr>
              <a:spLocks noChangeArrowheads="1"/>
            </p:cNvSpPr>
            <p:nvPr/>
          </p:nvSpPr>
          <p:spPr bwMode="auto">
            <a:xfrm>
              <a:off x="4442" y="1866"/>
              <a:ext cx="414" cy="24"/>
            </a:xfrm>
            <a:prstGeom prst="rect">
              <a:avLst/>
            </a:prstGeom>
            <a:solidFill>
              <a:schemeClr val="tx2"/>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71" name="Rectangle 353">
              <a:extLst>
                <a:ext uri="{FF2B5EF4-FFF2-40B4-BE49-F238E27FC236}">
                  <a16:creationId xmlns:a16="http://schemas.microsoft.com/office/drawing/2014/main" id="{7D6F4F20-44DD-6543-9079-83C96AAAE6B4}"/>
                </a:ext>
              </a:extLst>
            </p:cNvPr>
            <p:cNvSpPr>
              <a:spLocks noChangeArrowheads="1"/>
            </p:cNvSpPr>
            <p:nvPr/>
          </p:nvSpPr>
          <p:spPr bwMode="auto">
            <a:xfrm>
              <a:off x="4437" y="1472"/>
              <a:ext cx="423" cy="356"/>
            </a:xfrm>
            <a:prstGeom prst="rect">
              <a:avLst/>
            </a:prstGeom>
            <a:noFill/>
            <a:ln w="19050">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ZapfDingbats" charset="0"/>
                <a:buNone/>
                <a:tabLst/>
                <a:defRPr/>
              </a:pPr>
              <a:endParaRPr kumimoji="0" lang="en-US" sz="1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grpSp>
      <p:sp>
        <p:nvSpPr>
          <p:cNvPr id="73" name="Freeform 1287">
            <a:extLst>
              <a:ext uri="{FF2B5EF4-FFF2-40B4-BE49-F238E27FC236}">
                <a16:creationId xmlns:a16="http://schemas.microsoft.com/office/drawing/2014/main" id="{BE3F4D34-D002-FF47-ADC9-CAFBBDBBD046}"/>
              </a:ext>
            </a:extLst>
          </p:cNvPr>
          <p:cNvSpPr>
            <a:spLocks/>
          </p:cNvSpPr>
          <p:nvPr/>
        </p:nvSpPr>
        <p:spPr bwMode="auto">
          <a:xfrm>
            <a:off x="4806893" y="2084427"/>
            <a:ext cx="1997127" cy="1150190"/>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cxnSp>
        <p:nvCxnSpPr>
          <p:cNvPr id="74" name="Straight Connector 45">
            <a:extLst>
              <a:ext uri="{FF2B5EF4-FFF2-40B4-BE49-F238E27FC236}">
                <a16:creationId xmlns:a16="http://schemas.microsoft.com/office/drawing/2014/main" id="{8A8560CF-513B-B545-88A5-17807275F8B2}"/>
              </a:ext>
            </a:extLst>
          </p:cNvPr>
          <p:cNvCxnSpPr>
            <a:cxnSpLocks noChangeShapeType="1"/>
          </p:cNvCxnSpPr>
          <p:nvPr/>
        </p:nvCxnSpPr>
        <p:spPr bwMode="auto">
          <a:xfrm>
            <a:off x="4498171" y="2613455"/>
            <a:ext cx="1068231" cy="0"/>
          </a:xfrm>
          <a:prstGeom prst="line">
            <a:avLst/>
          </a:prstGeom>
          <a:noFill/>
          <a:ln w="317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46">
            <a:extLst>
              <a:ext uri="{FF2B5EF4-FFF2-40B4-BE49-F238E27FC236}">
                <a16:creationId xmlns:a16="http://schemas.microsoft.com/office/drawing/2014/main" id="{49DD2A4D-3F1C-7743-9C44-C80C99333ACF}"/>
              </a:ext>
            </a:extLst>
          </p:cNvPr>
          <p:cNvCxnSpPr>
            <a:cxnSpLocks noChangeShapeType="1"/>
          </p:cNvCxnSpPr>
          <p:nvPr/>
        </p:nvCxnSpPr>
        <p:spPr bwMode="auto">
          <a:xfrm>
            <a:off x="6228924" y="2641690"/>
            <a:ext cx="1044130" cy="0"/>
          </a:xfrm>
          <a:prstGeom prst="line">
            <a:avLst/>
          </a:prstGeom>
          <a:noFill/>
          <a:ln w="317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Box 64">
            <a:extLst>
              <a:ext uri="{FF2B5EF4-FFF2-40B4-BE49-F238E27FC236}">
                <a16:creationId xmlns:a16="http://schemas.microsoft.com/office/drawing/2014/main" id="{7B2A481B-313E-CB4A-BBF3-C6B1CD4E98E9}"/>
              </a:ext>
            </a:extLst>
          </p:cNvPr>
          <p:cNvSpPr txBox="1">
            <a:spLocks noChangeArrowheads="1"/>
          </p:cNvSpPr>
          <p:nvPr/>
        </p:nvSpPr>
        <p:spPr bwMode="auto">
          <a:xfrm>
            <a:off x="7466917" y="3269834"/>
            <a:ext cx="74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u="none" strike="noStrike" kern="120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client</a:t>
            </a:r>
            <a:endParaRPr kumimoji="0" lang="en-US" altLang="en-US" sz="1800" b="0" u="none" strike="noStrike" kern="120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endParaRPr>
          </a:p>
        </p:txBody>
      </p:sp>
      <p:sp>
        <p:nvSpPr>
          <p:cNvPr id="78" name="TextBox 64">
            <a:extLst>
              <a:ext uri="{FF2B5EF4-FFF2-40B4-BE49-F238E27FC236}">
                <a16:creationId xmlns:a16="http://schemas.microsoft.com/office/drawing/2014/main" id="{8EF78B8E-FFDC-3842-BA26-33E096491BB0}"/>
              </a:ext>
            </a:extLst>
          </p:cNvPr>
          <p:cNvSpPr txBox="1">
            <a:spLocks noChangeArrowheads="1"/>
          </p:cNvSpPr>
          <p:nvPr/>
        </p:nvSpPr>
        <p:spPr bwMode="auto">
          <a:xfrm>
            <a:off x="5369695" y="2860137"/>
            <a:ext cx="8963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u="none" strike="noStrike" kern="120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Internet</a:t>
            </a:r>
            <a:endParaRPr kumimoji="0" lang="en-US" altLang="en-US" sz="1800" b="0" u="none" strike="noStrike" kern="1200" cap="none" spc="0" normalizeH="0" baseline="0" noProof="0">
              <a:ln>
                <a:noFill/>
              </a:ln>
              <a:solidFill>
                <a:srgbClr val="CC0000"/>
              </a:solidFill>
              <a:effectLst/>
              <a:uLnTx/>
              <a:uFillTx/>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576216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931334" y="114573"/>
            <a:ext cx="10515600" cy="808246"/>
          </a:xfrm>
        </p:spPr>
        <p:txBody>
          <a:bodyPr>
            <a:normAutofit/>
          </a:bodyPr>
          <a:lstStyle/>
          <a:p>
            <a:pPr algn="ct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Streaming Stored </a:t>
            </a:r>
            <a:r>
              <a:rPr lang="en-US" altLang="en-US" dirty="0">
                <a:latin typeface="Avenir Book" panose="020B0503020203020204" pitchFamily="34" charset="-78"/>
                <a:ea typeface="ＭＳ Ｐゴシック" panose="020B0600070205080204" pitchFamily="34" charset="-128"/>
                <a:cs typeface="Avenir Book" panose="020B0503020203020204" pitchFamily="34" charset="-78"/>
              </a:rPr>
              <a:t>V</a:t>
            </a: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ideo</a:t>
            </a:r>
          </a:p>
        </p:txBody>
      </p:sp>
      <p:grpSp>
        <p:nvGrpSpPr>
          <p:cNvPr id="266" name="Group 249">
            <a:extLst>
              <a:ext uri="{FF2B5EF4-FFF2-40B4-BE49-F238E27FC236}">
                <a16:creationId xmlns:a16="http://schemas.microsoft.com/office/drawing/2014/main" id="{AEF99E4D-FC62-9E44-84B6-19BBBFEFF1DB}"/>
              </a:ext>
            </a:extLst>
          </p:cNvPr>
          <p:cNvGrpSpPr>
            <a:grpSpLocks/>
          </p:cNvGrpSpPr>
          <p:nvPr/>
        </p:nvGrpSpPr>
        <p:grpSpPr bwMode="auto">
          <a:xfrm>
            <a:off x="4022169" y="4228528"/>
            <a:ext cx="427037" cy="785812"/>
            <a:chOff x="4140" y="429"/>
            <a:chExt cx="1425" cy="2396"/>
          </a:xfrm>
        </p:grpSpPr>
        <p:sp>
          <p:nvSpPr>
            <p:cNvPr id="267" name="Freeform 250">
              <a:extLst>
                <a:ext uri="{FF2B5EF4-FFF2-40B4-BE49-F238E27FC236}">
                  <a16:creationId xmlns:a16="http://schemas.microsoft.com/office/drawing/2014/main" id="{152BA2F1-00EA-F348-896B-A5C53F1E6F40}"/>
                </a:ext>
              </a:extLst>
            </p:cNvPr>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68" name="Rectangle 251">
              <a:extLst>
                <a:ext uri="{FF2B5EF4-FFF2-40B4-BE49-F238E27FC236}">
                  <a16:creationId xmlns:a16="http://schemas.microsoft.com/office/drawing/2014/main" id="{300E6F11-612F-A14C-87F7-A8851BB4FEF1}"/>
                </a:ext>
              </a:extLst>
            </p:cNvPr>
            <p:cNvSpPr>
              <a:spLocks noChangeArrowheads="1"/>
            </p:cNvSpPr>
            <p:nvPr/>
          </p:nvSpPr>
          <p:spPr bwMode="auto">
            <a:xfrm>
              <a:off x="4204"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69" name="Freeform 252">
              <a:extLst>
                <a:ext uri="{FF2B5EF4-FFF2-40B4-BE49-F238E27FC236}">
                  <a16:creationId xmlns:a16="http://schemas.microsoft.com/office/drawing/2014/main" id="{826227F8-DADF-1E4A-9A6E-834CD4D3F0AB}"/>
                </a:ext>
              </a:extLst>
            </p:cNvPr>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70" name="Freeform 253">
              <a:extLst>
                <a:ext uri="{FF2B5EF4-FFF2-40B4-BE49-F238E27FC236}">
                  <a16:creationId xmlns:a16="http://schemas.microsoft.com/office/drawing/2014/main" id="{D7185AF3-6DE0-EB40-87C6-269CBC3D782F}"/>
                </a:ext>
              </a:extLst>
            </p:cNvPr>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71" name="Rectangle 254">
              <a:extLst>
                <a:ext uri="{FF2B5EF4-FFF2-40B4-BE49-F238E27FC236}">
                  <a16:creationId xmlns:a16="http://schemas.microsoft.com/office/drawing/2014/main" id="{2B2FED80-6596-EF4F-BE23-37718C861526}"/>
                </a:ext>
              </a:extLst>
            </p:cNvPr>
            <p:cNvSpPr>
              <a:spLocks noChangeArrowheads="1"/>
            </p:cNvSpPr>
            <p:nvPr/>
          </p:nvSpPr>
          <p:spPr bwMode="auto">
            <a:xfrm>
              <a:off x="4214" y="695"/>
              <a:ext cx="593"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272" name="Group 255">
              <a:extLst>
                <a:ext uri="{FF2B5EF4-FFF2-40B4-BE49-F238E27FC236}">
                  <a16:creationId xmlns:a16="http://schemas.microsoft.com/office/drawing/2014/main" id="{A9BE197D-0488-3C45-8D78-A04741AC7C7F}"/>
                </a:ext>
              </a:extLst>
            </p:cNvPr>
            <p:cNvGrpSpPr>
              <a:grpSpLocks/>
            </p:cNvGrpSpPr>
            <p:nvPr/>
          </p:nvGrpSpPr>
          <p:grpSpPr bwMode="auto">
            <a:xfrm>
              <a:off x="4749" y="668"/>
              <a:ext cx="581" cy="145"/>
              <a:chOff x="614" y="2568"/>
              <a:chExt cx="725" cy="139"/>
            </a:xfrm>
          </p:grpSpPr>
          <p:sp>
            <p:nvSpPr>
              <p:cNvPr id="297" name="AutoShape 256">
                <a:extLst>
                  <a:ext uri="{FF2B5EF4-FFF2-40B4-BE49-F238E27FC236}">
                    <a16:creationId xmlns:a16="http://schemas.microsoft.com/office/drawing/2014/main" id="{8AEACE4E-2F2E-074E-944A-FD899A8CC13A}"/>
                  </a:ext>
                </a:extLst>
              </p:cNvPr>
              <p:cNvSpPr>
                <a:spLocks noChangeArrowheads="1"/>
              </p:cNvSpPr>
              <p:nvPr/>
            </p:nvSpPr>
            <p:spPr bwMode="auto">
              <a:xfrm>
                <a:off x="614" y="2566"/>
                <a:ext cx="727"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98" name="AutoShape 257">
                <a:extLst>
                  <a:ext uri="{FF2B5EF4-FFF2-40B4-BE49-F238E27FC236}">
                    <a16:creationId xmlns:a16="http://schemas.microsoft.com/office/drawing/2014/main" id="{47728FA0-225D-FB46-B5EE-A10208785890}"/>
                  </a:ext>
                </a:extLst>
              </p:cNvPr>
              <p:cNvSpPr>
                <a:spLocks noChangeArrowheads="1"/>
              </p:cNvSpPr>
              <p:nvPr/>
            </p:nvSpPr>
            <p:spPr bwMode="auto">
              <a:xfrm>
                <a:off x="627" y="2580"/>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73" name="Rectangle 258">
              <a:extLst>
                <a:ext uri="{FF2B5EF4-FFF2-40B4-BE49-F238E27FC236}">
                  <a16:creationId xmlns:a16="http://schemas.microsoft.com/office/drawing/2014/main" id="{5835E575-F49C-344B-9FDD-DA2C3607B77D}"/>
                </a:ext>
              </a:extLst>
            </p:cNvPr>
            <p:cNvSpPr>
              <a:spLocks noChangeArrowheads="1"/>
            </p:cNvSpPr>
            <p:nvPr/>
          </p:nvSpPr>
          <p:spPr bwMode="auto">
            <a:xfrm>
              <a:off x="4225" y="1020"/>
              <a:ext cx="593"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274" name="Group 259">
              <a:extLst>
                <a:ext uri="{FF2B5EF4-FFF2-40B4-BE49-F238E27FC236}">
                  <a16:creationId xmlns:a16="http://schemas.microsoft.com/office/drawing/2014/main" id="{AA22B6E8-7F7A-CB4E-8291-401102CED349}"/>
                </a:ext>
              </a:extLst>
            </p:cNvPr>
            <p:cNvGrpSpPr>
              <a:grpSpLocks/>
            </p:cNvGrpSpPr>
            <p:nvPr/>
          </p:nvGrpSpPr>
          <p:grpSpPr bwMode="auto">
            <a:xfrm>
              <a:off x="4747" y="994"/>
              <a:ext cx="581" cy="134"/>
              <a:chOff x="614" y="2568"/>
              <a:chExt cx="725" cy="139"/>
            </a:xfrm>
          </p:grpSpPr>
          <p:sp>
            <p:nvSpPr>
              <p:cNvPr id="295" name="AutoShape 260">
                <a:extLst>
                  <a:ext uri="{FF2B5EF4-FFF2-40B4-BE49-F238E27FC236}">
                    <a16:creationId xmlns:a16="http://schemas.microsoft.com/office/drawing/2014/main" id="{C1C77C6E-EED3-394E-B167-C41757211F84}"/>
                  </a:ext>
                </a:extLst>
              </p:cNvPr>
              <p:cNvSpPr>
                <a:spLocks noChangeArrowheads="1"/>
              </p:cNvSpPr>
              <p:nvPr/>
            </p:nvSpPr>
            <p:spPr bwMode="auto">
              <a:xfrm>
                <a:off x="617" y="2569"/>
                <a:ext cx="721"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96" name="AutoShape 261">
                <a:extLst>
                  <a:ext uri="{FF2B5EF4-FFF2-40B4-BE49-F238E27FC236}">
                    <a16:creationId xmlns:a16="http://schemas.microsoft.com/office/drawing/2014/main" id="{AA09AEA7-1D87-B24F-B374-BDBF7482BD35}"/>
                  </a:ext>
                </a:extLst>
              </p:cNvPr>
              <p:cNvSpPr>
                <a:spLocks noChangeArrowheads="1"/>
              </p:cNvSpPr>
              <p:nvPr/>
            </p:nvSpPr>
            <p:spPr bwMode="auto">
              <a:xfrm>
                <a:off x="630" y="2584"/>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75" name="Rectangle 262">
              <a:extLst>
                <a:ext uri="{FF2B5EF4-FFF2-40B4-BE49-F238E27FC236}">
                  <a16:creationId xmlns:a16="http://schemas.microsoft.com/office/drawing/2014/main" id="{3F42A0BC-CF2E-E24A-A739-845C15ECFE3C}"/>
                </a:ext>
              </a:extLst>
            </p:cNvPr>
            <p:cNvSpPr>
              <a:spLocks noChangeArrowheads="1"/>
            </p:cNvSpPr>
            <p:nvPr/>
          </p:nvSpPr>
          <p:spPr bwMode="auto">
            <a:xfrm>
              <a:off x="4219" y="1358"/>
              <a:ext cx="593"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76" name="Rectangle 263">
              <a:extLst>
                <a:ext uri="{FF2B5EF4-FFF2-40B4-BE49-F238E27FC236}">
                  <a16:creationId xmlns:a16="http://schemas.microsoft.com/office/drawing/2014/main" id="{E64B3966-F003-C44C-9B00-0FD0B4E8C885}"/>
                </a:ext>
              </a:extLst>
            </p:cNvPr>
            <p:cNvSpPr>
              <a:spLocks noChangeArrowheads="1"/>
            </p:cNvSpPr>
            <p:nvPr/>
          </p:nvSpPr>
          <p:spPr bwMode="auto">
            <a:xfrm>
              <a:off x="4225" y="1654"/>
              <a:ext cx="599"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277" name="Group 264">
              <a:extLst>
                <a:ext uri="{FF2B5EF4-FFF2-40B4-BE49-F238E27FC236}">
                  <a16:creationId xmlns:a16="http://schemas.microsoft.com/office/drawing/2014/main" id="{EF07E87F-184A-DE45-8C7F-573AF2537DC9}"/>
                </a:ext>
              </a:extLst>
            </p:cNvPr>
            <p:cNvGrpSpPr>
              <a:grpSpLocks/>
            </p:cNvGrpSpPr>
            <p:nvPr/>
          </p:nvGrpSpPr>
          <p:grpSpPr bwMode="auto">
            <a:xfrm>
              <a:off x="4735" y="1627"/>
              <a:ext cx="582" cy="151"/>
              <a:chOff x="614" y="2568"/>
              <a:chExt cx="725" cy="139"/>
            </a:xfrm>
          </p:grpSpPr>
          <p:sp>
            <p:nvSpPr>
              <p:cNvPr id="293" name="AutoShape 265">
                <a:extLst>
                  <a:ext uri="{FF2B5EF4-FFF2-40B4-BE49-F238E27FC236}">
                    <a16:creationId xmlns:a16="http://schemas.microsoft.com/office/drawing/2014/main" id="{E5E61D30-25AE-8741-9618-75C55AD79D78}"/>
                  </a:ext>
                </a:extLst>
              </p:cNvPr>
              <p:cNvSpPr>
                <a:spLocks noChangeArrowheads="1"/>
              </p:cNvSpPr>
              <p:nvPr/>
            </p:nvSpPr>
            <p:spPr bwMode="auto">
              <a:xfrm>
                <a:off x="612" y="2570"/>
                <a:ext cx="719"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94" name="AutoShape 266">
                <a:extLst>
                  <a:ext uri="{FF2B5EF4-FFF2-40B4-BE49-F238E27FC236}">
                    <a16:creationId xmlns:a16="http://schemas.microsoft.com/office/drawing/2014/main" id="{CF8FF070-F087-7840-9F19-7200142BF40A}"/>
                  </a:ext>
                </a:extLst>
              </p:cNvPr>
              <p:cNvSpPr>
                <a:spLocks noChangeArrowheads="1"/>
              </p:cNvSpPr>
              <p:nvPr/>
            </p:nvSpPr>
            <p:spPr bwMode="auto">
              <a:xfrm>
                <a:off x="625"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78" name="Freeform 267">
              <a:extLst>
                <a:ext uri="{FF2B5EF4-FFF2-40B4-BE49-F238E27FC236}">
                  <a16:creationId xmlns:a16="http://schemas.microsoft.com/office/drawing/2014/main" id="{4672D609-04BB-4646-8153-6950398068BE}"/>
                </a:ext>
              </a:extLst>
            </p:cNvPr>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279" name="Group 268">
              <a:extLst>
                <a:ext uri="{FF2B5EF4-FFF2-40B4-BE49-F238E27FC236}">
                  <a16:creationId xmlns:a16="http://schemas.microsoft.com/office/drawing/2014/main" id="{521FCA2B-F1A7-DA40-B114-6914827409D9}"/>
                </a:ext>
              </a:extLst>
            </p:cNvPr>
            <p:cNvGrpSpPr>
              <a:grpSpLocks/>
            </p:cNvGrpSpPr>
            <p:nvPr/>
          </p:nvGrpSpPr>
          <p:grpSpPr bwMode="auto">
            <a:xfrm>
              <a:off x="4739" y="1327"/>
              <a:ext cx="582" cy="139"/>
              <a:chOff x="614" y="2568"/>
              <a:chExt cx="725" cy="139"/>
            </a:xfrm>
          </p:grpSpPr>
          <p:sp>
            <p:nvSpPr>
              <p:cNvPr id="291" name="AutoShape 269">
                <a:extLst>
                  <a:ext uri="{FF2B5EF4-FFF2-40B4-BE49-F238E27FC236}">
                    <a16:creationId xmlns:a16="http://schemas.microsoft.com/office/drawing/2014/main" id="{9DDABA87-8024-3345-81DC-B285EC1C099A}"/>
                  </a:ext>
                </a:extLst>
              </p:cNvPr>
              <p:cNvSpPr>
                <a:spLocks noChangeArrowheads="1"/>
              </p:cNvSpPr>
              <p:nvPr/>
            </p:nvSpPr>
            <p:spPr bwMode="auto">
              <a:xfrm>
                <a:off x="614" y="2570"/>
                <a:ext cx="726"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92" name="AutoShape 270">
                <a:extLst>
                  <a:ext uri="{FF2B5EF4-FFF2-40B4-BE49-F238E27FC236}">
                    <a16:creationId xmlns:a16="http://schemas.microsoft.com/office/drawing/2014/main" id="{314CD0E5-F403-E245-A748-507AF5E0B084}"/>
                  </a:ext>
                </a:extLst>
              </p:cNvPr>
              <p:cNvSpPr>
                <a:spLocks noChangeArrowheads="1"/>
              </p:cNvSpPr>
              <p:nvPr/>
            </p:nvSpPr>
            <p:spPr bwMode="auto">
              <a:xfrm>
                <a:off x="627" y="2585"/>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280" name="Rectangle 271">
              <a:extLst>
                <a:ext uri="{FF2B5EF4-FFF2-40B4-BE49-F238E27FC236}">
                  <a16:creationId xmlns:a16="http://schemas.microsoft.com/office/drawing/2014/main" id="{B559F645-7351-C144-9AE2-DCA74DB20790}"/>
                </a:ext>
              </a:extLst>
            </p:cNvPr>
            <p:cNvSpPr>
              <a:spLocks noChangeArrowheads="1"/>
            </p:cNvSpPr>
            <p:nvPr/>
          </p:nvSpPr>
          <p:spPr bwMode="auto">
            <a:xfrm>
              <a:off x="5252" y="429"/>
              <a:ext cx="64"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1" name="Freeform 272">
              <a:extLst>
                <a:ext uri="{FF2B5EF4-FFF2-40B4-BE49-F238E27FC236}">
                  <a16:creationId xmlns:a16="http://schemas.microsoft.com/office/drawing/2014/main" id="{BDBAE511-74F9-3244-94BC-D6E8C23A419C}"/>
                </a:ext>
              </a:extLst>
            </p:cNvPr>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2" name="Freeform 273">
              <a:extLst>
                <a:ext uri="{FF2B5EF4-FFF2-40B4-BE49-F238E27FC236}">
                  <a16:creationId xmlns:a16="http://schemas.microsoft.com/office/drawing/2014/main" id="{F24246BA-27AC-EC49-8B17-EBFCCF1ECD36}"/>
                </a:ext>
              </a:extLst>
            </p:cNvPr>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3" name="Oval 274">
              <a:extLst>
                <a:ext uri="{FF2B5EF4-FFF2-40B4-BE49-F238E27FC236}">
                  <a16:creationId xmlns:a16="http://schemas.microsoft.com/office/drawing/2014/main" id="{AE61D6B1-7441-3042-851B-64FDF1B98A86}"/>
                </a:ext>
              </a:extLst>
            </p:cNvPr>
            <p:cNvSpPr>
              <a:spLocks noChangeArrowheads="1"/>
            </p:cNvSpPr>
            <p:nvPr/>
          </p:nvSpPr>
          <p:spPr bwMode="auto">
            <a:xfrm>
              <a:off x="5517" y="2612"/>
              <a:ext cx="48"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4" name="Freeform 275">
              <a:extLst>
                <a:ext uri="{FF2B5EF4-FFF2-40B4-BE49-F238E27FC236}">
                  <a16:creationId xmlns:a16="http://schemas.microsoft.com/office/drawing/2014/main" id="{949FFF87-993A-424E-B000-F5B7857D897A}"/>
                </a:ext>
              </a:extLst>
            </p:cNvPr>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5" name="AutoShape 276">
              <a:extLst>
                <a:ext uri="{FF2B5EF4-FFF2-40B4-BE49-F238E27FC236}">
                  <a16:creationId xmlns:a16="http://schemas.microsoft.com/office/drawing/2014/main" id="{4730E002-A069-AD40-BDAF-BCE034E211C8}"/>
                </a:ext>
              </a:extLst>
            </p:cNvPr>
            <p:cNvSpPr>
              <a:spLocks noChangeArrowheads="1"/>
            </p:cNvSpPr>
            <p:nvPr/>
          </p:nvSpPr>
          <p:spPr bwMode="auto">
            <a:xfrm>
              <a:off x="4140" y="2680"/>
              <a:ext cx="1203" cy="145"/>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6" name="AutoShape 277">
              <a:extLst>
                <a:ext uri="{FF2B5EF4-FFF2-40B4-BE49-F238E27FC236}">
                  <a16:creationId xmlns:a16="http://schemas.microsoft.com/office/drawing/2014/main" id="{6A5BF613-0ADA-FE48-97C8-629542574EDD}"/>
                </a:ext>
              </a:extLst>
            </p:cNvPr>
            <p:cNvSpPr>
              <a:spLocks noChangeArrowheads="1"/>
            </p:cNvSpPr>
            <p:nvPr/>
          </p:nvSpPr>
          <p:spPr bwMode="auto">
            <a:xfrm>
              <a:off x="4204" y="2709"/>
              <a:ext cx="1075"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7" name="Oval 278">
              <a:extLst>
                <a:ext uri="{FF2B5EF4-FFF2-40B4-BE49-F238E27FC236}">
                  <a16:creationId xmlns:a16="http://schemas.microsoft.com/office/drawing/2014/main" id="{93CD8B37-7AC2-934F-A6E3-3F0FBCB01462}"/>
                </a:ext>
              </a:extLst>
            </p:cNvPr>
            <p:cNvSpPr>
              <a:spLocks noChangeArrowheads="1"/>
            </p:cNvSpPr>
            <p:nvPr/>
          </p:nvSpPr>
          <p:spPr bwMode="auto">
            <a:xfrm>
              <a:off x="4310" y="2380"/>
              <a:ext cx="159" cy="145"/>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8" name="Oval 279">
              <a:extLst>
                <a:ext uri="{FF2B5EF4-FFF2-40B4-BE49-F238E27FC236}">
                  <a16:creationId xmlns:a16="http://schemas.microsoft.com/office/drawing/2014/main" id="{51EF5D37-9B48-6343-A5F5-69AB85337078}"/>
                </a:ext>
              </a:extLst>
            </p:cNvPr>
            <p:cNvSpPr>
              <a:spLocks noChangeArrowheads="1"/>
            </p:cNvSpPr>
            <p:nvPr/>
          </p:nvSpPr>
          <p:spPr bwMode="auto">
            <a:xfrm>
              <a:off x="4484" y="2385"/>
              <a:ext cx="164" cy="140"/>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289" name="Oval 280">
              <a:extLst>
                <a:ext uri="{FF2B5EF4-FFF2-40B4-BE49-F238E27FC236}">
                  <a16:creationId xmlns:a16="http://schemas.microsoft.com/office/drawing/2014/main" id="{6B00B086-5270-394E-9B40-A976F059EDB3}"/>
                </a:ext>
              </a:extLst>
            </p:cNvPr>
            <p:cNvSpPr>
              <a:spLocks noChangeArrowheads="1"/>
            </p:cNvSpPr>
            <p:nvPr/>
          </p:nvSpPr>
          <p:spPr bwMode="auto">
            <a:xfrm>
              <a:off x="4664" y="2380"/>
              <a:ext cx="154"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90" name="Rectangle 281">
              <a:extLst>
                <a:ext uri="{FF2B5EF4-FFF2-40B4-BE49-F238E27FC236}">
                  <a16:creationId xmlns:a16="http://schemas.microsoft.com/office/drawing/2014/main" id="{14B0BF53-3A29-964D-B23D-474036984371}"/>
                </a:ext>
              </a:extLst>
            </p:cNvPr>
            <p:cNvSpPr>
              <a:spLocks noChangeArrowheads="1"/>
            </p:cNvSpPr>
            <p:nvPr/>
          </p:nvSpPr>
          <p:spPr bwMode="auto">
            <a:xfrm>
              <a:off x="5062" y="1838"/>
              <a:ext cx="85" cy="760"/>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99" name="Group 134">
            <a:extLst>
              <a:ext uri="{FF2B5EF4-FFF2-40B4-BE49-F238E27FC236}">
                <a16:creationId xmlns:a16="http://schemas.microsoft.com/office/drawing/2014/main" id="{035EEFA2-3531-EF4E-A6EF-BC8C83C2B5B5}"/>
              </a:ext>
            </a:extLst>
          </p:cNvPr>
          <p:cNvGrpSpPr>
            <a:grpSpLocks/>
          </p:cNvGrpSpPr>
          <p:nvPr/>
        </p:nvGrpSpPr>
        <p:grpSpPr bwMode="auto">
          <a:xfrm>
            <a:off x="3595131" y="3860228"/>
            <a:ext cx="1281113" cy="363537"/>
            <a:chOff x="3621" y="3265"/>
            <a:chExt cx="1776" cy="744"/>
          </a:xfrm>
        </p:grpSpPr>
        <p:pic>
          <p:nvPicPr>
            <p:cNvPr id="300" name="Picture 135" descr="reellogo">
              <a:extLst>
                <a:ext uri="{FF2B5EF4-FFF2-40B4-BE49-F238E27FC236}">
                  <a16:creationId xmlns:a16="http://schemas.microsoft.com/office/drawing/2014/main" id="{14DC10E9-52C9-8142-A6BD-FA98F27C7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1" name="Freeform 136">
              <a:extLst>
                <a:ext uri="{FF2B5EF4-FFF2-40B4-BE49-F238E27FC236}">
                  <a16:creationId xmlns:a16="http://schemas.microsoft.com/office/drawing/2014/main" id="{E8A0CF9D-AEF9-274D-8B33-ACF3DD6B2372}"/>
                </a:ext>
              </a:extLst>
            </p:cNvPr>
            <p:cNvSpPr>
              <a:spLocks/>
            </p:cNvSpPr>
            <p:nvPr/>
          </p:nvSpPr>
          <p:spPr bwMode="auto">
            <a:xfrm>
              <a:off x="3971" y="3288"/>
              <a:ext cx="1402" cy="439"/>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02" name="Freeform 137">
              <a:extLst>
                <a:ext uri="{FF2B5EF4-FFF2-40B4-BE49-F238E27FC236}">
                  <a16:creationId xmlns:a16="http://schemas.microsoft.com/office/drawing/2014/main" id="{DE9583DA-16F1-2D4B-929C-271789F62D5E}"/>
                </a:ext>
              </a:extLst>
            </p:cNvPr>
            <p:cNvSpPr>
              <a:spLocks/>
            </p:cNvSpPr>
            <p:nvPr/>
          </p:nvSpPr>
          <p:spPr bwMode="auto">
            <a:xfrm>
              <a:off x="4242" y="3860"/>
              <a:ext cx="999" cy="120"/>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pic>
          <p:nvPicPr>
            <p:cNvPr id="303" name="Picture 138" descr="video1">
              <a:extLst>
                <a:ext uri="{FF2B5EF4-FFF2-40B4-BE49-F238E27FC236}">
                  <a16:creationId xmlns:a16="http://schemas.microsoft.com/office/drawing/2014/main" id="{34AB05AF-3A1D-5E4A-AF17-1A795E8C62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4" name="Line 168">
            <a:extLst>
              <a:ext uri="{FF2B5EF4-FFF2-40B4-BE49-F238E27FC236}">
                <a16:creationId xmlns:a16="http://schemas.microsoft.com/office/drawing/2014/main" id="{482428A4-15BB-F740-B74C-16D5589A557B}"/>
              </a:ext>
            </a:extLst>
          </p:cNvPr>
          <p:cNvSpPr>
            <a:spLocks noChangeShapeType="1"/>
          </p:cNvSpPr>
          <p:nvPr/>
        </p:nvSpPr>
        <p:spPr bwMode="auto">
          <a:xfrm>
            <a:off x="1629806" y="790003"/>
            <a:ext cx="0" cy="28527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305" name="Group 357">
            <a:extLst>
              <a:ext uri="{FF2B5EF4-FFF2-40B4-BE49-F238E27FC236}">
                <a16:creationId xmlns:a16="http://schemas.microsoft.com/office/drawing/2014/main" id="{581A8529-F504-3846-8B36-89B971CA7477}"/>
              </a:ext>
            </a:extLst>
          </p:cNvPr>
          <p:cNvGrpSpPr>
            <a:grpSpLocks/>
          </p:cNvGrpSpPr>
          <p:nvPr/>
        </p:nvGrpSpPr>
        <p:grpSpPr bwMode="auto">
          <a:xfrm>
            <a:off x="2237447" y="2665160"/>
            <a:ext cx="1695451" cy="1057275"/>
            <a:chOff x="870" y="2184"/>
            <a:chExt cx="1068" cy="666"/>
          </a:xfrm>
        </p:grpSpPr>
        <p:sp>
          <p:nvSpPr>
            <p:cNvPr id="306" name="Freeform 207">
              <a:extLst>
                <a:ext uri="{FF2B5EF4-FFF2-40B4-BE49-F238E27FC236}">
                  <a16:creationId xmlns:a16="http://schemas.microsoft.com/office/drawing/2014/main" id="{FB5DBF6C-CEEB-DA4C-8661-582EC861951C}"/>
                </a:ext>
              </a:extLst>
            </p:cNvPr>
            <p:cNvSpPr>
              <a:spLocks/>
            </p:cNvSpPr>
            <p:nvPr/>
          </p:nvSpPr>
          <p:spPr bwMode="auto">
            <a:xfrm>
              <a:off x="1278" y="2184"/>
              <a:ext cx="660" cy="666"/>
            </a:xfrm>
            <a:custGeom>
              <a:avLst/>
              <a:gdLst>
                <a:gd name="T0" fmla="*/ 0 w 660"/>
                <a:gd name="T1" fmla="*/ 0 h 666"/>
                <a:gd name="T2" fmla="*/ 660 w 660"/>
                <a:gd name="T3" fmla="*/ 666 h 666"/>
              </a:gdLst>
              <a:ahLst/>
              <a:cxnLst>
                <a:cxn ang="0">
                  <a:pos x="T0" y="T1"/>
                </a:cxn>
                <a:cxn ang="0">
                  <a:pos x="T2" y="T3"/>
                </a:cxn>
              </a:cxnLst>
              <a:rect l="0" t="0" r="r" b="b"/>
              <a:pathLst>
                <a:path w="660" h="666">
                  <a:moveTo>
                    <a:pt x="0" y="0"/>
                  </a:moveTo>
                  <a:cubicBezTo>
                    <a:pt x="0" y="0"/>
                    <a:pt x="486" y="168"/>
                    <a:pt x="660" y="666"/>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07" name="Text Box 208">
              <a:extLst>
                <a:ext uri="{FF2B5EF4-FFF2-40B4-BE49-F238E27FC236}">
                  <a16:creationId xmlns:a16="http://schemas.microsoft.com/office/drawing/2014/main" id="{814C88A0-3287-EB46-9C41-FEA42D1AC9FB}"/>
                </a:ext>
              </a:extLst>
            </p:cNvPr>
            <p:cNvSpPr txBox="1">
              <a:spLocks noChangeArrowheads="1"/>
            </p:cNvSpPr>
            <p:nvPr/>
          </p:nvSpPr>
          <p:spPr bwMode="auto">
            <a:xfrm>
              <a:off x="870" y="2348"/>
              <a:ext cx="1047" cy="48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342900" marR="0" lvl="0" indent="-342900" algn="l" defTabSz="914400" rtl="0" eaLnBrk="1" fontAlgn="auto" latinLnBrk="0" hangingPunct="1">
                <a:lnSpc>
                  <a:spcPct val="9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Video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recorded (e.g., 30 frames/sec)</a:t>
              </a:r>
            </a:p>
          </p:txBody>
        </p:sp>
      </p:grpSp>
      <p:grpSp>
        <p:nvGrpSpPr>
          <p:cNvPr id="308" name="Group 262">
            <a:extLst>
              <a:ext uri="{FF2B5EF4-FFF2-40B4-BE49-F238E27FC236}">
                <a16:creationId xmlns:a16="http://schemas.microsoft.com/office/drawing/2014/main" id="{CECCA62F-4456-C34B-9177-029B14A96C8F}"/>
              </a:ext>
            </a:extLst>
          </p:cNvPr>
          <p:cNvGrpSpPr>
            <a:grpSpLocks/>
          </p:cNvGrpSpPr>
          <p:nvPr/>
        </p:nvGrpSpPr>
        <p:grpSpPr bwMode="auto">
          <a:xfrm>
            <a:off x="1820306" y="1110678"/>
            <a:ext cx="2552700" cy="2525712"/>
            <a:chOff x="648" y="1147"/>
            <a:chExt cx="1608" cy="1591"/>
          </a:xfrm>
        </p:grpSpPr>
        <p:grpSp>
          <p:nvGrpSpPr>
            <p:cNvPr id="309" name="Group 206">
              <a:extLst>
                <a:ext uri="{FF2B5EF4-FFF2-40B4-BE49-F238E27FC236}">
                  <a16:creationId xmlns:a16="http://schemas.microsoft.com/office/drawing/2014/main" id="{C77333BA-89DD-5D42-B008-4B67B599CF2A}"/>
                </a:ext>
              </a:extLst>
            </p:cNvPr>
            <p:cNvGrpSpPr>
              <a:grpSpLocks/>
            </p:cNvGrpSpPr>
            <p:nvPr/>
          </p:nvGrpSpPr>
          <p:grpSpPr bwMode="auto">
            <a:xfrm>
              <a:off x="648" y="1725"/>
              <a:ext cx="1024" cy="1013"/>
              <a:chOff x="672" y="1071"/>
              <a:chExt cx="1024" cy="1013"/>
            </a:xfrm>
          </p:grpSpPr>
          <p:grpSp>
            <p:nvGrpSpPr>
              <p:cNvPr id="325" name="Group 189">
                <a:extLst>
                  <a:ext uri="{FF2B5EF4-FFF2-40B4-BE49-F238E27FC236}">
                    <a16:creationId xmlns:a16="http://schemas.microsoft.com/office/drawing/2014/main" id="{8A85A2D3-A990-8B41-B23F-258454EAAF2E}"/>
                  </a:ext>
                </a:extLst>
              </p:cNvPr>
              <p:cNvGrpSpPr>
                <a:grpSpLocks/>
              </p:cNvGrpSpPr>
              <p:nvPr/>
            </p:nvGrpSpPr>
            <p:grpSpPr bwMode="auto">
              <a:xfrm>
                <a:off x="672" y="1506"/>
                <a:ext cx="583" cy="578"/>
                <a:chOff x="672" y="1486"/>
                <a:chExt cx="583" cy="578"/>
              </a:xfrm>
            </p:grpSpPr>
            <p:grpSp>
              <p:nvGrpSpPr>
                <p:cNvPr id="336" name="Group 181">
                  <a:extLst>
                    <a:ext uri="{FF2B5EF4-FFF2-40B4-BE49-F238E27FC236}">
                      <a16:creationId xmlns:a16="http://schemas.microsoft.com/office/drawing/2014/main" id="{7BDB39B8-53B4-9640-A017-C997019C6946}"/>
                    </a:ext>
                  </a:extLst>
                </p:cNvPr>
                <p:cNvGrpSpPr>
                  <a:grpSpLocks/>
                </p:cNvGrpSpPr>
                <p:nvPr/>
              </p:nvGrpSpPr>
              <p:grpSpPr bwMode="auto">
                <a:xfrm>
                  <a:off x="672" y="1776"/>
                  <a:ext cx="291" cy="288"/>
                  <a:chOff x="672" y="1776"/>
                  <a:chExt cx="291" cy="288"/>
                </a:xfrm>
              </p:grpSpPr>
              <p:grpSp>
                <p:nvGrpSpPr>
                  <p:cNvPr id="344" name="Group 177">
                    <a:extLst>
                      <a:ext uri="{FF2B5EF4-FFF2-40B4-BE49-F238E27FC236}">
                        <a16:creationId xmlns:a16="http://schemas.microsoft.com/office/drawing/2014/main" id="{8EEE6973-A2DA-CC47-BBFC-6F5DF3C18203}"/>
                      </a:ext>
                    </a:extLst>
                  </p:cNvPr>
                  <p:cNvGrpSpPr>
                    <a:grpSpLocks/>
                  </p:cNvGrpSpPr>
                  <p:nvPr/>
                </p:nvGrpSpPr>
                <p:grpSpPr bwMode="auto">
                  <a:xfrm>
                    <a:off x="672" y="1920"/>
                    <a:ext cx="145" cy="144"/>
                    <a:chOff x="672" y="1920"/>
                    <a:chExt cx="145" cy="144"/>
                  </a:xfrm>
                </p:grpSpPr>
                <p:sp>
                  <p:nvSpPr>
                    <p:cNvPr id="348" name="Line 173">
                      <a:extLst>
                        <a:ext uri="{FF2B5EF4-FFF2-40B4-BE49-F238E27FC236}">
                          <a16:creationId xmlns:a16="http://schemas.microsoft.com/office/drawing/2014/main" id="{EA80EC66-00D7-FA43-A803-FB245F2B604D}"/>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49" name="Line 176">
                      <a:extLst>
                        <a:ext uri="{FF2B5EF4-FFF2-40B4-BE49-F238E27FC236}">
                          <a16:creationId xmlns:a16="http://schemas.microsoft.com/office/drawing/2014/main" id="{F568A800-6A4E-6E4C-A167-13E4AE46AF8B}"/>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345" name="Group 178">
                    <a:extLst>
                      <a:ext uri="{FF2B5EF4-FFF2-40B4-BE49-F238E27FC236}">
                        <a16:creationId xmlns:a16="http://schemas.microsoft.com/office/drawing/2014/main" id="{302EE25B-7A88-5F4B-B370-A03D1B2E52E9}"/>
                      </a:ext>
                    </a:extLst>
                  </p:cNvPr>
                  <p:cNvGrpSpPr>
                    <a:grpSpLocks/>
                  </p:cNvGrpSpPr>
                  <p:nvPr/>
                </p:nvGrpSpPr>
                <p:grpSpPr bwMode="auto">
                  <a:xfrm>
                    <a:off x="818" y="1776"/>
                    <a:ext cx="145" cy="144"/>
                    <a:chOff x="672" y="1920"/>
                    <a:chExt cx="145" cy="144"/>
                  </a:xfrm>
                </p:grpSpPr>
                <p:sp>
                  <p:nvSpPr>
                    <p:cNvPr id="346" name="Line 179">
                      <a:extLst>
                        <a:ext uri="{FF2B5EF4-FFF2-40B4-BE49-F238E27FC236}">
                          <a16:creationId xmlns:a16="http://schemas.microsoft.com/office/drawing/2014/main" id="{40C6F382-C5D0-DC4C-9C98-5B6A9F97A116}"/>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47" name="Line 180">
                      <a:extLst>
                        <a:ext uri="{FF2B5EF4-FFF2-40B4-BE49-F238E27FC236}">
                          <a16:creationId xmlns:a16="http://schemas.microsoft.com/office/drawing/2014/main" id="{8060F88C-6D9A-F042-9854-C307CF9849B6}"/>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337" name="Group 182">
                  <a:extLst>
                    <a:ext uri="{FF2B5EF4-FFF2-40B4-BE49-F238E27FC236}">
                      <a16:creationId xmlns:a16="http://schemas.microsoft.com/office/drawing/2014/main" id="{D0EB01A1-2EA5-0244-A29B-7580513BED09}"/>
                    </a:ext>
                  </a:extLst>
                </p:cNvPr>
                <p:cNvGrpSpPr>
                  <a:grpSpLocks/>
                </p:cNvGrpSpPr>
                <p:nvPr/>
              </p:nvGrpSpPr>
              <p:grpSpPr bwMode="auto">
                <a:xfrm>
                  <a:off x="964" y="1486"/>
                  <a:ext cx="291" cy="288"/>
                  <a:chOff x="672" y="1776"/>
                  <a:chExt cx="291" cy="288"/>
                </a:xfrm>
              </p:grpSpPr>
              <p:grpSp>
                <p:nvGrpSpPr>
                  <p:cNvPr id="338" name="Group 183">
                    <a:extLst>
                      <a:ext uri="{FF2B5EF4-FFF2-40B4-BE49-F238E27FC236}">
                        <a16:creationId xmlns:a16="http://schemas.microsoft.com/office/drawing/2014/main" id="{DBF9543B-F39B-274E-978C-E4A708F0B5DE}"/>
                      </a:ext>
                    </a:extLst>
                  </p:cNvPr>
                  <p:cNvGrpSpPr>
                    <a:grpSpLocks/>
                  </p:cNvGrpSpPr>
                  <p:nvPr/>
                </p:nvGrpSpPr>
                <p:grpSpPr bwMode="auto">
                  <a:xfrm>
                    <a:off x="672" y="1920"/>
                    <a:ext cx="145" cy="144"/>
                    <a:chOff x="672" y="1920"/>
                    <a:chExt cx="145" cy="144"/>
                  </a:xfrm>
                </p:grpSpPr>
                <p:sp>
                  <p:nvSpPr>
                    <p:cNvPr id="342" name="Line 184">
                      <a:extLst>
                        <a:ext uri="{FF2B5EF4-FFF2-40B4-BE49-F238E27FC236}">
                          <a16:creationId xmlns:a16="http://schemas.microsoft.com/office/drawing/2014/main" id="{F7E287B9-5EBA-D74E-B700-9B84F2EC573B}"/>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43" name="Line 185">
                      <a:extLst>
                        <a:ext uri="{FF2B5EF4-FFF2-40B4-BE49-F238E27FC236}">
                          <a16:creationId xmlns:a16="http://schemas.microsoft.com/office/drawing/2014/main" id="{C9CC3AA3-BDCE-0744-85DB-208F60B23ACD}"/>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339" name="Group 186">
                    <a:extLst>
                      <a:ext uri="{FF2B5EF4-FFF2-40B4-BE49-F238E27FC236}">
                        <a16:creationId xmlns:a16="http://schemas.microsoft.com/office/drawing/2014/main" id="{8734C907-441E-C244-A935-5A9EB6ADD3D2}"/>
                      </a:ext>
                    </a:extLst>
                  </p:cNvPr>
                  <p:cNvGrpSpPr>
                    <a:grpSpLocks/>
                  </p:cNvGrpSpPr>
                  <p:nvPr/>
                </p:nvGrpSpPr>
                <p:grpSpPr bwMode="auto">
                  <a:xfrm>
                    <a:off x="818" y="1776"/>
                    <a:ext cx="145" cy="144"/>
                    <a:chOff x="672" y="1920"/>
                    <a:chExt cx="145" cy="144"/>
                  </a:xfrm>
                </p:grpSpPr>
                <p:sp>
                  <p:nvSpPr>
                    <p:cNvPr id="340" name="Line 187">
                      <a:extLst>
                        <a:ext uri="{FF2B5EF4-FFF2-40B4-BE49-F238E27FC236}">
                          <a16:creationId xmlns:a16="http://schemas.microsoft.com/office/drawing/2014/main" id="{AC34B541-4E74-6E49-BE49-136888103733}"/>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41" name="Line 188">
                      <a:extLst>
                        <a:ext uri="{FF2B5EF4-FFF2-40B4-BE49-F238E27FC236}">
                          <a16:creationId xmlns:a16="http://schemas.microsoft.com/office/drawing/2014/main" id="{C37337D0-1B0B-F845-B482-8E0EF9CEDCDF}"/>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grpSp>
            <p:nvGrpSpPr>
              <p:cNvPr id="326" name="Group 191">
                <a:extLst>
                  <a:ext uri="{FF2B5EF4-FFF2-40B4-BE49-F238E27FC236}">
                    <a16:creationId xmlns:a16="http://schemas.microsoft.com/office/drawing/2014/main" id="{7BAA7828-347D-144C-A484-CBD99CA1A112}"/>
                  </a:ext>
                </a:extLst>
              </p:cNvPr>
              <p:cNvGrpSpPr>
                <a:grpSpLocks/>
              </p:cNvGrpSpPr>
              <p:nvPr/>
            </p:nvGrpSpPr>
            <p:grpSpPr bwMode="auto">
              <a:xfrm>
                <a:off x="1259" y="1217"/>
                <a:ext cx="291" cy="288"/>
                <a:chOff x="672" y="1776"/>
                <a:chExt cx="291" cy="288"/>
              </a:xfrm>
            </p:grpSpPr>
            <p:grpSp>
              <p:nvGrpSpPr>
                <p:cNvPr id="330" name="Group 192">
                  <a:extLst>
                    <a:ext uri="{FF2B5EF4-FFF2-40B4-BE49-F238E27FC236}">
                      <a16:creationId xmlns:a16="http://schemas.microsoft.com/office/drawing/2014/main" id="{080D745B-F776-FE43-B32E-EC1B13E0B739}"/>
                    </a:ext>
                  </a:extLst>
                </p:cNvPr>
                <p:cNvGrpSpPr>
                  <a:grpSpLocks/>
                </p:cNvGrpSpPr>
                <p:nvPr/>
              </p:nvGrpSpPr>
              <p:grpSpPr bwMode="auto">
                <a:xfrm>
                  <a:off x="672" y="1920"/>
                  <a:ext cx="145" cy="144"/>
                  <a:chOff x="672" y="1920"/>
                  <a:chExt cx="145" cy="144"/>
                </a:xfrm>
              </p:grpSpPr>
              <p:sp>
                <p:nvSpPr>
                  <p:cNvPr id="334" name="Line 193">
                    <a:extLst>
                      <a:ext uri="{FF2B5EF4-FFF2-40B4-BE49-F238E27FC236}">
                        <a16:creationId xmlns:a16="http://schemas.microsoft.com/office/drawing/2014/main" id="{F073E972-0C07-B94E-84EB-F8A969E54511}"/>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35" name="Line 194">
                    <a:extLst>
                      <a:ext uri="{FF2B5EF4-FFF2-40B4-BE49-F238E27FC236}">
                        <a16:creationId xmlns:a16="http://schemas.microsoft.com/office/drawing/2014/main" id="{BF80B266-F6B9-2A4A-AD3E-D1EF434B78DF}"/>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331" name="Group 195">
                  <a:extLst>
                    <a:ext uri="{FF2B5EF4-FFF2-40B4-BE49-F238E27FC236}">
                      <a16:creationId xmlns:a16="http://schemas.microsoft.com/office/drawing/2014/main" id="{BEFF0755-D770-E64E-BB14-71631F6530A2}"/>
                    </a:ext>
                  </a:extLst>
                </p:cNvPr>
                <p:cNvGrpSpPr>
                  <a:grpSpLocks/>
                </p:cNvGrpSpPr>
                <p:nvPr/>
              </p:nvGrpSpPr>
              <p:grpSpPr bwMode="auto">
                <a:xfrm>
                  <a:off x="818" y="1776"/>
                  <a:ext cx="145" cy="144"/>
                  <a:chOff x="672" y="1920"/>
                  <a:chExt cx="145" cy="144"/>
                </a:xfrm>
              </p:grpSpPr>
              <p:sp>
                <p:nvSpPr>
                  <p:cNvPr id="332" name="Line 196">
                    <a:extLst>
                      <a:ext uri="{FF2B5EF4-FFF2-40B4-BE49-F238E27FC236}">
                        <a16:creationId xmlns:a16="http://schemas.microsoft.com/office/drawing/2014/main" id="{9970CA13-0D4D-6C45-B64C-ECA2953D292E}"/>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33" name="Line 197">
                    <a:extLst>
                      <a:ext uri="{FF2B5EF4-FFF2-40B4-BE49-F238E27FC236}">
                        <a16:creationId xmlns:a16="http://schemas.microsoft.com/office/drawing/2014/main" id="{544A36AB-3BBC-2940-8CEB-E11FCED7C09A}"/>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327" name="Group 199">
                <a:extLst>
                  <a:ext uri="{FF2B5EF4-FFF2-40B4-BE49-F238E27FC236}">
                    <a16:creationId xmlns:a16="http://schemas.microsoft.com/office/drawing/2014/main" id="{55C303CA-BC99-6643-8004-D37635DAFB18}"/>
                  </a:ext>
                </a:extLst>
              </p:cNvPr>
              <p:cNvGrpSpPr>
                <a:grpSpLocks/>
              </p:cNvGrpSpPr>
              <p:nvPr/>
            </p:nvGrpSpPr>
            <p:grpSpPr bwMode="auto">
              <a:xfrm>
                <a:off x="1551" y="1071"/>
                <a:ext cx="145" cy="144"/>
                <a:chOff x="672" y="1920"/>
                <a:chExt cx="145" cy="144"/>
              </a:xfrm>
            </p:grpSpPr>
            <p:sp>
              <p:nvSpPr>
                <p:cNvPr id="328" name="Line 200">
                  <a:extLst>
                    <a:ext uri="{FF2B5EF4-FFF2-40B4-BE49-F238E27FC236}">
                      <a16:creationId xmlns:a16="http://schemas.microsoft.com/office/drawing/2014/main" id="{D7E3913D-9FDC-F340-A052-D88746D12478}"/>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29" name="Line 201">
                  <a:extLst>
                    <a:ext uri="{FF2B5EF4-FFF2-40B4-BE49-F238E27FC236}">
                      <a16:creationId xmlns:a16="http://schemas.microsoft.com/office/drawing/2014/main" id="{142EF7B4-50D8-2943-AD1B-C33500981282}"/>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310" name="Group 237">
              <a:extLst>
                <a:ext uri="{FF2B5EF4-FFF2-40B4-BE49-F238E27FC236}">
                  <a16:creationId xmlns:a16="http://schemas.microsoft.com/office/drawing/2014/main" id="{9B34BEB4-4FF9-8B40-B66D-4EDCA35D74FF}"/>
                </a:ext>
              </a:extLst>
            </p:cNvPr>
            <p:cNvGrpSpPr>
              <a:grpSpLocks/>
            </p:cNvGrpSpPr>
            <p:nvPr/>
          </p:nvGrpSpPr>
          <p:grpSpPr bwMode="auto">
            <a:xfrm>
              <a:off x="1673" y="1147"/>
              <a:ext cx="583" cy="578"/>
              <a:chOff x="672" y="1486"/>
              <a:chExt cx="583" cy="578"/>
            </a:xfrm>
          </p:grpSpPr>
          <p:grpSp>
            <p:nvGrpSpPr>
              <p:cNvPr id="311" name="Group 238">
                <a:extLst>
                  <a:ext uri="{FF2B5EF4-FFF2-40B4-BE49-F238E27FC236}">
                    <a16:creationId xmlns:a16="http://schemas.microsoft.com/office/drawing/2014/main" id="{0D1959A2-DB88-6F4B-8C5B-3061C8A94FEE}"/>
                  </a:ext>
                </a:extLst>
              </p:cNvPr>
              <p:cNvGrpSpPr>
                <a:grpSpLocks/>
              </p:cNvGrpSpPr>
              <p:nvPr/>
            </p:nvGrpSpPr>
            <p:grpSpPr bwMode="auto">
              <a:xfrm>
                <a:off x="672" y="1776"/>
                <a:ext cx="291" cy="288"/>
                <a:chOff x="672" y="1776"/>
                <a:chExt cx="291" cy="288"/>
              </a:xfrm>
            </p:grpSpPr>
            <p:grpSp>
              <p:nvGrpSpPr>
                <p:cNvPr id="319" name="Group 239">
                  <a:extLst>
                    <a:ext uri="{FF2B5EF4-FFF2-40B4-BE49-F238E27FC236}">
                      <a16:creationId xmlns:a16="http://schemas.microsoft.com/office/drawing/2014/main" id="{3C6F65E0-86EC-1641-A410-19EF0049575E}"/>
                    </a:ext>
                  </a:extLst>
                </p:cNvPr>
                <p:cNvGrpSpPr>
                  <a:grpSpLocks/>
                </p:cNvGrpSpPr>
                <p:nvPr/>
              </p:nvGrpSpPr>
              <p:grpSpPr bwMode="auto">
                <a:xfrm>
                  <a:off x="672" y="1920"/>
                  <a:ext cx="145" cy="144"/>
                  <a:chOff x="672" y="1920"/>
                  <a:chExt cx="145" cy="144"/>
                </a:xfrm>
              </p:grpSpPr>
              <p:sp>
                <p:nvSpPr>
                  <p:cNvPr id="323" name="Line 240">
                    <a:extLst>
                      <a:ext uri="{FF2B5EF4-FFF2-40B4-BE49-F238E27FC236}">
                        <a16:creationId xmlns:a16="http://schemas.microsoft.com/office/drawing/2014/main" id="{A4A03A53-563D-2E4E-B447-0601F752DEEF}"/>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24" name="Line 241">
                    <a:extLst>
                      <a:ext uri="{FF2B5EF4-FFF2-40B4-BE49-F238E27FC236}">
                        <a16:creationId xmlns:a16="http://schemas.microsoft.com/office/drawing/2014/main" id="{4272D3B1-5096-A24D-9784-DFE7C5ED0001}"/>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320" name="Group 242">
                  <a:extLst>
                    <a:ext uri="{FF2B5EF4-FFF2-40B4-BE49-F238E27FC236}">
                      <a16:creationId xmlns:a16="http://schemas.microsoft.com/office/drawing/2014/main" id="{B2D22486-FFD1-1042-8AF1-5A878A82D102}"/>
                    </a:ext>
                  </a:extLst>
                </p:cNvPr>
                <p:cNvGrpSpPr>
                  <a:grpSpLocks/>
                </p:cNvGrpSpPr>
                <p:nvPr/>
              </p:nvGrpSpPr>
              <p:grpSpPr bwMode="auto">
                <a:xfrm>
                  <a:off x="818" y="1776"/>
                  <a:ext cx="145" cy="144"/>
                  <a:chOff x="672" y="1920"/>
                  <a:chExt cx="145" cy="144"/>
                </a:xfrm>
              </p:grpSpPr>
              <p:sp>
                <p:nvSpPr>
                  <p:cNvPr id="321" name="Line 243">
                    <a:extLst>
                      <a:ext uri="{FF2B5EF4-FFF2-40B4-BE49-F238E27FC236}">
                        <a16:creationId xmlns:a16="http://schemas.microsoft.com/office/drawing/2014/main" id="{597BFF9E-F6C6-C84E-8FFA-8CFC0406DBC0}"/>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22" name="Line 244">
                    <a:extLst>
                      <a:ext uri="{FF2B5EF4-FFF2-40B4-BE49-F238E27FC236}">
                        <a16:creationId xmlns:a16="http://schemas.microsoft.com/office/drawing/2014/main" id="{964E8744-6FF4-724B-A203-2418454DE579}"/>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312" name="Group 245">
                <a:extLst>
                  <a:ext uri="{FF2B5EF4-FFF2-40B4-BE49-F238E27FC236}">
                    <a16:creationId xmlns:a16="http://schemas.microsoft.com/office/drawing/2014/main" id="{47D01BA6-9852-834A-B5F1-D93F8DCE2CD3}"/>
                  </a:ext>
                </a:extLst>
              </p:cNvPr>
              <p:cNvGrpSpPr>
                <a:grpSpLocks/>
              </p:cNvGrpSpPr>
              <p:nvPr/>
            </p:nvGrpSpPr>
            <p:grpSpPr bwMode="auto">
              <a:xfrm>
                <a:off x="964" y="1486"/>
                <a:ext cx="291" cy="288"/>
                <a:chOff x="672" y="1776"/>
                <a:chExt cx="291" cy="288"/>
              </a:xfrm>
            </p:grpSpPr>
            <p:grpSp>
              <p:nvGrpSpPr>
                <p:cNvPr id="313" name="Group 246">
                  <a:extLst>
                    <a:ext uri="{FF2B5EF4-FFF2-40B4-BE49-F238E27FC236}">
                      <a16:creationId xmlns:a16="http://schemas.microsoft.com/office/drawing/2014/main" id="{A27FE7C3-AFCC-BD42-B31C-4050EDEC47B6}"/>
                    </a:ext>
                  </a:extLst>
                </p:cNvPr>
                <p:cNvGrpSpPr>
                  <a:grpSpLocks/>
                </p:cNvGrpSpPr>
                <p:nvPr/>
              </p:nvGrpSpPr>
              <p:grpSpPr bwMode="auto">
                <a:xfrm>
                  <a:off x="672" y="1920"/>
                  <a:ext cx="145" cy="144"/>
                  <a:chOff x="672" y="1920"/>
                  <a:chExt cx="145" cy="144"/>
                </a:xfrm>
              </p:grpSpPr>
              <p:sp>
                <p:nvSpPr>
                  <p:cNvPr id="317" name="Line 247">
                    <a:extLst>
                      <a:ext uri="{FF2B5EF4-FFF2-40B4-BE49-F238E27FC236}">
                        <a16:creationId xmlns:a16="http://schemas.microsoft.com/office/drawing/2014/main" id="{C9007E8A-3559-C441-BD8C-B8D23A4202A3}"/>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18" name="Line 248">
                    <a:extLst>
                      <a:ext uri="{FF2B5EF4-FFF2-40B4-BE49-F238E27FC236}">
                        <a16:creationId xmlns:a16="http://schemas.microsoft.com/office/drawing/2014/main" id="{79923FA7-D368-3A45-9EB3-81814AFFCB33}"/>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314" name="Group 249">
                  <a:extLst>
                    <a:ext uri="{FF2B5EF4-FFF2-40B4-BE49-F238E27FC236}">
                      <a16:creationId xmlns:a16="http://schemas.microsoft.com/office/drawing/2014/main" id="{59663083-2325-5045-AACD-16293E50CA91}"/>
                    </a:ext>
                  </a:extLst>
                </p:cNvPr>
                <p:cNvGrpSpPr>
                  <a:grpSpLocks/>
                </p:cNvGrpSpPr>
                <p:nvPr/>
              </p:nvGrpSpPr>
              <p:grpSpPr bwMode="auto">
                <a:xfrm>
                  <a:off x="818" y="1776"/>
                  <a:ext cx="145" cy="144"/>
                  <a:chOff x="672" y="1920"/>
                  <a:chExt cx="145" cy="144"/>
                </a:xfrm>
              </p:grpSpPr>
              <p:sp>
                <p:nvSpPr>
                  <p:cNvPr id="315" name="Line 250">
                    <a:extLst>
                      <a:ext uri="{FF2B5EF4-FFF2-40B4-BE49-F238E27FC236}">
                        <a16:creationId xmlns:a16="http://schemas.microsoft.com/office/drawing/2014/main" id="{3DA93C20-E9D3-5F48-8A08-30C0C6E0D0F1}"/>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16" name="Line 251">
                    <a:extLst>
                      <a:ext uri="{FF2B5EF4-FFF2-40B4-BE49-F238E27FC236}">
                        <a16:creationId xmlns:a16="http://schemas.microsoft.com/office/drawing/2014/main" id="{E7B69FBE-F697-5843-A2CF-1BC0FB43C512}"/>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grpSp>
      <p:grpSp>
        <p:nvGrpSpPr>
          <p:cNvPr id="350" name="Group 358">
            <a:extLst>
              <a:ext uri="{FF2B5EF4-FFF2-40B4-BE49-F238E27FC236}">
                <a16:creationId xmlns:a16="http://schemas.microsoft.com/office/drawing/2014/main" id="{B1A75650-3CD8-7F42-A19F-FB22F9C5426D}"/>
              </a:ext>
            </a:extLst>
          </p:cNvPr>
          <p:cNvGrpSpPr>
            <a:grpSpLocks/>
          </p:cNvGrpSpPr>
          <p:nvPr/>
        </p:nvGrpSpPr>
        <p:grpSpPr bwMode="auto">
          <a:xfrm>
            <a:off x="3957081" y="2541015"/>
            <a:ext cx="1373188" cy="1296988"/>
            <a:chOff x="1994" y="2042"/>
            <a:chExt cx="865" cy="817"/>
          </a:xfrm>
        </p:grpSpPr>
        <p:sp>
          <p:nvSpPr>
            <p:cNvPr id="351" name="Freeform 209">
              <a:extLst>
                <a:ext uri="{FF2B5EF4-FFF2-40B4-BE49-F238E27FC236}">
                  <a16:creationId xmlns:a16="http://schemas.microsoft.com/office/drawing/2014/main" id="{726DD585-FDAA-D146-A36E-E461C4F3AF00}"/>
                </a:ext>
              </a:extLst>
            </p:cNvPr>
            <p:cNvSpPr>
              <a:spLocks/>
            </p:cNvSpPr>
            <p:nvPr/>
          </p:nvSpPr>
          <p:spPr bwMode="auto">
            <a:xfrm rot="-5400000">
              <a:off x="2196" y="2196"/>
              <a:ext cx="660" cy="666"/>
            </a:xfrm>
            <a:custGeom>
              <a:avLst/>
              <a:gdLst>
                <a:gd name="T0" fmla="*/ 0 w 660"/>
                <a:gd name="T1" fmla="*/ 0 h 666"/>
                <a:gd name="T2" fmla="*/ 660 w 660"/>
                <a:gd name="T3" fmla="*/ 666 h 666"/>
              </a:gdLst>
              <a:ahLst/>
              <a:cxnLst>
                <a:cxn ang="0">
                  <a:pos x="T0" y="T1"/>
                </a:cxn>
                <a:cxn ang="0">
                  <a:pos x="T2" y="T3"/>
                </a:cxn>
              </a:cxnLst>
              <a:rect l="0" t="0" r="r" b="b"/>
              <a:pathLst>
                <a:path w="660" h="666">
                  <a:moveTo>
                    <a:pt x="0" y="0"/>
                  </a:moveTo>
                  <a:cubicBezTo>
                    <a:pt x="0" y="0"/>
                    <a:pt x="486" y="168"/>
                    <a:pt x="660" y="666"/>
                  </a:cubicBez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52" name="Text Box 305">
              <a:extLst>
                <a:ext uri="{FF2B5EF4-FFF2-40B4-BE49-F238E27FC236}">
                  <a16:creationId xmlns:a16="http://schemas.microsoft.com/office/drawing/2014/main" id="{0ADC53BD-DC1E-0447-B68F-69D1E40B8EBB}"/>
                </a:ext>
              </a:extLst>
            </p:cNvPr>
            <p:cNvSpPr txBox="1">
              <a:spLocks noChangeArrowheads="1"/>
            </p:cNvSpPr>
            <p:nvPr/>
          </p:nvSpPr>
          <p:spPr bwMode="auto">
            <a:xfrm>
              <a:off x="1994" y="2042"/>
              <a:ext cx="670" cy="40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2. </a:t>
              </a:r>
              <a:r>
                <a:rPr lang="en-US" dirty="0">
                  <a:solidFill>
                    <a:srgbClr val="CC0000"/>
                  </a:solidFill>
                  <a:latin typeface="Avenir Book" panose="020B0503020203020204" pitchFamily="34" charset="-78"/>
                  <a:cs typeface="Avenir Book" panose="020B0503020203020204" pitchFamily="34" charset="-78"/>
                </a:rPr>
                <a:t>V</a:t>
              </a:r>
              <a:r>
                <a:rPr kumimoji="0" lang="en-US" b="0" i="0" u="none" strike="noStrike" kern="1200" cap="none" spc="0" normalizeH="0" baseline="0" noProof="0" dirty="0" err="1" smtClean="0">
                  <a:ln>
                    <a:noFill/>
                  </a:ln>
                  <a:solidFill>
                    <a:srgbClr val="CC0000"/>
                  </a:solidFill>
                  <a:effectLst/>
                  <a:uLnTx/>
                  <a:uFillTx/>
                  <a:latin typeface="Avenir Book" panose="020B0503020203020204" pitchFamily="34" charset="-78"/>
                  <a:cs typeface="Avenir Book" panose="020B0503020203020204" pitchFamily="34" charset="-78"/>
                </a:rPr>
                <a:t>ideo</a:t>
              </a:r>
              <a:endParaRPr kumimoji="0" lang="en-US" b="0" i="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sent</a:t>
              </a:r>
            </a:p>
          </p:txBody>
        </p:sp>
      </p:grpSp>
      <p:sp>
        <p:nvSpPr>
          <p:cNvPr id="353" name="Text Box 354">
            <a:extLst>
              <a:ext uri="{FF2B5EF4-FFF2-40B4-BE49-F238E27FC236}">
                <a16:creationId xmlns:a16="http://schemas.microsoft.com/office/drawing/2014/main" id="{42A079BA-138E-2D44-8617-F62E7B879731}"/>
              </a:ext>
            </a:extLst>
          </p:cNvPr>
          <p:cNvSpPr txBox="1">
            <a:spLocks noChangeArrowheads="1"/>
          </p:cNvSpPr>
          <p:nvPr/>
        </p:nvSpPr>
        <p:spPr bwMode="auto">
          <a:xfrm rot="-5433387">
            <a:off x="378856" y="1937766"/>
            <a:ext cx="1957387"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venir Book" panose="020B0503020203020204" pitchFamily="34" charset="-78"/>
                <a:cs typeface="Avenir Book" panose="020B0503020203020204" pitchFamily="34" charset="-78"/>
              </a:rPr>
              <a:t>Cumulative data</a:t>
            </a:r>
          </a:p>
        </p:txBody>
      </p:sp>
      <p:grpSp>
        <p:nvGrpSpPr>
          <p:cNvPr id="354" name="Group 365">
            <a:extLst>
              <a:ext uri="{FF2B5EF4-FFF2-40B4-BE49-F238E27FC236}">
                <a16:creationId xmlns:a16="http://schemas.microsoft.com/office/drawing/2014/main" id="{9B87CE31-DB37-9A44-A229-BC284C3E993B}"/>
              </a:ext>
            </a:extLst>
          </p:cNvPr>
          <p:cNvGrpSpPr>
            <a:grpSpLocks/>
          </p:cNvGrpSpPr>
          <p:nvPr/>
        </p:nvGrpSpPr>
        <p:grpSpPr bwMode="auto">
          <a:xfrm>
            <a:off x="5190304" y="850860"/>
            <a:ext cx="6513514" cy="4289426"/>
            <a:chOff x="2804" y="903"/>
            <a:chExt cx="4103" cy="2702"/>
          </a:xfrm>
        </p:grpSpPr>
        <p:sp>
          <p:nvSpPr>
            <p:cNvPr id="355" name="Line 360">
              <a:extLst>
                <a:ext uri="{FF2B5EF4-FFF2-40B4-BE49-F238E27FC236}">
                  <a16:creationId xmlns:a16="http://schemas.microsoft.com/office/drawing/2014/main" id="{F2FACE5B-2598-2B4B-A1C2-C2BAFF668547}"/>
                </a:ext>
              </a:extLst>
            </p:cNvPr>
            <p:cNvSpPr>
              <a:spLocks noChangeShapeType="1"/>
            </p:cNvSpPr>
            <p:nvPr/>
          </p:nvSpPr>
          <p:spPr bwMode="auto">
            <a:xfrm>
              <a:off x="3852" y="903"/>
              <a:ext cx="0" cy="2291"/>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56" name="Text Box 361">
              <a:extLst>
                <a:ext uri="{FF2B5EF4-FFF2-40B4-BE49-F238E27FC236}">
                  <a16:creationId xmlns:a16="http://schemas.microsoft.com/office/drawing/2014/main" id="{D1AB6A8D-7F02-5641-A31E-07D5852A462C}"/>
                </a:ext>
              </a:extLst>
            </p:cNvPr>
            <p:cNvSpPr txBox="1">
              <a:spLocks noChangeArrowheads="1"/>
            </p:cNvSpPr>
            <p:nvPr/>
          </p:nvSpPr>
          <p:spPr bwMode="auto">
            <a:xfrm>
              <a:off x="2804" y="3198"/>
              <a:ext cx="4103" cy="407"/>
            </a:xfrm>
            <a:prstGeom prst="rect">
              <a:avLst/>
            </a:prstGeom>
            <a:noFill/>
            <a:ln w="19050">
              <a:solidFill>
                <a:schemeClr val="tx1"/>
              </a:solidFill>
              <a:prstDash val="sysDot"/>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000" dirty="0">
                  <a:solidFill>
                    <a:srgbClr val="CC0000"/>
                  </a:solidFill>
                  <a:latin typeface="Avenir Book" panose="020B0503020203020204" pitchFamily="34" charset="-78"/>
                  <a:cs typeface="Avenir Book" panose="020B0503020203020204" pitchFamily="34" charset="-78"/>
                </a:rPr>
                <a:t>S</a:t>
              </a:r>
              <a:r>
                <a:rPr kumimoji="0" lang="en-US" sz="2000" b="0" i="0" u="none" strike="noStrike" kern="1200" cap="none" spc="0" normalizeH="0" baseline="0" noProof="0" dirty="0" err="1">
                  <a:ln>
                    <a:noFill/>
                  </a:ln>
                  <a:solidFill>
                    <a:srgbClr val="CC0000"/>
                  </a:solidFill>
                  <a:effectLst/>
                  <a:uLnTx/>
                  <a:uFillTx/>
                  <a:latin typeface="Avenir Book" panose="020B0503020203020204" pitchFamily="34" charset="-78"/>
                  <a:cs typeface="Avenir Book" panose="020B0503020203020204" pitchFamily="34" charset="-78"/>
                </a:rPr>
                <a:t>treaming</a:t>
              </a:r>
              <a:r>
                <a:rPr kumimoji="0" lang="en-US" sz="20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at this time, client  playing out early part of video, while server still sending later part of video</a:t>
              </a:r>
            </a:p>
          </p:txBody>
        </p:sp>
      </p:grpSp>
      <p:sp>
        <p:nvSpPr>
          <p:cNvPr id="360" name="Text Box 366">
            <a:extLst>
              <a:ext uri="{FF2B5EF4-FFF2-40B4-BE49-F238E27FC236}">
                <a16:creationId xmlns:a16="http://schemas.microsoft.com/office/drawing/2014/main" id="{58466624-90AF-9D42-9091-9FAEB77AA665}"/>
              </a:ext>
            </a:extLst>
          </p:cNvPr>
          <p:cNvSpPr txBox="1">
            <a:spLocks noChangeArrowheads="1"/>
          </p:cNvSpPr>
          <p:nvPr/>
        </p:nvSpPr>
        <p:spPr bwMode="auto">
          <a:xfrm>
            <a:off x="8891031" y="3655440"/>
            <a:ext cx="643125"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venir Book" panose="020B0503020203020204" pitchFamily="34" charset="-78"/>
                <a:cs typeface="Avenir Book" panose="020B0503020203020204" pitchFamily="34" charset="-78"/>
              </a:rPr>
              <a:t>time</a:t>
            </a:r>
          </a:p>
        </p:txBody>
      </p:sp>
      <p:grpSp>
        <p:nvGrpSpPr>
          <p:cNvPr id="362" name="Group 263">
            <a:extLst>
              <a:ext uri="{FF2B5EF4-FFF2-40B4-BE49-F238E27FC236}">
                <a16:creationId xmlns:a16="http://schemas.microsoft.com/office/drawing/2014/main" id="{EA56C58B-56AC-834F-849E-EA54C767221C}"/>
              </a:ext>
            </a:extLst>
          </p:cNvPr>
          <p:cNvGrpSpPr>
            <a:grpSpLocks/>
          </p:cNvGrpSpPr>
          <p:nvPr/>
        </p:nvGrpSpPr>
        <p:grpSpPr bwMode="auto">
          <a:xfrm>
            <a:off x="4711701" y="1112797"/>
            <a:ext cx="2552700" cy="2525713"/>
            <a:chOff x="648" y="1147"/>
            <a:chExt cx="1608" cy="1591"/>
          </a:xfrm>
        </p:grpSpPr>
        <p:grpSp>
          <p:nvGrpSpPr>
            <p:cNvPr id="411" name="Group 264">
              <a:extLst>
                <a:ext uri="{FF2B5EF4-FFF2-40B4-BE49-F238E27FC236}">
                  <a16:creationId xmlns:a16="http://schemas.microsoft.com/office/drawing/2014/main" id="{A10C73EE-575B-0448-A214-6B59FB271FD7}"/>
                </a:ext>
              </a:extLst>
            </p:cNvPr>
            <p:cNvGrpSpPr>
              <a:grpSpLocks/>
            </p:cNvGrpSpPr>
            <p:nvPr/>
          </p:nvGrpSpPr>
          <p:grpSpPr bwMode="auto">
            <a:xfrm>
              <a:off x="648" y="1725"/>
              <a:ext cx="1024" cy="1013"/>
              <a:chOff x="672" y="1071"/>
              <a:chExt cx="1024" cy="1013"/>
            </a:xfrm>
          </p:grpSpPr>
          <p:grpSp>
            <p:nvGrpSpPr>
              <p:cNvPr id="427" name="Group 265">
                <a:extLst>
                  <a:ext uri="{FF2B5EF4-FFF2-40B4-BE49-F238E27FC236}">
                    <a16:creationId xmlns:a16="http://schemas.microsoft.com/office/drawing/2014/main" id="{F163D769-B2B9-5944-B2D0-4C48E895A9D5}"/>
                  </a:ext>
                </a:extLst>
              </p:cNvPr>
              <p:cNvGrpSpPr>
                <a:grpSpLocks/>
              </p:cNvGrpSpPr>
              <p:nvPr/>
            </p:nvGrpSpPr>
            <p:grpSpPr bwMode="auto">
              <a:xfrm>
                <a:off x="672" y="1506"/>
                <a:ext cx="583" cy="578"/>
                <a:chOff x="672" y="1486"/>
                <a:chExt cx="583" cy="578"/>
              </a:xfrm>
            </p:grpSpPr>
            <p:grpSp>
              <p:nvGrpSpPr>
                <p:cNvPr id="438" name="Group 266">
                  <a:extLst>
                    <a:ext uri="{FF2B5EF4-FFF2-40B4-BE49-F238E27FC236}">
                      <a16:creationId xmlns:a16="http://schemas.microsoft.com/office/drawing/2014/main" id="{47CE18EE-DF25-8F4A-9956-7FA1F500B11C}"/>
                    </a:ext>
                  </a:extLst>
                </p:cNvPr>
                <p:cNvGrpSpPr>
                  <a:grpSpLocks/>
                </p:cNvGrpSpPr>
                <p:nvPr/>
              </p:nvGrpSpPr>
              <p:grpSpPr bwMode="auto">
                <a:xfrm>
                  <a:off x="672" y="1776"/>
                  <a:ext cx="291" cy="288"/>
                  <a:chOff x="672" y="1776"/>
                  <a:chExt cx="291" cy="288"/>
                </a:xfrm>
              </p:grpSpPr>
              <p:grpSp>
                <p:nvGrpSpPr>
                  <p:cNvPr id="446" name="Group 267">
                    <a:extLst>
                      <a:ext uri="{FF2B5EF4-FFF2-40B4-BE49-F238E27FC236}">
                        <a16:creationId xmlns:a16="http://schemas.microsoft.com/office/drawing/2014/main" id="{3BB4504D-1A2B-9343-8787-5B23B1213677}"/>
                      </a:ext>
                    </a:extLst>
                  </p:cNvPr>
                  <p:cNvGrpSpPr>
                    <a:grpSpLocks/>
                  </p:cNvGrpSpPr>
                  <p:nvPr/>
                </p:nvGrpSpPr>
                <p:grpSpPr bwMode="auto">
                  <a:xfrm>
                    <a:off x="672" y="1920"/>
                    <a:ext cx="145" cy="144"/>
                    <a:chOff x="672" y="1920"/>
                    <a:chExt cx="145" cy="144"/>
                  </a:xfrm>
                </p:grpSpPr>
                <p:sp>
                  <p:nvSpPr>
                    <p:cNvPr id="450" name="Line 268">
                      <a:extLst>
                        <a:ext uri="{FF2B5EF4-FFF2-40B4-BE49-F238E27FC236}">
                          <a16:creationId xmlns:a16="http://schemas.microsoft.com/office/drawing/2014/main" id="{47C9C95F-7187-0B4A-8496-E31A38F679B9}"/>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51" name="Line 269">
                      <a:extLst>
                        <a:ext uri="{FF2B5EF4-FFF2-40B4-BE49-F238E27FC236}">
                          <a16:creationId xmlns:a16="http://schemas.microsoft.com/office/drawing/2014/main" id="{33A91F87-4A1F-2D40-8D8C-B09DE015907F}"/>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47" name="Group 270">
                    <a:extLst>
                      <a:ext uri="{FF2B5EF4-FFF2-40B4-BE49-F238E27FC236}">
                        <a16:creationId xmlns:a16="http://schemas.microsoft.com/office/drawing/2014/main" id="{500194A4-54C5-0641-B353-57816A036364}"/>
                      </a:ext>
                    </a:extLst>
                  </p:cNvPr>
                  <p:cNvGrpSpPr>
                    <a:grpSpLocks/>
                  </p:cNvGrpSpPr>
                  <p:nvPr/>
                </p:nvGrpSpPr>
                <p:grpSpPr bwMode="auto">
                  <a:xfrm>
                    <a:off x="818" y="1776"/>
                    <a:ext cx="145" cy="144"/>
                    <a:chOff x="672" y="1920"/>
                    <a:chExt cx="145" cy="144"/>
                  </a:xfrm>
                </p:grpSpPr>
                <p:sp>
                  <p:nvSpPr>
                    <p:cNvPr id="448" name="Line 271">
                      <a:extLst>
                        <a:ext uri="{FF2B5EF4-FFF2-40B4-BE49-F238E27FC236}">
                          <a16:creationId xmlns:a16="http://schemas.microsoft.com/office/drawing/2014/main" id="{1FDA36DA-2649-534C-B0C6-3320116F465D}"/>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49" name="Line 272">
                      <a:extLst>
                        <a:ext uri="{FF2B5EF4-FFF2-40B4-BE49-F238E27FC236}">
                          <a16:creationId xmlns:a16="http://schemas.microsoft.com/office/drawing/2014/main" id="{ED38F4B9-ADDD-1740-ACAD-6B7D2291F3DC}"/>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439" name="Group 273">
                  <a:extLst>
                    <a:ext uri="{FF2B5EF4-FFF2-40B4-BE49-F238E27FC236}">
                      <a16:creationId xmlns:a16="http://schemas.microsoft.com/office/drawing/2014/main" id="{DBA0E83F-92A1-3B41-828B-8B2BBBBAA69E}"/>
                    </a:ext>
                  </a:extLst>
                </p:cNvPr>
                <p:cNvGrpSpPr>
                  <a:grpSpLocks/>
                </p:cNvGrpSpPr>
                <p:nvPr/>
              </p:nvGrpSpPr>
              <p:grpSpPr bwMode="auto">
                <a:xfrm>
                  <a:off x="964" y="1486"/>
                  <a:ext cx="291" cy="288"/>
                  <a:chOff x="672" y="1776"/>
                  <a:chExt cx="291" cy="288"/>
                </a:xfrm>
              </p:grpSpPr>
              <p:grpSp>
                <p:nvGrpSpPr>
                  <p:cNvPr id="440" name="Group 274">
                    <a:extLst>
                      <a:ext uri="{FF2B5EF4-FFF2-40B4-BE49-F238E27FC236}">
                        <a16:creationId xmlns:a16="http://schemas.microsoft.com/office/drawing/2014/main" id="{ADE50871-4E66-4249-9CD5-5873E4222FC0}"/>
                      </a:ext>
                    </a:extLst>
                  </p:cNvPr>
                  <p:cNvGrpSpPr>
                    <a:grpSpLocks/>
                  </p:cNvGrpSpPr>
                  <p:nvPr/>
                </p:nvGrpSpPr>
                <p:grpSpPr bwMode="auto">
                  <a:xfrm>
                    <a:off x="672" y="1920"/>
                    <a:ext cx="145" cy="144"/>
                    <a:chOff x="672" y="1920"/>
                    <a:chExt cx="145" cy="144"/>
                  </a:xfrm>
                </p:grpSpPr>
                <p:sp>
                  <p:nvSpPr>
                    <p:cNvPr id="444" name="Line 275">
                      <a:extLst>
                        <a:ext uri="{FF2B5EF4-FFF2-40B4-BE49-F238E27FC236}">
                          <a16:creationId xmlns:a16="http://schemas.microsoft.com/office/drawing/2014/main" id="{6105385D-B8C1-9E47-B0C5-FD41228A2B32}"/>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45" name="Line 276">
                      <a:extLst>
                        <a:ext uri="{FF2B5EF4-FFF2-40B4-BE49-F238E27FC236}">
                          <a16:creationId xmlns:a16="http://schemas.microsoft.com/office/drawing/2014/main" id="{E47EBE3F-A869-2749-9EBA-837F378EC1BC}"/>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41" name="Group 277">
                    <a:extLst>
                      <a:ext uri="{FF2B5EF4-FFF2-40B4-BE49-F238E27FC236}">
                        <a16:creationId xmlns:a16="http://schemas.microsoft.com/office/drawing/2014/main" id="{C321EA68-449A-194D-B714-57BECE87067E}"/>
                      </a:ext>
                    </a:extLst>
                  </p:cNvPr>
                  <p:cNvGrpSpPr>
                    <a:grpSpLocks/>
                  </p:cNvGrpSpPr>
                  <p:nvPr/>
                </p:nvGrpSpPr>
                <p:grpSpPr bwMode="auto">
                  <a:xfrm>
                    <a:off x="818" y="1776"/>
                    <a:ext cx="145" cy="144"/>
                    <a:chOff x="672" y="1920"/>
                    <a:chExt cx="145" cy="144"/>
                  </a:xfrm>
                </p:grpSpPr>
                <p:sp>
                  <p:nvSpPr>
                    <p:cNvPr id="442" name="Line 278">
                      <a:extLst>
                        <a:ext uri="{FF2B5EF4-FFF2-40B4-BE49-F238E27FC236}">
                          <a16:creationId xmlns:a16="http://schemas.microsoft.com/office/drawing/2014/main" id="{0BC1D629-7CBF-4947-BBB5-DF0E6A1B00D7}"/>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43" name="Line 279">
                      <a:extLst>
                        <a:ext uri="{FF2B5EF4-FFF2-40B4-BE49-F238E27FC236}">
                          <a16:creationId xmlns:a16="http://schemas.microsoft.com/office/drawing/2014/main" id="{E702AD42-70DB-5441-87E9-BC7872AFFF3E}"/>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grpSp>
            <p:nvGrpSpPr>
              <p:cNvPr id="428" name="Group 280">
                <a:extLst>
                  <a:ext uri="{FF2B5EF4-FFF2-40B4-BE49-F238E27FC236}">
                    <a16:creationId xmlns:a16="http://schemas.microsoft.com/office/drawing/2014/main" id="{BE071EE1-B986-0248-B7C6-E944D585DA33}"/>
                  </a:ext>
                </a:extLst>
              </p:cNvPr>
              <p:cNvGrpSpPr>
                <a:grpSpLocks/>
              </p:cNvGrpSpPr>
              <p:nvPr/>
            </p:nvGrpSpPr>
            <p:grpSpPr bwMode="auto">
              <a:xfrm>
                <a:off x="1259" y="1217"/>
                <a:ext cx="291" cy="288"/>
                <a:chOff x="672" y="1776"/>
                <a:chExt cx="291" cy="288"/>
              </a:xfrm>
            </p:grpSpPr>
            <p:grpSp>
              <p:nvGrpSpPr>
                <p:cNvPr id="432" name="Group 281">
                  <a:extLst>
                    <a:ext uri="{FF2B5EF4-FFF2-40B4-BE49-F238E27FC236}">
                      <a16:creationId xmlns:a16="http://schemas.microsoft.com/office/drawing/2014/main" id="{7229A489-CAC6-274F-AF69-A101419B763B}"/>
                    </a:ext>
                  </a:extLst>
                </p:cNvPr>
                <p:cNvGrpSpPr>
                  <a:grpSpLocks/>
                </p:cNvGrpSpPr>
                <p:nvPr/>
              </p:nvGrpSpPr>
              <p:grpSpPr bwMode="auto">
                <a:xfrm>
                  <a:off x="672" y="1920"/>
                  <a:ext cx="145" cy="144"/>
                  <a:chOff x="672" y="1920"/>
                  <a:chExt cx="145" cy="144"/>
                </a:xfrm>
              </p:grpSpPr>
              <p:sp>
                <p:nvSpPr>
                  <p:cNvPr id="436" name="Line 282">
                    <a:extLst>
                      <a:ext uri="{FF2B5EF4-FFF2-40B4-BE49-F238E27FC236}">
                        <a16:creationId xmlns:a16="http://schemas.microsoft.com/office/drawing/2014/main" id="{74E31333-2568-0642-8D3B-1650F159FCF4}"/>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37" name="Line 283">
                    <a:extLst>
                      <a:ext uri="{FF2B5EF4-FFF2-40B4-BE49-F238E27FC236}">
                        <a16:creationId xmlns:a16="http://schemas.microsoft.com/office/drawing/2014/main" id="{98BA3F1E-08EE-4746-B16D-A5A2FB8E92DC}"/>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33" name="Group 284">
                  <a:extLst>
                    <a:ext uri="{FF2B5EF4-FFF2-40B4-BE49-F238E27FC236}">
                      <a16:creationId xmlns:a16="http://schemas.microsoft.com/office/drawing/2014/main" id="{199D0F45-97C2-344B-85F5-3E8B9657CFE9}"/>
                    </a:ext>
                  </a:extLst>
                </p:cNvPr>
                <p:cNvGrpSpPr>
                  <a:grpSpLocks/>
                </p:cNvGrpSpPr>
                <p:nvPr/>
              </p:nvGrpSpPr>
              <p:grpSpPr bwMode="auto">
                <a:xfrm>
                  <a:off x="818" y="1776"/>
                  <a:ext cx="145" cy="144"/>
                  <a:chOff x="672" y="1920"/>
                  <a:chExt cx="145" cy="144"/>
                </a:xfrm>
              </p:grpSpPr>
              <p:sp>
                <p:nvSpPr>
                  <p:cNvPr id="434" name="Line 285">
                    <a:extLst>
                      <a:ext uri="{FF2B5EF4-FFF2-40B4-BE49-F238E27FC236}">
                        <a16:creationId xmlns:a16="http://schemas.microsoft.com/office/drawing/2014/main" id="{B2664896-9A99-934B-910D-7193C0DAD308}"/>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35" name="Line 286">
                    <a:extLst>
                      <a:ext uri="{FF2B5EF4-FFF2-40B4-BE49-F238E27FC236}">
                        <a16:creationId xmlns:a16="http://schemas.microsoft.com/office/drawing/2014/main" id="{E43C55B4-FF96-6947-854C-72D13A10754E}"/>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429" name="Group 287">
                <a:extLst>
                  <a:ext uri="{FF2B5EF4-FFF2-40B4-BE49-F238E27FC236}">
                    <a16:creationId xmlns:a16="http://schemas.microsoft.com/office/drawing/2014/main" id="{E773068B-72AF-1E4E-805C-FB886AD66408}"/>
                  </a:ext>
                </a:extLst>
              </p:cNvPr>
              <p:cNvGrpSpPr>
                <a:grpSpLocks/>
              </p:cNvGrpSpPr>
              <p:nvPr/>
            </p:nvGrpSpPr>
            <p:grpSpPr bwMode="auto">
              <a:xfrm>
                <a:off x="1551" y="1071"/>
                <a:ext cx="145" cy="144"/>
                <a:chOff x="672" y="1920"/>
                <a:chExt cx="145" cy="144"/>
              </a:xfrm>
            </p:grpSpPr>
            <p:sp>
              <p:nvSpPr>
                <p:cNvPr id="430" name="Line 288">
                  <a:extLst>
                    <a:ext uri="{FF2B5EF4-FFF2-40B4-BE49-F238E27FC236}">
                      <a16:creationId xmlns:a16="http://schemas.microsoft.com/office/drawing/2014/main" id="{016DE7C6-744C-CF4D-9603-B9B0567975A4}"/>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31" name="Line 289">
                  <a:extLst>
                    <a:ext uri="{FF2B5EF4-FFF2-40B4-BE49-F238E27FC236}">
                      <a16:creationId xmlns:a16="http://schemas.microsoft.com/office/drawing/2014/main" id="{3936F322-2E52-8A48-98FB-C4941C484F3F}"/>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412" name="Group 290">
              <a:extLst>
                <a:ext uri="{FF2B5EF4-FFF2-40B4-BE49-F238E27FC236}">
                  <a16:creationId xmlns:a16="http://schemas.microsoft.com/office/drawing/2014/main" id="{F68B663C-2198-094C-B28B-2828EAAB82D1}"/>
                </a:ext>
              </a:extLst>
            </p:cNvPr>
            <p:cNvGrpSpPr>
              <a:grpSpLocks/>
            </p:cNvGrpSpPr>
            <p:nvPr/>
          </p:nvGrpSpPr>
          <p:grpSpPr bwMode="auto">
            <a:xfrm>
              <a:off x="1673" y="1147"/>
              <a:ext cx="583" cy="578"/>
              <a:chOff x="672" y="1486"/>
              <a:chExt cx="583" cy="578"/>
            </a:xfrm>
          </p:grpSpPr>
          <p:grpSp>
            <p:nvGrpSpPr>
              <p:cNvPr id="413" name="Group 291">
                <a:extLst>
                  <a:ext uri="{FF2B5EF4-FFF2-40B4-BE49-F238E27FC236}">
                    <a16:creationId xmlns:a16="http://schemas.microsoft.com/office/drawing/2014/main" id="{5A97AB60-18EF-0243-A1FF-2BF42CBB2F77}"/>
                  </a:ext>
                </a:extLst>
              </p:cNvPr>
              <p:cNvGrpSpPr>
                <a:grpSpLocks/>
              </p:cNvGrpSpPr>
              <p:nvPr/>
            </p:nvGrpSpPr>
            <p:grpSpPr bwMode="auto">
              <a:xfrm>
                <a:off x="672" y="1776"/>
                <a:ext cx="291" cy="288"/>
                <a:chOff x="672" y="1776"/>
                <a:chExt cx="291" cy="288"/>
              </a:xfrm>
            </p:grpSpPr>
            <p:grpSp>
              <p:nvGrpSpPr>
                <p:cNvPr id="421" name="Group 292">
                  <a:extLst>
                    <a:ext uri="{FF2B5EF4-FFF2-40B4-BE49-F238E27FC236}">
                      <a16:creationId xmlns:a16="http://schemas.microsoft.com/office/drawing/2014/main" id="{2B4B77F7-854F-F143-9436-9C80F22387D4}"/>
                    </a:ext>
                  </a:extLst>
                </p:cNvPr>
                <p:cNvGrpSpPr>
                  <a:grpSpLocks/>
                </p:cNvGrpSpPr>
                <p:nvPr/>
              </p:nvGrpSpPr>
              <p:grpSpPr bwMode="auto">
                <a:xfrm>
                  <a:off x="672" y="1920"/>
                  <a:ext cx="145" cy="144"/>
                  <a:chOff x="672" y="1920"/>
                  <a:chExt cx="145" cy="144"/>
                </a:xfrm>
              </p:grpSpPr>
              <p:sp>
                <p:nvSpPr>
                  <p:cNvPr id="425" name="Line 293">
                    <a:extLst>
                      <a:ext uri="{FF2B5EF4-FFF2-40B4-BE49-F238E27FC236}">
                        <a16:creationId xmlns:a16="http://schemas.microsoft.com/office/drawing/2014/main" id="{2FF0E93C-F1F9-7B49-8B1B-8BAD10F67ABF}"/>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26" name="Line 294">
                    <a:extLst>
                      <a:ext uri="{FF2B5EF4-FFF2-40B4-BE49-F238E27FC236}">
                        <a16:creationId xmlns:a16="http://schemas.microsoft.com/office/drawing/2014/main" id="{44E6EFCD-AE01-414D-8B02-800D0BCBAB27}"/>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22" name="Group 295">
                  <a:extLst>
                    <a:ext uri="{FF2B5EF4-FFF2-40B4-BE49-F238E27FC236}">
                      <a16:creationId xmlns:a16="http://schemas.microsoft.com/office/drawing/2014/main" id="{F14A7FE1-7840-A04E-8A45-1602A0A5CBC0}"/>
                    </a:ext>
                  </a:extLst>
                </p:cNvPr>
                <p:cNvGrpSpPr>
                  <a:grpSpLocks/>
                </p:cNvGrpSpPr>
                <p:nvPr/>
              </p:nvGrpSpPr>
              <p:grpSpPr bwMode="auto">
                <a:xfrm>
                  <a:off x="818" y="1776"/>
                  <a:ext cx="145" cy="144"/>
                  <a:chOff x="672" y="1920"/>
                  <a:chExt cx="145" cy="144"/>
                </a:xfrm>
              </p:grpSpPr>
              <p:sp>
                <p:nvSpPr>
                  <p:cNvPr id="423" name="Line 296">
                    <a:extLst>
                      <a:ext uri="{FF2B5EF4-FFF2-40B4-BE49-F238E27FC236}">
                        <a16:creationId xmlns:a16="http://schemas.microsoft.com/office/drawing/2014/main" id="{0C44817A-8DE7-E74C-8DEF-886B48222722}"/>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24" name="Line 297">
                    <a:extLst>
                      <a:ext uri="{FF2B5EF4-FFF2-40B4-BE49-F238E27FC236}">
                        <a16:creationId xmlns:a16="http://schemas.microsoft.com/office/drawing/2014/main" id="{C7FE7A0E-E74D-E840-B1B1-ED9C2641F67A}"/>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414" name="Group 298">
                <a:extLst>
                  <a:ext uri="{FF2B5EF4-FFF2-40B4-BE49-F238E27FC236}">
                    <a16:creationId xmlns:a16="http://schemas.microsoft.com/office/drawing/2014/main" id="{BAE76EE8-D72E-7B46-9B65-1BDDB924335F}"/>
                  </a:ext>
                </a:extLst>
              </p:cNvPr>
              <p:cNvGrpSpPr>
                <a:grpSpLocks/>
              </p:cNvGrpSpPr>
              <p:nvPr/>
            </p:nvGrpSpPr>
            <p:grpSpPr bwMode="auto">
              <a:xfrm>
                <a:off x="964" y="1486"/>
                <a:ext cx="291" cy="288"/>
                <a:chOff x="672" y="1776"/>
                <a:chExt cx="291" cy="288"/>
              </a:xfrm>
            </p:grpSpPr>
            <p:grpSp>
              <p:nvGrpSpPr>
                <p:cNvPr id="415" name="Group 299">
                  <a:extLst>
                    <a:ext uri="{FF2B5EF4-FFF2-40B4-BE49-F238E27FC236}">
                      <a16:creationId xmlns:a16="http://schemas.microsoft.com/office/drawing/2014/main" id="{83CD0457-8AD2-E843-AAF8-B0F1829FB9DD}"/>
                    </a:ext>
                  </a:extLst>
                </p:cNvPr>
                <p:cNvGrpSpPr>
                  <a:grpSpLocks/>
                </p:cNvGrpSpPr>
                <p:nvPr/>
              </p:nvGrpSpPr>
              <p:grpSpPr bwMode="auto">
                <a:xfrm>
                  <a:off x="672" y="1920"/>
                  <a:ext cx="145" cy="144"/>
                  <a:chOff x="672" y="1920"/>
                  <a:chExt cx="145" cy="144"/>
                </a:xfrm>
              </p:grpSpPr>
              <p:sp>
                <p:nvSpPr>
                  <p:cNvPr id="419" name="Line 300">
                    <a:extLst>
                      <a:ext uri="{FF2B5EF4-FFF2-40B4-BE49-F238E27FC236}">
                        <a16:creationId xmlns:a16="http://schemas.microsoft.com/office/drawing/2014/main" id="{A755790D-3242-B64C-B9BA-B6E2166A5622}"/>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20" name="Line 301">
                    <a:extLst>
                      <a:ext uri="{FF2B5EF4-FFF2-40B4-BE49-F238E27FC236}">
                        <a16:creationId xmlns:a16="http://schemas.microsoft.com/office/drawing/2014/main" id="{EE069ECB-9B06-9247-8CA7-98D070E6CE5E}"/>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16" name="Group 302">
                  <a:extLst>
                    <a:ext uri="{FF2B5EF4-FFF2-40B4-BE49-F238E27FC236}">
                      <a16:creationId xmlns:a16="http://schemas.microsoft.com/office/drawing/2014/main" id="{65323115-99B2-2B48-9A17-90D66814A4D0}"/>
                    </a:ext>
                  </a:extLst>
                </p:cNvPr>
                <p:cNvGrpSpPr>
                  <a:grpSpLocks/>
                </p:cNvGrpSpPr>
                <p:nvPr/>
              </p:nvGrpSpPr>
              <p:grpSpPr bwMode="auto">
                <a:xfrm>
                  <a:off x="818" y="1776"/>
                  <a:ext cx="145" cy="144"/>
                  <a:chOff x="672" y="1920"/>
                  <a:chExt cx="145" cy="144"/>
                </a:xfrm>
              </p:grpSpPr>
              <p:sp>
                <p:nvSpPr>
                  <p:cNvPr id="417" name="Line 303">
                    <a:extLst>
                      <a:ext uri="{FF2B5EF4-FFF2-40B4-BE49-F238E27FC236}">
                        <a16:creationId xmlns:a16="http://schemas.microsoft.com/office/drawing/2014/main" id="{19BED610-B77A-0442-981F-B9C075A78996}"/>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18" name="Line 304">
                    <a:extLst>
                      <a:ext uri="{FF2B5EF4-FFF2-40B4-BE49-F238E27FC236}">
                        <a16:creationId xmlns:a16="http://schemas.microsoft.com/office/drawing/2014/main" id="{66FBF5F5-B319-504D-8CF7-D8606838AD43}"/>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grpSp>
      <p:grpSp>
        <p:nvGrpSpPr>
          <p:cNvPr id="2" name="Group 1">
            <a:extLst>
              <a:ext uri="{FF2B5EF4-FFF2-40B4-BE49-F238E27FC236}">
                <a16:creationId xmlns:a16="http://schemas.microsoft.com/office/drawing/2014/main" id="{B26649D5-E4EE-4F43-8952-3DE73D1995E6}"/>
              </a:ext>
            </a:extLst>
          </p:cNvPr>
          <p:cNvGrpSpPr/>
          <p:nvPr/>
        </p:nvGrpSpPr>
        <p:grpSpPr>
          <a:xfrm>
            <a:off x="6602942" y="1122322"/>
            <a:ext cx="4843992" cy="2525713"/>
            <a:chOff x="7656512" y="-921322"/>
            <a:chExt cx="4843992" cy="2525713"/>
          </a:xfrm>
        </p:grpSpPr>
        <p:grpSp>
          <p:nvGrpSpPr>
            <p:cNvPr id="363" name="Group 306">
              <a:extLst>
                <a:ext uri="{FF2B5EF4-FFF2-40B4-BE49-F238E27FC236}">
                  <a16:creationId xmlns:a16="http://schemas.microsoft.com/office/drawing/2014/main" id="{0516F032-FE9D-2B4F-8986-B4FAAF3F0169}"/>
                </a:ext>
              </a:extLst>
            </p:cNvPr>
            <p:cNvGrpSpPr>
              <a:grpSpLocks/>
            </p:cNvGrpSpPr>
            <p:nvPr/>
          </p:nvGrpSpPr>
          <p:grpSpPr bwMode="auto">
            <a:xfrm>
              <a:off x="7656512" y="-921322"/>
              <a:ext cx="2552700" cy="2525713"/>
              <a:chOff x="648" y="1147"/>
              <a:chExt cx="1608" cy="1591"/>
            </a:xfrm>
          </p:grpSpPr>
          <p:grpSp>
            <p:nvGrpSpPr>
              <p:cNvPr id="370" name="Group 307">
                <a:extLst>
                  <a:ext uri="{FF2B5EF4-FFF2-40B4-BE49-F238E27FC236}">
                    <a16:creationId xmlns:a16="http://schemas.microsoft.com/office/drawing/2014/main" id="{FCE877C4-30B2-B143-B2B5-3F9FC5C2065D}"/>
                  </a:ext>
                </a:extLst>
              </p:cNvPr>
              <p:cNvGrpSpPr>
                <a:grpSpLocks/>
              </p:cNvGrpSpPr>
              <p:nvPr/>
            </p:nvGrpSpPr>
            <p:grpSpPr bwMode="auto">
              <a:xfrm>
                <a:off x="648" y="1725"/>
                <a:ext cx="1024" cy="1013"/>
                <a:chOff x="672" y="1071"/>
                <a:chExt cx="1024" cy="1013"/>
              </a:xfrm>
            </p:grpSpPr>
            <p:grpSp>
              <p:nvGrpSpPr>
                <p:cNvPr id="386" name="Group 308">
                  <a:extLst>
                    <a:ext uri="{FF2B5EF4-FFF2-40B4-BE49-F238E27FC236}">
                      <a16:creationId xmlns:a16="http://schemas.microsoft.com/office/drawing/2014/main" id="{FAA05A91-979A-6E4C-A6D3-AF67FC046527}"/>
                    </a:ext>
                  </a:extLst>
                </p:cNvPr>
                <p:cNvGrpSpPr>
                  <a:grpSpLocks/>
                </p:cNvGrpSpPr>
                <p:nvPr/>
              </p:nvGrpSpPr>
              <p:grpSpPr bwMode="auto">
                <a:xfrm>
                  <a:off x="672" y="1506"/>
                  <a:ext cx="583" cy="578"/>
                  <a:chOff x="672" y="1486"/>
                  <a:chExt cx="583" cy="578"/>
                </a:xfrm>
              </p:grpSpPr>
              <p:grpSp>
                <p:nvGrpSpPr>
                  <p:cNvPr id="397" name="Group 309">
                    <a:extLst>
                      <a:ext uri="{FF2B5EF4-FFF2-40B4-BE49-F238E27FC236}">
                        <a16:creationId xmlns:a16="http://schemas.microsoft.com/office/drawing/2014/main" id="{6021DC4E-9A45-C14C-A354-9C1D3F32B88E}"/>
                      </a:ext>
                    </a:extLst>
                  </p:cNvPr>
                  <p:cNvGrpSpPr>
                    <a:grpSpLocks/>
                  </p:cNvGrpSpPr>
                  <p:nvPr/>
                </p:nvGrpSpPr>
                <p:grpSpPr bwMode="auto">
                  <a:xfrm>
                    <a:off x="672" y="1776"/>
                    <a:ext cx="291" cy="288"/>
                    <a:chOff x="672" y="1776"/>
                    <a:chExt cx="291" cy="288"/>
                  </a:xfrm>
                </p:grpSpPr>
                <p:grpSp>
                  <p:nvGrpSpPr>
                    <p:cNvPr id="405" name="Group 310">
                      <a:extLst>
                        <a:ext uri="{FF2B5EF4-FFF2-40B4-BE49-F238E27FC236}">
                          <a16:creationId xmlns:a16="http://schemas.microsoft.com/office/drawing/2014/main" id="{47E1CFDB-4FDB-1C44-93F6-7ABDF732EA83}"/>
                        </a:ext>
                      </a:extLst>
                    </p:cNvPr>
                    <p:cNvGrpSpPr>
                      <a:grpSpLocks/>
                    </p:cNvGrpSpPr>
                    <p:nvPr/>
                  </p:nvGrpSpPr>
                  <p:grpSpPr bwMode="auto">
                    <a:xfrm>
                      <a:off x="672" y="1920"/>
                      <a:ext cx="145" cy="144"/>
                      <a:chOff x="672" y="1920"/>
                      <a:chExt cx="145" cy="144"/>
                    </a:xfrm>
                  </p:grpSpPr>
                  <p:sp>
                    <p:nvSpPr>
                      <p:cNvPr id="409" name="Line 311">
                        <a:extLst>
                          <a:ext uri="{FF2B5EF4-FFF2-40B4-BE49-F238E27FC236}">
                            <a16:creationId xmlns:a16="http://schemas.microsoft.com/office/drawing/2014/main" id="{52426066-BE78-FA40-BA19-55914C827C4A}"/>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10" name="Line 312">
                        <a:extLst>
                          <a:ext uri="{FF2B5EF4-FFF2-40B4-BE49-F238E27FC236}">
                            <a16:creationId xmlns:a16="http://schemas.microsoft.com/office/drawing/2014/main" id="{E2F7B2B2-36A4-CA4B-A8CF-83716F4F674C}"/>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06" name="Group 313">
                      <a:extLst>
                        <a:ext uri="{FF2B5EF4-FFF2-40B4-BE49-F238E27FC236}">
                          <a16:creationId xmlns:a16="http://schemas.microsoft.com/office/drawing/2014/main" id="{4755E447-E81B-0944-A9A7-DF6C99CDB035}"/>
                        </a:ext>
                      </a:extLst>
                    </p:cNvPr>
                    <p:cNvGrpSpPr>
                      <a:grpSpLocks/>
                    </p:cNvGrpSpPr>
                    <p:nvPr/>
                  </p:nvGrpSpPr>
                  <p:grpSpPr bwMode="auto">
                    <a:xfrm>
                      <a:off x="818" y="1776"/>
                      <a:ext cx="145" cy="144"/>
                      <a:chOff x="672" y="1920"/>
                      <a:chExt cx="145" cy="144"/>
                    </a:xfrm>
                  </p:grpSpPr>
                  <p:sp>
                    <p:nvSpPr>
                      <p:cNvPr id="407" name="Line 314">
                        <a:extLst>
                          <a:ext uri="{FF2B5EF4-FFF2-40B4-BE49-F238E27FC236}">
                            <a16:creationId xmlns:a16="http://schemas.microsoft.com/office/drawing/2014/main" id="{F1EF30CE-F055-0149-B8A3-9DEF6EF73A84}"/>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08" name="Line 315">
                        <a:extLst>
                          <a:ext uri="{FF2B5EF4-FFF2-40B4-BE49-F238E27FC236}">
                            <a16:creationId xmlns:a16="http://schemas.microsoft.com/office/drawing/2014/main" id="{0BB5EB04-9952-174C-99CD-3427A06864B8}"/>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398" name="Group 316">
                    <a:extLst>
                      <a:ext uri="{FF2B5EF4-FFF2-40B4-BE49-F238E27FC236}">
                        <a16:creationId xmlns:a16="http://schemas.microsoft.com/office/drawing/2014/main" id="{58F1F43C-1F32-F443-BAEB-492023EFC885}"/>
                      </a:ext>
                    </a:extLst>
                  </p:cNvPr>
                  <p:cNvGrpSpPr>
                    <a:grpSpLocks/>
                  </p:cNvGrpSpPr>
                  <p:nvPr/>
                </p:nvGrpSpPr>
                <p:grpSpPr bwMode="auto">
                  <a:xfrm>
                    <a:off x="964" y="1486"/>
                    <a:ext cx="291" cy="288"/>
                    <a:chOff x="672" y="1776"/>
                    <a:chExt cx="291" cy="288"/>
                  </a:xfrm>
                </p:grpSpPr>
                <p:grpSp>
                  <p:nvGrpSpPr>
                    <p:cNvPr id="399" name="Group 317">
                      <a:extLst>
                        <a:ext uri="{FF2B5EF4-FFF2-40B4-BE49-F238E27FC236}">
                          <a16:creationId xmlns:a16="http://schemas.microsoft.com/office/drawing/2014/main" id="{90824723-F5D4-E244-8DF6-AE09CB2E7FE1}"/>
                        </a:ext>
                      </a:extLst>
                    </p:cNvPr>
                    <p:cNvGrpSpPr>
                      <a:grpSpLocks/>
                    </p:cNvGrpSpPr>
                    <p:nvPr/>
                  </p:nvGrpSpPr>
                  <p:grpSpPr bwMode="auto">
                    <a:xfrm>
                      <a:off x="672" y="1920"/>
                      <a:ext cx="145" cy="144"/>
                      <a:chOff x="672" y="1920"/>
                      <a:chExt cx="145" cy="144"/>
                    </a:xfrm>
                  </p:grpSpPr>
                  <p:sp>
                    <p:nvSpPr>
                      <p:cNvPr id="403" name="Line 318">
                        <a:extLst>
                          <a:ext uri="{FF2B5EF4-FFF2-40B4-BE49-F238E27FC236}">
                            <a16:creationId xmlns:a16="http://schemas.microsoft.com/office/drawing/2014/main" id="{ACB7FC2A-303F-4648-9F38-4CCCB1BB39B9}"/>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04" name="Line 319">
                        <a:extLst>
                          <a:ext uri="{FF2B5EF4-FFF2-40B4-BE49-F238E27FC236}">
                            <a16:creationId xmlns:a16="http://schemas.microsoft.com/office/drawing/2014/main" id="{09ABC1E4-7543-A340-914F-466169FB484F}"/>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00" name="Group 320">
                      <a:extLst>
                        <a:ext uri="{FF2B5EF4-FFF2-40B4-BE49-F238E27FC236}">
                          <a16:creationId xmlns:a16="http://schemas.microsoft.com/office/drawing/2014/main" id="{D7DAEDF4-8339-8F41-B87B-88131AEDDC54}"/>
                        </a:ext>
                      </a:extLst>
                    </p:cNvPr>
                    <p:cNvGrpSpPr>
                      <a:grpSpLocks/>
                    </p:cNvGrpSpPr>
                    <p:nvPr/>
                  </p:nvGrpSpPr>
                  <p:grpSpPr bwMode="auto">
                    <a:xfrm>
                      <a:off x="818" y="1776"/>
                      <a:ext cx="145" cy="144"/>
                      <a:chOff x="672" y="1920"/>
                      <a:chExt cx="145" cy="144"/>
                    </a:xfrm>
                  </p:grpSpPr>
                  <p:sp>
                    <p:nvSpPr>
                      <p:cNvPr id="401" name="Line 321">
                        <a:extLst>
                          <a:ext uri="{FF2B5EF4-FFF2-40B4-BE49-F238E27FC236}">
                            <a16:creationId xmlns:a16="http://schemas.microsoft.com/office/drawing/2014/main" id="{E0F86CC7-DAB8-AD47-9235-069B9F5E2988}"/>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02" name="Line 322">
                        <a:extLst>
                          <a:ext uri="{FF2B5EF4-FFF2-40B4-BE49-F238E27FC236}">
                            <a16:creationId xmlns:a16="http://schemas.microsoft.com/office/drawing/2014/main" id="{8BE66779-1A50-884A-851D-35266CBCC86C}"/>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grpSp>
              <p:nvGrpSpPr>
                <p:cNvPr id="387" name="Group 323">
                  <a:extLst>
                    <a:ext uri="{FF2B5EF4-FFF2-40B4-BE49-F238E27FC236}">
                      <a16:creationId xmlns:a16="http://schemas.microsoft.com/office/drawing/2014/main" id="{BE59FF33-CDA5-7244-B201-8AAE14DC6D5D}"/>
                    </a:ext>
                  </a:extLst>
                </p:cNvPr>
                <p:cNvGrpSpPr>
                  <a:grpSpLocks/>
                </p:cNvGrpSpPr>
                <p:nvPr/>
              </p:nvGrpSpPr>
              <p:grpSpPr bwMode="auto">
                <a:xfrm>
                  <a:off x="1259" y="1217"/>
                  <a:ext cx="291" cy="288"/>
                  <a:chOff x="672" y="1776"/>
                  <a:chExt cx="291" cy="288"/>
                </a:xfrm>
              </p:grpSpPr>
              <p:grpSp>
                <p:nvGrpSpPr>
                  <p:cNvPr id="391" name="Group 324">
                    <a:extLst>
                      <a:ext uri="{FF2B5EF4-FFF2-40B4-BE49-F238E27FC236}">
                        <a16:creationId xmlns:a16="http://schemas.microsoft.com/office/drawing/2014/main" id="{3E3B7537-9F96-EE42-A049-F8C1ACA68B58}"/>
                      </a:ext>
                    </a:extLst>
                  </p:cNvPr>
                  <p:cNvGrpSpPr>
                    <a:grpSpLocks/>
                  </p:cNvGrpSpPr>
                  <p:nvPr/>
                </p:nvGrpSpPr>
                <p:grpSpPr bwMode="auto">
                  <a:xfrm>
                    <a:off x="672" y="1920"/>
                    <a:ext cx="145" cy="144"/>
                    <a:chOff x="672" y="1920"/>
                    <a:chExt cx="145" cy="144"/>
                  </a:xfrm>
                </p:grpSpPr>
                <p:sp>
                  <p:nvSpPr>
                    <p:cNvPr id="395" name="Line 325">
                      <a:extLst>
                        <a:ext uri="{FF2B5EF4-FFF2-40B4-BE49-F238E27FC236}">
                          <a16:creationId xmlns:a16="http://schemas.microsoft.com/office/drawing/2014/main" id="{E1F9D205-0879-BF4E-BAAF-622A6E705156}"/>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96" name="Line 326">
                      <a:extLst>
                        <a:ext uri="{FF2B5EF4-FFF2-40B4-BE49-F238E27FC236}">
                          <a16:creationId xmlns:a16="http://schemas.microsoft.com/office/drawing/2014/main" id="{2EE9D9A7-6728-744E-806D-B66ED0F1538F}"/>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392" name="Group 327">
                    <a:extLst>
                      <a:ext uri="{FF2B5EF4-FFF2-40B4-BE49-F238E27FC236}">
                        <a16:creationId xmlns:a16="http://schemas.microsoft.com/office/drawing/2014/main" id="{CF99EC66-E905-E94E-9D9A-19C9F943BBAD}"/>
                      </a:ext>
                    </a:extLst>
                  </p:cNvPr>
                  <p:cNvGrpSpPr>
                    <a:grpSpLocks/>
                  </p:cNvGrpSpPr>
                  <p:nvPr/>
                </p:nvGrpSpPr>
                <p:grpSpPr bwMode="auto">
                  <a:xfrm>
                    <a:off x="818" y="1776"/>
                    <a:ext cx="145" cy="144"/>
                    <a:chOff x="672" y="1920"/>
                    <a:chExt cx="145" cy="144"/>
                  </a:xfrm>
                </p:grpSpPr>
                <p:sp>
                  <p:nvSpPr>
                    <p:cNvPr id="393" name="Line 328">
                      <a:extLst>
                        <a:ext uri="{FF2B5EF4-FFF2-40B4-BE49-F238E27FC236}">
                          <a16:creationId xmlns:a16="http://schemas.microsoft.com/office/drawing/2014/main" id="{F9B5BC5E-33FB-D349-A3DD-AE03FB3C1E18}"/>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94" name="Line 329">
                      <a:extLst>
                        <a:ext uri="{FF2B5EF4-FFF2-40B4-BE49-F238E27FC236}">
                          <a16:creationId xmlns:a16="http://schemas.microsoft.com/office/drawing/2014/main" id="{CBD9259E-F38C-E54B-B7E4-98FDD08A9110}"/>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388" name="Group 330">
                  <a:extLst>
                    <a:ext uri="{FF2B5EF4-FFF2-40B4-BE49-F238E27FC236}">
                      <a16:creationId xmlns:a16="http://schemas.microsoft.com/office/drawing/2014/main" id="{5323BDFE-0961-3146-B4B4-FC0E9736C88B}"/>
                    </a:ext>
                  </a:extLst>
                </p:cNvPr>
                <p:cNvGrpSpPr>
                  <a:grpSpLocks/>
                </p:cNvGrpSpPr>
                <p:nvPr/>
              </p:nvGrpSpPr>
              <p:grpSpPr bwMode="auto">
                <a:xfrm>
                  <a:off x="1551" y="1071"/>
                  <a:ext cx="145" cy="144"/>
                  <a:chOff x="672" y="1920"/>
                  <a:chExt cx="145" cy="144"/>
                </a:xfrm>
              </p:grpSpPr>
              <p:sp>
                <p:nvSpPr>
                  <p:cNvPr id="389" name="Line 331">
                    <a:extLst>
                      <a:ext uri="{FF2B5EF4-FFF2-40B4-BE49-F238E27FC236}">
                        <a16:creationId xmlns:a16="http://schemas.microsoft.com/office/drawing/2014/main" id="{6115D713-81B5-6747-96FA-0F9C8C6035BF}"/>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90" name="Line 332">
                    <a:extLst>
                      <a:ext uri="{FF2B5EF4-FFF2-40B4-BE49-F238E27FC236}">
                        <a16:creationId xmlns:a16="http://schemas.microsoft.com/office/drawing/2014/main" id="{B9642549-AB85-A04B-8EC5-ADCFF9097C04}"/>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371" name="Group 333">
                <a:extLst>
                  <a:ext uri="{FF2B5EF4-FFF2-40B4-BE49-F238E27FC236}">
                    <a16:creationId xmlns:a16="http://schemas.microsoft.com/office/drawing/2014/main" id="{CAC31C7D-05D6-2F4D-A00D-F83483273BA0}"/>
                  </a:ext>
                </a:extLst>
              </p:cNvPr>
              <p:cNvGrpSpPr>
                <a:grpSpLocks/>
              </p:cNvGrpSpPr>
              <p:nvPr/>
            </p:nvGrpSpPr>
            <p:grpSpPr bwMode="auto">
              <a:xfrm>
                <a:off x="1673" y="1147"/>
                <a:ext cx="583" cy="578"/>
                <a:chOff x="672" y="1486"/>
                <a:chExt cx="583" cy="578"/>
              </a:xfrm>
            </p:grpSpPr>
            <p:grpSp>
              <p:nvGrpSpPr>
                <p:cNvPr id="372" name="Group 334">
                  <a:extLst>
                    <a:ext uri="{FF2B5EF4-FFF2-40B4-BE49-F238E27FC236}">
                      <a16:creationId xmlns:a16="http://schemas.microsoft.com/office/drawing/2014/main" id="{71C7249F-3067-1F4D-8F66-1B5B1094A3C0}"/>
                    </a:ext>
                  </a:extLst>
                </p:cNvPr>
                <p:cNvGrpSpPr>
                  <a:grpSpLocks/>
                </p:cNvGrpSpPr>
                <p:nvPr/>
              </p:nvGrpSpPr>
              <p:grpSpPr bwMode="auto">
                <a:xfrm>
                  <a:off x="672" y="1776"/>
                  <a:ext cx="291" cy="288"/>
                  <a:chOff x="672" y="1776"/>
                  <a:chExt cx="291" cy="288"/>
                </a:xfrm>
              </p:grpSpPr>
              <p:grpSp>
                <p:nvGrpSpPr>
                  <p:cNvPr id="380" name="Group 335">
                    <a:extLst>
                      <a:ext uri="{FF2B5EF4-FFF2-40B4-BE49-F238E27FC236}">
                        <a16:creationId xmlns:a16="http://schemas.microsoft.com/office/drawing/2014/main" id="{C5A6F622-F154-BF45-9F94-C3B10DC0A855}"/>
                      </a:ext>
                    </a:extLst>
                  </p:cNvPr>
                  <p:cNvGrpSpPr>
                    <a:grpSpLocks/>
                  </p:cNvGrpSpPr>
                  <p:nvPr/>
                </p:nvGrpSpPr>
                <p:grpSpPr bwMode="auto">
                  <a:xfrm>
                    <a:off x="672" y="1920"/>
                    <a:ext cx="145" cy="144"/>
                    <a:chOff x="672" y="1920"/>
                    <a:chExt cx="145" cy="144"/>
                  </a:xfrm>
                </p:grpSpPr>
                <p:sp>
                  <p:nvSpPr>
                    <p:cNvPr id="384" name="Line 336">
                      <a:extLst>
                        <a:ext uri="{FF2B5EF4-FFF2-40B4-BE49-F238E27FC236}">
                          <a16:creationId xmlns:a16="http://schemas.microsoft.com/office/drawing/2014/main" id="{DD57CCE3-92DB-3247-9E4F-34ADAD46C154}"/>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85" name="Line 337">
                      <a:extLst>
                        <a:ext uri="{FF2B5EF4-FFF2-40B4-BE49-F238E27FC236}">
                          <a16:creationId xmlns:a16="http://schemas.microsoft.com/office/drawing/2014/main" id="{CCEF5726-C82F-2140-91D2-989A78841E51}"/>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381" name="Group 338">
                    <a:extLst>
                      <a:ext uri="{FF2B5EF4-FFF2-40B4-BE49-F238E27FC236}">
                        <a16:creationId xmlns:a16="http://schemas.microsoft.com/office/drawing/2014/main" id="{A14C6AF9-8449-1549-B8F5-37FD02854EDA}"/>
                      </a:ext>
                    </a:extLst>
                  </p:cNvPr>
                  <p:cNvGrpSpPr>
                    <a:grpSpLocks/>
                  </p:cNvGrpSpPr>
                  <p:nvPr/>
                </p:nvGrpSpPr>
                <p:grpSpPr bwMode="auto">
                  <a:xfrm>
                    <a:off x="818" y="1776"/>
                    <a:ext cx="145" cy="144"/>
                    <a:chOff x="672" y="1920"/>
                    <a:chExt cx="145" cy="144"/>
                  </a:xfrm>
                </p:grpSpPr>
                <p:sp>
                  <p:nvSpPr>
                    <p:cNvPr id="382" name="Line 339">
                      <a:extLst>
                        <a:ext uri="{FF2B5EF4-FFF2-40B4-BE49-F238E27FC236}">
                          <a16:creationId xmlns:a16="http://schemas.microsoft.com/office/drawing/2014/main" id="{E22E39A0-17D3-5348-8C6E-A704BE850B08}"/>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83" name="Line 340">
                      <a:extLst>
                        <a:ext uri="{FF2B5EF4-FFF2-40B4-BE49-F238E27FC236}">
                          <a16:creationId xmlns:a16="http://schemas.microsoft.com/office/drawing/2014/main" id="{5846B49D-0E13-4949-B39E-580AB2FACA2A}"/>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373" name="Group 341">
                  <a:extLst>
                    <a:ext uri="{FF2B5EF4-FFF2-40B4-BE49-F238E27FC236}">
                      <a16:creationId xmlns:a16="http://schemas.microsoft.com/office/drawing/2014/main" id="{4D3495D5-9154-054B-BBB9-65F4FEE5F5C3}"/>
                    </a:ext>
                  </a:extLst>
                </p:cNvPr>
                <p:cNvGrpSpPr>
                  <a:grpSpLocks/>
                </p:cNvGrpSpPr>
                <p:nvPr/>
              </p:nvGrpSpPr>
              <p:grpSpPr bwMode="auto">
                <a:xfrm>
                  <a:off x="964" y="1486"/>
                  <a:ext cx="291" cy="288"/>
                  <a:chOff x="672" y="1776"/>
                  <a:chExt cx="291" cy="288"/>
                </a:xfrm>
              </p:grpSpPr>
              <p:grpSp>
                <p:nvGrpSpPr>
                  <p:cNvPr id="374" name="Group 342">
                    <a:extLst>
                      <a:ext uri="{FF2B5EF4-FFF2-40B4-BE49-F238E27FC236}">
                        <a16:creationId xmlns:a16="http://schemas.microsoft.com/office/drawing/2014/main" id="{E8975124-5DEB-2042-8ABB-BA0BC8FC6E65}"/>
                      </a:ext>
                    </a:extLst>
                  </p:cNvPr>
                  <p:cNvGrpSpPr>
                    <a:grpSpLocks/>
                  </p:cNvGrpSpPr>
                  <p:nvPr/>
                </p:nvGrpSpPr>
                <p:grpSpPr bwMode="auto">
                  <a:xfrm>
                    <a:off x="672" y="1920"/>
                    <a:ext cx="145" cy="144"/>
                    <a:chOff x="672" y="1920"/>
                    <a:chExt cx="145" cy="144"/>
                  </a:xfrm>
                </p:grpSpPr>
                <p:sp>
                  <p:nvSpPr>
                    <p:cNvPr id="378" name="Line 343">
                      <a:extLst>
                        <a:ext uri="{FF2B5EF4-FFF2-40B4-BE49-F238E27FC236}">
                          <a16:creationId xmlns:a16="http://schemas.microsoft.com/office/drawing/2014/main" id="{ADD7229B-D47C-E645-BBB5-A8204AC76F3F}"/>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79" name="Line 344">
                      <a:extLst>
                        <a:ext uri="{FF2B5EF4-FFF2-40B4-BE49-F238E27FC236}">
                          <a16:creationId xmlns:a16="http://schemas.microsoft.com/office/drawing/2014/main" id="{93FA844C-058B-B945-9BEC-1FC4A08EC3A6}"/>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375" name="Group 345">
                    <a:extLst>
                      <a:ext uri="{FF2B5EF4-FFF2-40B4-BE49-F238E27FC236}">
                        <a16:creationId xmlns:a16="http://schemas.microsoft.com/office/drawing/2014/main" id="{936A7715-A350-CD4E-AD3B-646C2FC0EB73}"/>
                      </a:ext>
                    </a:extLst>
                  </p:cNvPr>
                  <p:cNvGrpSpPr>
                    <a:grpSpLocks/>
                  </p:cNvGrpSpPr>
                  <p:nvPr/>
                </p:nvGrpSpPr>
                <p:grpSpPr bwMode="auto">
                  <a:xfrm>
                    <a:off x="818" y="1776"/>
                    <a:ext cx="145" cy="144"/>
                    <a:chOff x="672" y="1920"/>
                    <a:chExt cx="145" cy="144"/>
                  </a:xfrm>
                </p:grpSpPr>
                <p:sp>
                  <p:nvSpPr>
                    <p:cNvPr id="376" name="Line 346">
                      <a:extLst>
                        <a:ext uri="{FF2B5EF4-FFF2-40B4-BE49-F238E27FC236}">
                          <a16:creationId xmlns:a16="http://schemas.microsoft.com/office/drawing/2014/main" id="{45FC6DFA-C931-4E4B-9342-F3BF4820A7F5}"/>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77" name="Line 347">
                      <a:extLst>
                        <a:ext uri="{FF2B5EF4-FFF2-40B4-BE49-F238E27FC236}">
                          <a16:creationId xmlns:a16="http://schemas.microsoft.com/office/drawing/2014/main" id="{1ABA2EAC-0A2B-D945-84F7-2973AB6D7D2E}"/>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grpSp>
        <p:sp>
          <p:nvSpPr>
            <p:cNvPr id="364" name="Text Box 348">
              <a:extLst>
                <a:ext uri="{FF2B5EF4-FFF2-40B4-BE49-F238E27FC236}">
                  <a16:creationId xmlns:a16="http://schemas.microsoft.com/office/drawing/2014/main" id="{1EE074AD-465E-A046-A879-EADCFBBADE8B}"/>
                </a:ext>
              </a:extLst>
            </p:cNvPr>
            <p:cNvSpPr txBox="1">
              <a:spLocks noChangeArrowheads="1"/>
            </p:cNvSpPr>
            <p:nvPr/>
          </p:nvSpPr>
          <p:spPr bwMode="auto">
            <a:xfrm>
              <a:off x="8126412" y="951929"/>
              <a:ext cx="4374092"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3. </a:t>
              </a:r>
              <a:r>
                <a:rPr lang="en-US" dirty="0">
                  <a:solidFill>
                    <a:srgbClr val="000099"/>
                  </a:solidFill>
                  <a:latin typeface="Avenir Book" panose="020B0503020203020204" pitchFamily="34" charset="-78"/>
                  <a:cs typeface="Avenir Book" panose="020B0503020203020204" pitchFamily="34" charset="-78"/>
                </a:rPr>
                <a:t>V</a:t>
              </a:r>
              <a:r>
                <a:rPr kumimoji="0" lang="en-US" b="0" i="0" u="none" strike="noStrike" kern="1200" cap="none" spc="0" normalizeH="0" baseline="0" noProof="0" dirty="0" err="1" smtClean="0">
                  <a:ln>
                    <a:noFill/>
                  </a:ln>
                  <a:solidFill>
                    <a:srgbClr val="000099"/>
                  </a:solidFill>
                  <a:effectLst/>
                  <a:uLnTx/>
                  <a:uFillTx/>
                  <a:latin typeface="Avenir Book" panose="020B0503020203020204" pitchFamily="34" charset="-78"/>
                  <a:cs typeface="Avenir Book" panose="020B0503020203020204" pitchFamily="34" charset="-78"/>
                </a:rPr>
                <a:t>ideo</a:t>
              </a:r>
              <a:r>
                <a:rPr kumimoji="0" lang="en-US" b="0" i="0" u="none" strike="noStrike" kern="1200" cap="none" spc="0" normalizeH="0" baseline="0" noProof="0" dirty="0" smtClean="0">
                  <a:ln>
                    <a:noFill/>
                  </a:ln>
                  <a:solidFill>
                    <a:srgbClr val="000099"/>
                  </a:solidFill>
                  <a:effectLst/>
                  <a:uLnTx/>
                  <a:uFillTx/>
                  <a:latin typeface="Avenir Book" panose="020B0503020203020204" pitchFamily="34" charset="-78"/>
                  <a:cs typeface="Avenir Book" panose="020B0503020203020204" pitchFamily="34" charset="-78"/>
                </a:rPr>
                <a:t> </a:t>
              </a:r>
              <a:r>
                <a:rPr kumimoji="0" lang="en-US" b="0" i="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received, played out at client (30 frames/sec)</a:t>
              </a:r>
            </a:p>
          </p:txBody>
        </p:sp>
        <p:grpSp>
          <p:nvGrpSpPr>
            <p:cNvPr id="365" name="Group 349">
              <a:extLst>
                <a:ext uri="{FF2B5EF4-FFF2-40B4-BE49-F238E27FC236}">
                  <a16:creationId xmlns:a16="http://schemas.microsoft.com/office/drawing/2014/main" id="{0388287B-726E-2B4E-A59D-B016F4430D49}"/>
                </a:ext>
              </a:extLst>
            </p:cNvPr>
            <p:cNvGrpSpPr>
              <a:grpSpLocks/>
            </p:cNvGrpSpPr>
            <p:nvPr/>
          </p:nvGrpSpPr>
          <p:grpSpPr bwMode="auto">
            <a:xfrm>
              <a:off x="9312275" y="210566"/>
              <a:ext cx="677863" cy="663575"/>
              <a:chOff x="4437" y="1472"/>
              <a:chExt cx="427" cy="418"/>
            </a:xfrm>
          </p:grpSpPr>
          <p:sp>
            <p:nvSpPr>
              <p:cNvPr id="366" name="Rectangle 350">
                <a:extLst>
                  <a:ext uri="{FF2B5EF4-FFF2-40B4-BE49-F238E27FC236}">
                    <a16:creationId xmlns:a16="http://schemas.microsoft.com/office/drawing/2014/main" id="{BFCF8F0E-EC75-D24F-AAFC-E0B1D5278CBE}"/>
                  </a:ext>
                </a:extLst>
              </p:cNvPr>
              <p:cNvSpPr>
                <a:spLocks noChangeArrowheads="1"/>
              </p:cNvSpPr>
              <p:nvPr/>
            </p:nvSpPr>
            <p:spPr bwMode="auto">
              <a:xfrm>
                <a:off x="4443" y="1475"/>
                <a:ext cx="421" cy="361"/>
              </a:xfrm>
              <a:prstGeom prst="rect">
                <a:avLst/>
              </a:prstGeom>
              <a:gradFill rotWithShape="0">
                <a:gsLst>
                  <a:gs pos="0">
                    <a:srgbClr val="99CCFF">
                      <a:gamma/>
                      <a:shade val="46275"/>
                      <a:invGamma/>
                    </a:srgbClr>
                  </a:gs>
                  <a:gs pos="50000">
                    <a:srgbClr val="99CCFF"/>
                  </a:gs>
                  <a:gs pos="100000">
                    <a:srgbClr val="99CCFF">
                      <a:gamma/>
                      <a:shade val="46275"/>
                      <a:invGamma/>
                    </a:srgbClr>
                  </a:gs>
                </a:gsLst>
                <a:lin ang="5400000" scaled="1"/>
              </a:gradFill>
              <a:ln w="19050">
                <a:solidFill>
                  <a:srgbClr val="5F5F5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67" name="Rectangle 351">
                <a:extLst>
                  <a:ext uri="{FF2B5EF4-FFF2-40B4-BE49-F238E27FC236}">
                    <a16:creationId xmlns:a16="http://schemas.microsoft.com/office/drawing/2014/main" id="{14E93C87-60E1-B54D-BE05-A6BA7A645DE0}"/>
                  </a:ext>
                </a:extLst>
              </p:cNvPr>
              <p:cNvSpPr>
                <a:spLocks noChangeArrowheads="1"/>
              </p:cNvSpPr>
              <p:nvPr/>
            </p:nvSpPr>
            <p:spPr bwMode="auto">
              <a:xfrm>
                <a:off x="4567" y="1837"/>
                <a:ext cx="179" cy="23"/>
              </a:xfrm>
              <a:prstGeom prst="rect">
                <a:avLst/>
              </a:prstGeom>
              <a:solidFill>
                <a:srgbClr val="5F5F5F"/>
              </a:solidFill>
              <a:ln w="19050">
                <a:solidFill>
                  <a:srgbClr val="5F5F5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68" name="Rectangle 352">
                <a:extLst>
                  <a:ext uri="{FF2B5EF4-FFF2-40B4-BE49-F238E27FC236}">
                    <a16:creationId xmlns:a16="http://schemas.microsoft.com/office/drawing/2014/main" id="{F78CE801-66E6-3847-8195-5DFE1E22B304}"/>
                  </a:ext>
                </a:extLst>
              </p:cNvPr>
              <p:cNvSpPr>
                <a:spLocks noChangeArrowheads="1"/>
              </p:cNvSpPr>
              <p:nvPr/>
            </p:nvSpPr>
            <p:spPr bwMode="auto">
              <a:xfrm>
                <a:off x="4442" y="1866"/>
                <a:ext cx="414" cy="24"/>
              </a:xfrm>
              <a:prstGeom prst="rect">
                <a:avLst/>
              </a:prstGeom>
              <a:solidFill>
                <a:schemeClr val="tx2"/>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69" name="Rectangle 353">
                <a:extLst>
                  <a:ext uri="{FF2B5EF4-FFF2-40B4-BE49-F238E27FC236}">
                    <a16:creationId xmlns:a16="http://schemas.microsoft.com/office/drawing/2014/main" id="{28642E6F-604C-1A49-B871-85987CBF86C0}"/>
                  </a:ext>
                </a:extLst>
              </p:cNvPr>
              <p:cNvSpPr>
                <a:spLocks noChangeArrowheads="1"/>
              </p:cNvSpPr>
              <p:nvPr/>
            </p:nvSpPr>
            <p:spPr bwMode="auto">
              <a:xfrm>
                <a:off x="4437" y="1472"/>
                <a:ext cx="423" cy="356"/>
              </a:xfrm>
              <a:prstGeom prst="rect">
                <a:avLst/>
              </a:prstGeom>
              <a:noFill/>
              <a:ln w="19050">
                <a:solidFill>
                  <a:srgbClr val="0000A3"/>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sp>
        <p:nvSpPr>
          <p:cNvPr id="452" name="Line 169">
            <a:extLst>
              <a:ext uri="{FF2B5EF4-FFF2-40B4-BE49-F238E27FC236}">
                <a16:creationId xmlns:a16="http://schemas.microsoft.com/office/drawing/2014/main" id="{DA225847-8F7D-9F44-BA01-7DC68D99A9B7}"/>
              </a:ext>
            </a:extLst>
          </p:cNvPr>
          <p:cNvSpPr>
            <a:spLocks noChangeShapeType="1"/>
          </p:cNvSpPr>
          <p:nvPr/>
        </p:nvSpPr>
        <p:spPr bwMode="auto">
          <a:xfrm flipH="1">
            <a:off x="1620281" y="3633215"/>
            <a:ext cx="7815263" cy="1428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11" name="Group 10">
            <a:extLst>
              <a:ext uri="{FF2B5EF4-FFF2-40B4-BE49-F238E27FC236}">
                <a16:creationId xmlns:a16="http://schemas.microsoft.com/office/drawing/2014/main" id="{BE0D6503-9562-024F-BE70-62D92EDC5180}"/>
              </a:ext>
            </a:extLst>
          </p:cNvPr>
          <p:cNvGrpSpPr/>
          <p:nvPr/>
        </p:nvGrpSpPr>
        <p:grpSpPr>
          <a:xfrm>
            <a:off x="4013146" y="3453704"/>
            <a:ext cx="249757" cy="291754"/>
            <a:chOff x="9055510" y="606165"/>
            <a:chExt cx="249757" cy="291754"/>
          </a:xfrm>
        </p:grpSpPr>
        <p:sp>
          <p:nvSpPr>
            <p:cNvPr id="10" name="Rectangle 9">
              <a:extLst>
                <a:ext uri="{FF2B5EF4-FFF2-40B4-BE49-F238E27FC236}">
                  <a16:creationId xmlns:a16="http://schemas.microsoft.com/office/drawing/2014/main" id="{88B913BD-3831-124B-83EB-5B289E761C4D}"/>
                </a:ext>
              </a:extLst>
            </p:cNvPr>
            <p:cNvSpPr/>
            <p:nvPr/>
          </p:nvSpPr>
          <p:spPr>
            <a:xfrm rot="1596992">
              <a:off x="9109854" y="606165"/>
              <a:ext cx="133240" cy="291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Book" panose="020B0503020203020204" pitchFamily="34" charset="-78"/>
                <a:cs typeface="Avenir Book" panose="020B0503020203020204" pitchFamily="34" charset="-78"/>
              </a:endParaRPr>
            </a:p>
          </p:txBody>
        </p:sp>
        <p:cxnSp>
          <p:nvCxnSpPr>
            <p:cNvPr id="9" name="Straight Connector 8">
              <a:extLst>
                <a:ext uri="{FF2B5EF4-FFF2-40B4-BE49-F238E27FC236}">
                  <a16:creationId xmlns:a16="http://schemas.microsoft.com/office/drawing/2014/main" id="{417BA7FC-5B58-E045-9862-35230DAF716C}"/>
                </a:ext>
              </a:extLst>
            </p:cNvPr>
            <p:cNvCxnSpPr/>
            <p:nvPr/>
          </p:nvCxnSpPr>
          <p:spPr>
            <a:xfrm flipH="1">
              <a:off x="9055510" y="634181"/>
              <a:ext cx="128405" cy="2507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3989452D-2D4A-884A-9775-581E405FF2DD}"/>
                </a:ext>
              </a:extLst>
            </p:cNvPr>
            <p:cNvCxnSpPr/>
            <p:nvPr/>
          </p:nvCxnSpPr>
          <p:spPr>
            <a:xfrm flipH="1">
              <a:off x="9176862" y="638677"/>
              <a:ext cx="128405" cy="2507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0DFDC198-9A1E-FB42-8983-6DE13CE8C154}"/>
              </a:ext>
            </a:extLst>
          </p:cNvPr>
          <p:cNvGrpSpPr/>
          <p:nvPr/>
        </p:nvGrpSpPr>
        <p:grpSpPr>
          <a:xfrm>
            <a:off x="4703764" y="3736977"/>
            <a:ext cx="2592916" cy="621051"/>
            <a:chOff x="6858000" y="237067"/>
            <a:chExt cx="2592916" cy="621051"/>
          </a:xfrm>
        </p:grpSpPr>
        <p:sp>
          <p:nvSpPr>
            <p:cNvPr id="358" name="Text Box 362">
              <a:extLst>
                <a:ext uri="{FF2B5EF4-FFF2-40B4-BE49-F238E27FC236}">
                  <a16:creationId xmlns:a16="http://schemas.microsoft.com/office/drawing/2014/main" id="{33CCCA46-E288-AE45-B982-2DDD8E2B00D0}"/>
                </a:ext>
              </a:extLst>
            </p:cNvPr>
            <p:cNvSpPr txBox="1">
              <a:spLocks noChangeArrowheads="1"/>
            </p:cNvSpPr>
            <p:nvPr/>
          </p:nvSpPr>
          <p:spPr bwMode="auto">
            <a:xfrm>
              <a:off x="6999260" y="267187"/>
              <a:ext cx="2451656" cy="590931"/>
            </a:xfrm>
            <a:prstGeom prst="rect">
              <a:avLst/>
            </a:prstGeom>
            <a:solidFill>
              <a:schemeClr val="bg1"/>
            </a:solidFill>
            <a:ln>
              <a:noFill/>
            </a:ln>
            <a:effectLst/>
            <a:extLst>
              <a:ext uri="{91240B29-F687-4f45-9708-019B960494DF}">
                <a14:hiddenLine xmlns:a14="http://schemas.microsoft.com/office/drawing/2010/main" xmlns="" w="19050">
                  <a:solidFill>
                    <a:schemeClr val="tx1"/>
                  </a:solidFill>
                  <a:prstDash val="sysDot"/>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dirty="0">
                  <a:solidFill>
                    <a:prstClr val="black"/>
                  </a:solidFill>
                  <a:latin typeface="Avenir Book" panose="020B0503020203020204" pitchFamily="34" charset="-78"/>
                  <a:cs typeface="Avenir Book" panose="020B0503020203020204" pitchFamily="34" charset="-78"/>
                </a:rPr>
                <a:t>N</a:t>
              </a:r>
              <a:r>
                <a:rPr kumimoji="0" lang="en-US" sz="1800" b="0" i="0" u="none" strike="noStrike" kern="1200" cap="none" spc="0" normalizeH="0" baseline="0" noProof="0" dirty="0" err="1" smtClean="0">
                  <a:ln>
                    <a:noFill/>
                  </a:ln>
                  <a:solidFill>
                    <a:prstClr val="black"/>
                  </a:solidFill>
                  <a:effectLst/>
                  <a:uLnTx/>
                  <a:uFillTx/>
                  <a:latin typeface="Avenir Book" panose="020B0503020203020204" pitchFamily="34" charset="-78"/>
                  <a:cs typeface="Avenir Book" panose="020B0503020203020204" pitchFamily="34" charset="-78"/>
                </a:rPr>
                <a:t>etwork</a:t>
              </a:r>
              <a:r>
                <a:rPr kumimoji="0" lang="en-US" sz="1800" b="0" i="0" u="none" strike="noStrike" kern="1200" cap="none" spc="0" normalizeH="0" baseline="0" noProof="0" dirty="0" smtClean="0">
                  <a:ln>
                    <a:noFill/>
                  </a:ln>
                  <a:solidFill>
                    <a:prstClr val="black"/>
                  </a:solidFill>
                  <a:effectLst/>
                  <a:uLnTx/>
                  <a:uFillTx/>
                  <a:latin typeface="Avenir Book" panose="020B0503020203020204" pitchFamily="34" charset="-78"/>
                  <a:cs typeface="Avenir Book" panose="020B0503020203020204" pitchFamily="34" charset="-78"/>
                </a:rPr>
                <a:t> </a:t>
              </a:r>
              <a:r>
                <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delay</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(fixed in this example)</a:t>
              </a:r>
            </a:p>
          </p:txBody>
        </p:sp>
        <p:cxnSp>
          <p:nvCxnSpPr>
            <p:cNvPr id="6" name="Straight Arrow Connector 5">
              <a:extLst>
                <a:ext uri="{FF2B5EF4-FFF2-40B4-BE49-F238E27FC236}">
                  <a16:creationId xmlns:a16="http://schemas.microsoft.com/office/drawing/2014/main" id="{4638F084-4052-604E-8890-A35DAF4397B3}"/>
                </a:ext>
              </a:extLst>
            </p:cNvPr>
            <p:cNvCxnSpPr/>
            <p:nvPr/>
          </p:nvCxnSpPr>
          <p:spPr>
            <a:xfrm>
              <a:off x="6858000" y="237067"/>
              <a:ext cx="1930400"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884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wipe(left)">
                                      <p:cBhvr>
                                        <p:cTn id="7" dur="500"/>
                                        <p:tgtEl>
                                          <p:spTgt spid="30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05"/>
                                        </p:tgtEl>
                                        <p:attrNameLst>
                                          <p:attrName>style.visibility</p:attrName>
                                        </p:attrNameLst>
                                      </p:cBhvr>
                                      <p:to>
                                        <p:strVal val="visible"/>
                                      </p:to>
                                    </p:set>
                                    <p:animEffect transition="in" filter="dissolve">
                                      <p:cBhvr>
                                        <p:cTn id="11" dur="500"/>
                                        <p:tgtEl>
                                          <p:spTgt spid="30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50"/>
                                        </p:tgtEl>
                                        <p:attrNameLst>
                                          <p:attrName>style.visibility</p:attrName>
                                        </p:attrNameLst>
                                      </p:cBhvr>
                                      <p:to>
                                        <p:strVal val="visible"/>
                                      </p:to>
                                    </p:set>
                                    <p:animEffect transition="in" filter="dissolve">
                                      <p:cBhvr>
                                        <p:cTn id="16" dur="500"/>
                                        <p:tgtEl>
                                          <p:spTgt spid="35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62"/>
                                        </p:tgtEl>
                                        <p:attrNameLst>
                                          <p:attrName>style.visibility</p:attrName>
                                        </p:attrNameLst>
                                      </p:cBhvr>
                                      <p:to>
                                        <p:strVal val="visible"/>
                                      </p:to>
                                    </p:set>
                                    <p:animEffect transition="in" filter="dissolve">
                                      <p:cBhvr>
                                        <p:cTn id="21" dur="500"/>
                                        <p:tgtEl>
                                          <p:spTgt spid="36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54"/>
                                        </p:tgtEl>
                                        <p:attrNameLst>
                                          <p:attrName>style.visibility</p:attrName>
                                        </p:attrNameLst>
                                      </p:cBhvr>
                                      <p:to>
                                        <p:strVal val="visible"/>
                                      </p:to>
                                    </p:set>
                                    <p:animEffect transition="in" filter="dissolve">
                                      <p:cBhvr>
                                        <p:cTn id="36"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451821"/>
            <a:ext cx="10515600" cy="894622"/>
          </a:xfrm>
        </p:spPr>
        <p:txBody>
          <a:bodyPr>
            <a:normAutofit/>
          </a:bodyPr>
          <a:lstStyle/>
          <a:p>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Streaming Stored </a:t>
            </a:r>
            <a:r>
              <a:rPr lang="en-US" altLang="en-US" dirty="0">
                <a:latin typeface="Avenir Book" panose="020B0503020203020204" pitchFamily="34" charset="-78"/>
                <a:ea typeface="ＭＳ Ｐゴシック" panose="020B0600070205080204" pitchFamily="34" charset="-128"/>
                <a:cs typeface="Avenir Book" panose="020B0503020203020204" pitchFamily="34" charset="-78"/>
              </a:rPr>
              <a:t>V</a:t>
            </a: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ideo: Challenges</a:t>
            </a:r>
          </a:p>
        </p:txBody>
      </p:sp>
      <p:sp>
        <p:nvSpPr>
          <p:cNvPr id="195" name="Rectangle 153">
            <a:extLst>
              <a:ext uri="{FF2B5EF4-FFF2-40B4-BE49-F238E27FC236}">
                <a16:creationId xmlns:a16="http://schemas.microsoft.com/office/drawing/2014/main" id="{F0360033-494E-BF42-811C-9015EDCF8F40}"/>
              </a:ext>
            </a:extLst>
          </p:cNvPr>
          <p:cNvSpPr>
            <a:spLocks noChangeArrowheads="1"/>
          </p:cNvSpPr>
          <p:nvPr/>
        </p:nvSpPr>
        <p:spPr bwMode="auto">
          <a:xfrm>
            <a:off x="424543" y="1389829"/>
            <a:ext cx="9176658" cy="38570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82575" marR="0" lvl="0" indent="-282575" algn="l" defTabSz="914400" rtl="0" eaLnBrk="1" fontAlgn="auto" latinLnBrk="0" hangingPunct="1">
              <a:lnSpc>
                <a:spcPct val="100000"/>
              </a:lnSpc>
              <a:spcBef>
                <a:spcPct val="20000"/>
              </a:spcBef>
              <a:spcAft>
                <a:spcPts val="0"/>
              </a:spcAft>
              <a:buClr>
                <a:srgbClr val="000099"/>
              </a:buClr>
              <a:buSzPct val="100000"/>
              <a:buFont typeface="Wingdings" charset="2"/>
              <a:buChar char="§"/>
              <a:tabLst/>
              <a:defRPr/>
            </a:pPr>
            <a:r>
              <a:rPr lang="en-US" sz="2800" dirty="0">
                <a:solidFill>
                  <a:srgbClr val="CC0000"/>
                </a:solidFill>
                <a:latin typeface="Avenir Book" panose="020B0503020203020204" pitchFamily="34" charset="-78"/>
                <a:cs typeface="Avenir Book" panose="020B0503020203020204" pitchFamily="34" charset="-78"/>
              </a:rPr>
              <a:t>C</a:t>
            </a:r>
            <a:r>
              <a:rPr kumimoji="0" lang="en-US" sz="2800" b="0" i="0" u="none" strike="noStrike" kern="1200" cap="none" spc="0" normalizeH="0" baseline="0" noProof="0" dirty="0" err="1">
                <a:ln>
                  <a:noFill/>
                </a:ln>
                <a:solidFill>
                  <a:srgbClr val="CC0000"/>
                </a:solidFill>
                <a:effectLst/>
                <a:uLnTx/>
                <a:uFillTx/>
                <a:latin typeface="Avenir Book" panose="020B0503020203020204" pitchFamily="34" charset="-78"/>
                <a:cs typeface="Avenir Book" panose="020B0503020203020204" pitchFamily="34" charset="-78"/>
              </a:rPr>
              <a:t>ontinuous</a:t>
            </a:r>
            <a:r>
              <a:rPr kumimoji="0" lang="en-US" sz="2800" b="0" i="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 playout constraint</a:t>
            </a:r>
            <a:r>
              <a:rPr kumimoji="0" lang="en-US" sz="2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During client video playout, playout timing must match original timing </a:t>
            </a:r>
          </a:p>
          <a:p>
            <a:pPr marL="682625" marR="0" lvl="1" indent="-225425" algn="l" defTabSz="914400" rtl="0" eaLnBrk="1" fontAlgn="auto" latinLnBrk="0" hangingPunct="1">
              <a:lnSpc>
                <a:spcPct val="90000"/>
              </a:lnSpc>
              <a:spcBef>
                <a:spcPct val="20000"/>
              </a:spcBef>
              <a:spcAft>
                <a:spcPts val="0"/>
              </a:spcAft>
              <a:buClr>
                <a:srgbClr val="000099"/>
              </a:buClr>
              <a:buSzPct val="100000"/>
              <a:buFont typeface="Arial"/>
              <a:buChar char="•"/>
              <a:tabLst/>
              <a:defRPr/>
            </a:pPr>
            <a:r>
              <a:rPr kumimoji="0" lang="en-US" sz="24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But </a:t>
            </a:r>
            <a:r>
              <a:rPr kumimoji="0" lang="en-US" sz="2400" b="0" i="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network delays are variable </a:t>
            </a:r>
            <a:r>
              <a:rPr kumimoji="0" lang="en-US" sz="24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(jitter), so will need </a:t>
            </a:r>
            <a:r>
              <a:rPr kumimoji="0" lang="en-US" sz="2400" b="0" i="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client-side buffer </a:t>
            </a:r>
            <a:r>
              <a:rPr kumimoji="0" lang="en-US" sz="24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to match continuous playout constraint</a:t>
            </a:r>
          </a:p>
          <a:p>
            <a:pPr marR="0" lvl="1" algn="l" defTabSz="914400" rtl="0" eaLnBrk="1" fontAlgn="auto" latinLnBrk="0" hangingPunct="1">
              <a:lnSpc>
                <a:spcPct val="90000"/>
              </a:lnSpc>
              <a:spcBef>
                <a:spcPct val="20000"/>
              </a:spcBef>
              <a:spcAft>
                <a:spcPts val="0"/>
              </a:spcAft>
              <a:buClr>
                <a:srgbClr val="000099"/>
              </a:buClr>
              <a:buSzPct val="100000"/>
              <a:tabLst/>
              <a:defRPr/>
            </a:pPr>
            <a:endParaRPr kumimoji="0" lang="en-US" sz="2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342900" marR="0" lvl="0" indent="-342900" algn="l" defTabSz="914400" rtl="0" eaLnBrk="1" fontAlgn="auto" latinLnBrk="0" hangingPunct="1">
              <a:lnSpc>
                <a:spcPct val="100000"/>
              </a:lnSpc>
              <a:spcBef>
                <a:spcPct val="20000"/>
              </a:spcBef>
              <a:spcAft>
                <a:spcPts val="0"/>
              </a:spcAft>
              <a:buClr>
                <a:srgbClr val="000099"/>
              </a:buClr>
              <a:buSzPct val="75000"/>
              <a:buFont typeface="Wingdings" charset="0"/>
              <a:buChar char="v"/>
              <a:tabLst/>
              <a:defRPr/>
            </a:pPr>
            <a:endParaRPr kumimoji="0" lang="en-US" sz="24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pic>
        <p:nvPicPr>
          <p:cNvPr id="44034" name="Picture 2" descr="Image result for netflix rebuffering">
            <a:extLst>
              <a:ext uri="{FF2B5EF4-FFF2-40B4-BE49-F238E27FC236}">
                <a16:creationId xmlns:a16="http://schemas.microsoft.com/office/drawing/2014/main" id="{781B3964-3F60-B74D-87BD-9FF56B024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1220" y="1946820"/>
            <a:ext cx="2124226" cy="11801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53">
            <a:extLst>
              <a:ext uri="{FF2B5EF4-FFF2-40B4-BE49-F238E27FC236}">
                <a16:creationId xmlns:a16="http://schemas.microsoft.com/office/drawing/2014/main" id="{2D8ACF56-1254-EA43-AF00-B0937780F21B}"/>
              </a:ext>
            </a:extLst>
          </p:cNvPr>
          <p:cNvSpPr>
            <a:spLocks noChangeArrowheads="1"/>
          </p:cNvSpPr>
          <p:nvPr/>
        </p:nvSpPr>
        <p:spPr bwMode="auto">
          <a:xfrm>
            <a:off x="627315" y="3492544"/>
            <a:ext cx="10937370" cy="1166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82575" marR="0" lvl="0" indent="-282575" algn="l" defTabSz="914400" rtl="0" eaLnBrk="1" fontAlgn="auto" latinLnBrk="0" hangingPunct="1">
              <a:lnSpc>
                <a:spcPct val="100000"/>
              </a:lnSpc>
              <a:spcBef>
                <a:spcPct val="20000"/>
              </a:spcBef>
              <a:spcAft>
                <a:spcPts val="0"/>
              </a:spcAft>
              <a:buClr>
                <a:srgbClr val="000099"/>
              </a:buClr>
              <a:buSzPct val="100000"/>
              <a:buFont typeface="Wingdings" charset="2"/>
              <a:buChar char="§"/>
              <a:tabLst/>
              <a:defRPr/>
            </a:pPr>
            <a:r>
              <a:rPr lang="en-US" sz="2800" dirty="0">
                <a:solidFill>
                  <a:prstClr val="black"/>
                </a:solidFill>
                <a:latin typeface="Avenir Book" panose="020B0503020203020204" pitchFamily="34" charset="-78"/>
                <a:cs typeface="Avenir Book" panose="020B0503020203020204" pitchFamily="34" charset="-78"/>
              </a:rPr>
              <a:t>O</a:t>
            </a:r>
            <a:r>
              <a:rPr kumimoji="0" lang="en-US" sz="2800" b="0" i="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ther</a:t>
            </a:r>
            <a:r>
              <a:rPr kumimoji="0" lang="en-US" sz="2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challenges:</a:t>
            </a:r>
          </a:p>
          <a:p>
            <a:pPr marL="682625" marR="0" lvl="1" indent="-225425" algn="l" defTabSz="914400" rtl="0" eaLnBrk="1" fontAlgn="auto" latinLnBrk="0" hangingPunct="1">
              <a:lnSpc>
                <a:spcPct val="100000"/>
              </a:lnSpc>
              <a:spcBef>
                <a:spcPct val="20000"/>
              </a:spcBef>
              <a:spcAft>
                <a:spcPts val="0"/>
              </a:spcAft>
              <a:buClr>
                <a:srgbClr val="000099"/>
              </a:buClr>
              <a:buSzPct val="100000"/>
              <a:buFont typeface="Arial"/>
              <a:buChar char="•"/>
              <a:tabLst/>
              <a:defRPr/>
            </a:pPr>
            <a:r>
              <a:rPr kumimoji="0" lang="en-US" sz="24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Client interactivity: pause, fast-forward, rewind, jump through video</a:t>
            </a:r>
          </a:p>
          <a:p>
            <a:pPr marL="682625" marR="0" lvl="1" indent="-225425" algn="l" defTabSz="914400" rtl="0" eaLnBrk="1" fontAlgn="auto" latinLnBrk="0" hangingPunct="1">
              <a:lnSpc>
                <a:spcPct val="100000"/>
              </a:lnSpc>
              <a:spcBef>
                <a:spcPct val="20000"/>
              </a:spcBef>
              <a:spcAft>
                <a:spcPts val="0"/>
              </a:spcAft>
              <a:buClr>
                <a:srgbClr val="000099"/>
              </a:buClr>
              <a:buSzPct val="100000"/>
              <a:buFont typeface="Arial"/>
              <a:buChar char="•"/>
              <a:tabLst/>
              <a:defRPr/>
            </a:pPr>
            <a:r>
              <a:rPr lang="en-US" sz="2400" dirty="0">
                <a:solidFill>
                  <a:prstClr val="black"/>
                </a:solidFill>
                <a:latin typeface="Avenir Book" panose="020B0503020203020204" pitchFamily="34" charset="-78"/>
                <a:cs typeface="Avenir Book" panose="020B0503020203020204" pitchFamily="34" charset="-78"/>
              </a:rPr>
              <a:t>V</a:t>
            </a:r>
            <a:r>
              <a:rPr kumimoji="0" lang="en-US" sz="2400" b="0" i="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ideo</a:t>
            </a:r>
            <a:r>
              <a:rPr kumimoji="0" lang="en-US" sz="24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packets may be lost, retransmitted</a:t>
            </a:r>
          </a:p>
          <a:p>
            <a:pPr marL="342900" marR="0" lvl="0" indent="-342900" algn="l" defTabSz="914400" rtl="0" eaLnBrk="1" fontAlgn="auto" latinLnBrk="0" hangingPunct="1">
              <a:lnSpc>
                <a:spcPct val="100000"/>
              </a:lnSpc>
              <a:spcBef>
                <a:spcPct val="20000"/>
              </a:spcBef>
              <a:spcAft>
                <a:spcPts val="0"/>
              </a:spcAft>
              <a:buClr>
                <a:srgbClr val="000099"/>
              </a:buClr>
              <a:buSzPct val="75000"/>
              <a:buFont typeface="Wingdings" charset="0"/>
              <a:buChar char="v"/>
              <a:tabLst/>
              <a:defRPr/>
            </a:pPr>
            <a:endParaRPr kumimoji="0" lang="en-US" sz="24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82751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dissolve">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1001150" y="223019"/>
            <a:ext cx="10515600" cy="894622"/>
          </a:xfrm>
        </p:spPr>
        <p:txBody>
          <a:bodyPr>
            <a:normAutofit fontScale="90000"/>
          </a:bodyPr>
          <a:lstStyle/>
          <a:p>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Streaming Stored </a:t>
            </a:r>
            <a:r>
              <a:rPr lang="en-US" altLang="en-US" dirty="0">
                <a:latin typeface="Avenir Book" panose="020B0503020203020204" pitchFamily="34" charset="-78"/>
                <a:ea typeface="ＭＳ Ｐゴシック" panose="020B0600070205080204" pitchFamily="34" charset="-128"/>
                <a:cs typeface="Avenir Book" panose="020B0503020203020204" pitchFamily="34" charset="-78"/>
              </a:rPr>
              <a:t>V</a:t>
            </a: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ideo: Playout </a:t>
            </a:r>
            <a:r>
              <a:rPr lang="en-US" altLang="en-US" dirty="0">
                <a:latin typeface="Avenir Book" panose="020B0503020203020204" pitchFamily="34" charset="-78"/>
                <a:ea typeface="ＭＳ Ｐゴシック" panose="020B0600070205080204" pitchFamily="34" charset="-128"/>
                <a:cs typeface="Avenir Book" panose="020B0503020203020204" pitchFamily="34" charset="-78"/>
              </a:rPr>
              <a:t>B</a:t>
            </a: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uffering</a:t>
            </a:r>
          </a:p>
        </p:txBody>
      </p:sp>
      <p:sp>
        <p:nvSpPr>
          <p:cNvPr id="195" name="Line 9">
            <a:extLst>
              <a:ext uri="{FF2B5EF4-FFF2-40B4-BE49-F238E27FC236}">
                <a16:creationId xmlns:a16="http://schemas.microsoft.com/office/drawing/2014/main" id="{A2879A06-676B-2645-9200-7687B4C31E56}"/>
              </a:ext>
            </a:extLst>
          </p:cNvPr>
          <p:cNvSpPr>
            <a:spLocks noChangeShapeType="1"/>
          </p:cNvSpPr>
          <p:nvPr/>
        </p:nvSpPr>
        <p:spPr bwMode="auto">
          <a:xfrm>
            <a:off x="539298" y="1163298"/>
            <a:ext cx="0" cy="285273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96" name="Line 10">
            <a:extLst>
              <a:ext uri="{FF2B5EF4-FFF2-40B4-BE49-F238E27FC236}">
                <a16:creationId xmlns:a16="http://schemas.microsoft.com/office/drawing/2014/main" id="{0C277100-E592-BE4A-81BB-FCEE0F16D6D6}"/>
              </a:ext>
            </a:extLst>
          </p:cNvPr>
          <p:cNvSpPr>
            <a:spLocks noChangeShapeType="1"/>
          </p:cNvSpPr>
          <p:nvPr/>
        </p:nvSpPr>
        <p:spPr bwMode="auto">
          <a:xfrm flipH="1">
            <a:off x="529773" y="4006510"/>
            <a:ext cx="7815263" cy="14288"/>
          </a:xfrm>
          <a:prstGeom prst="line">
            <a:avLst/>
          </a:prstGeom>
          <a:noFill/>
          <a:ln w="2857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97" name="Text Box 58">
            <a:extLst>
              <a:ext uri="{FF2B5EF4-FFF2-40B4-BE49-F238E27FC236}">
                <a16:creationId xmlns:a16="http://schemas.microsoft.com/office/drawing/2014/main" id="{28926672-6078-6B4D-A3A9-0F8C03FF1153}"/>
              </a:ext>
            </a:extLst>
          </p:cNvPr>
          <p:cNvSpPr txBox="1">
            <a:spLocks noChangeArrowheads="1"/>
          </p:cNvSpPr>
          <p:nvPr/>
        </p:nvSpPr>
        <p:spPr bwMode="auto">
          <a:xfrm>
            <a:off x="1171123" y="1266485"/>
            <a:ext cx="1962397" cy="84023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       </a:t>
            </a:r>
            <a:r>
              <a:rPr kumimoji="0" lang="en-US" b="0" u="none" strike="noStrike" kern="1200" cap="none" spc="0" normalizeH="0" baseline="0" noProof="0" dirty="0" smtClean="0">
                <a:ln>
                  <a:noFill/>
                </a:ln>
                <a:solidFill>
                  <a:srgbClr val="CC0000"/>
                </a:solidFill>
                <a:effectLst/>
                <a:uLnTx/>
                <a:uFillTx/>
                <a:latin typeface="Avenir Book" panose="020B0503020203020204" pitchFamily="34" charset="-78"/>
                <a:cs typeface="Avenir Book" panose="020B0503020203020204" pitchFamily="34" charset="-78"/>
              </a:rPr>
              <a:t>Constant </a:t>
            </a:r>
            <a:r>
              <a:rPr kumimoji="0" lang="en-US"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bit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      rate video</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transmission</a:t>
            </a:r>
          </a:p>
        </p:txBody>
      </p:sp>
      <p:grpSp>
        <p:nvGrpSpPr>
          <p:cNvPr id="198" name="Group 60">
            <a:extLst>
              <a:ext uri="{FF2B5EF4-FFF2-40B4-BE49-F238E27FC236}">
                <a16:creationId xmlns:a16="http://schemas.microsoft.com/office/drawing/2014/main" id="{6210DD39-CD82-1A47-A671-C6E1E92DF70E}"/>
              </a:ext>
            </a:extLst>
          </p:cNvPr>
          <p:cNvGrpSpPr>
            <a:grpSpLocks/>
          </p:cNvGrpSpPr>
          <p:nvPr/>
        </p:nvGrpSpPr>
        <p:grpSpPr bwMode="auto">
          <a:xfrm>
            <a:off x="920298" y="1493498"/>
            <a:ext cx="2552700" cy="2525712"/>
            <a:chOff x="648" y="1147"/>
            <a:chExt cx="1608" cy="1591"/>
          </a:xfrm>
        </p:grpSpPr>
        <p:grpSp>
          <p:nvGrpSpPr>
            <p:cNvPr id="199" name="Group 61">
              <a:extLst>
                <a:ext uri="{FF2B5EF4-FFF2-40B4-BE49-F238E27FC236}">
                  <a16:creationId xmlns:a16="http://schemas.microsoft.com/office/drawing/2014/main" id="{ABD85516-4FF1-C344-BFB9-73A3F6FA6D96}"/>
                </a:ext>
              </a:extLst>
            </p:cNvPr>
            <p:cNvGrpSpPr>
              <a:grpSpLocks/>
            </p:cNvGrpSpPr>
            <p:nvPr/>
          </p:nvGrpSpPr>
          <p:grpSpPr bwMode="auto">
            <a:xfrm>
              <a:off x="648" y="1725"/>
              <a:ext cx="1024" cy="1013"/>
              <a:chOff x="672" y="1071"/>
              <a:chExt cx="1024" cy="1013"/>
            </a:xfrm>
          </p:grpSpPr>
          <p:grpSp>
            <p:nvGrpSpPr>
              <p:cNvPr id="215" name="Group 62">
                <a:extLst>
                  <a:ext uri="{FF2B5EF4-FFF2-40B4-BE49-F238E27FC236}">
                    <a16:creationId xmlns:a16="http://schemas.microsoft.com/office/drawing/2014/main" id="{086027DC-6B25-C241-B8C9-FEBDD311ABAA}"/>
                  </a:ext>
                </a:extLst>
              </p:cNvPr>
              <p:cNvGrpSpPr>
                <a:grpSpLocks/>
              </p:cNvGrpSpPr>
              <p:nvPr/>
            </p:nvGrpSpPr>
            <p:grpSpPr bwMode="auto">
              <a:xfrm>
                <a:off x="672" y="1506"/>
                <a:ext cx="583" cy="578"/>
                <a:chOff x="672" y="1486"/>
                <a:chExt cx="583" cy="578"/>
              </a:xfrm>
            </p:grpSpPr>
            <p:grpSp>
              <p:nvGrpSpPr>
                <p:cNvPr id="226" name="Group 63">
                  <a:extLst>
                    <a:ext uri="{FF2B5EF4-FFF2-40B4-BE49-F238E27FC236}">
                      <a16:creationId xmlns:a16="http://schemas.microsoft.com/office/drawing/2014/main" id="{28E8BE44-A8E6-2B43-940A-815DCEC4C397}"/>
                    </a:ext>
                  </a:extLst>
                </p:cNvPr>
                <p:cNvGrpSpPr>
                  <a:grpSpLocks/>
                </p:cNvGrpSpPr>
                <p:nvPr/>
              </p:nvGrpSpPr>
              <p:grpSpPr bwMode="auto">
                <a:xfrm>
                  <a:off x="672" y="1776"/>
                  <a:ext cx="291" cy="288"/>
                  <a:chOff x="672" y="1776"/>
                  <a:chExt cx="291" cy="288"/>
                </a:xfrm>
              </p:grpSpPr>
              <p:grpSp>
                <p:nvGrpSpPr>
                  <p:cNvPr id="234" name="Group 64">
                    <a:extLst>
                      <a:ext uri="{FF2B5EF4-FFF2-40B4-BE49-F238E27FC236}">
                        <a16:creationId xmlns:a16="http://schemas.microsoft.com/office/drawing/2014/main" id="{6B9BE568-EF77-CD4A-9005-22142300C860}"/>
                      </a:ext>
                    </a:extLst>
                  </p:cNvPr>
                  <p:cNvGrpSpPr>
                    <a:grpSpLocks/>
                  </p:cNvGrpSpPr>
                  <p:nvPr/>
                </p:nvGrpSpPr>
                <p:grpSpPr bwMode="auto">
                  <a:xfrm>
                    <a:off x="672" y="1920"/>
                    <a:ext cx="145" cy="144"/>
                    <a:chOff x="672" y="1920"/>
                    <a:chExt cx="145" cy="144"/>
                  </a:xfrm>
                </p:grpSpPr>
                <p:sp>
                  <p:nvSpPr>
                    <p:cNvPr id="238" name="Line 65">
                      <a:extLst>
                        <a:ext uri="{FF2B5EF4-FFF2-40B4-BE49-F238E27FC236}">
                          <a16:creationId xmlns:a16="http://schemas.microsoft.com/office/drawing/2014/main" id="{0687693B-9E3C-F04D-9053-65D5D8F93D3C}"/>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39" name="Line 66">
                      <a:extLst>
                        <a:ext uri="{FF2B5EF4-FFF2-40B4-BE49-F238E27FC236}">
                          <a16:creationId xmlns:a16="http://schemas.microsoft.com/office/drawing/2014/main" id="{DD417D04-76E1-A948-AC8A-D4CA4D6CB3CB}"/>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35" name="Group 67">
                    <a:extLst>
                      <a:ext uri="{FF2B5EF4-FFF2-40B4-BE49-F238E27FC236}">
                        <a16:creationId xmlns:a16="http://schemas.microsoft.com/office/drawing/2014/main" id="{A7A42189-5DDA-0545-BE4F-EFA25AAF3F86}"/>
                      </a:ext>
                    </a:extLst>
                  </p:cNvPr>
                  <p:cNvGrpSpPr>
                    <a:grpSpLocks/>
                  </p:cNvGrpSpPr>
                  <p:nvPr/>
                </p:nvGrpSpPr>
                <p:grpSpPr bwMode="auto">
                  <a:xfrm>
                    <a:off x="818" y="1776"/>
                    <a:ext cx="145" cy="144"/>
                    <a:chOff x="672" y="1920"/>
                    <a:chExt cx="145" cy="144"/>
                  </a:xfrm>
                </p:grpSpPr>
                <p:sp>
                  <p:nvSpPr>
                    <p:cNvPr id="236" name="Line 68">
                      <a:extLst>
                        <a:ext uri="{FF2B5EF4-FFF2-40B4-BE49-F238E27FC236}">
                          <a16:creationId xmlns:a16="http://schemas.microsoft.com/office/drawing/2014/main" id="{50AC0BCB-A3E3-AB4C-A202-1D77C93E171B}"/>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37" name="Line 69">
                      <a:extLst>
                        <a:ext uri="{FF2B5EF4-FFF2-40B4-BE49-F238E27FC236}">
                          <a16:creationId xmlns:a16="http://schemas.microsoft.com/office/drawing/2014/main" id="{BE6AC399-19AF-C649-B200-4C0B9FF6422D}"/>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227" name="Group 70">
                  <a:extLst>
                    <a:ext uri="{FF2B5EF4-FFF2-40B4-BE49-F238E27FC236}">
                      <a16:creationId xmlns:a16="http://schemas.microsoft.com/office/drawing/2014/main" id="{2CB93727-C3F2-764D-92C8-69C0B80B2932}"/>
                    </a:ext>
                  </a:extLst>
                </p:cNvPr>
                <p:cNvGrpSpPr>
                  <a:grpSpLocks/>
                </p:cNvGrpSpPr>
                <p:nvPr/>
              </p:nvGrpSpPr>
              <p:grpSpPr bwMode="auto">
                <a:xfrm>
                  <a:off x="964" y="1486"/>
                  <a:ext cx="291" cy="288"/>
                  <a:chOff x="672" y="1776"/>
                  <a:chExt cx="291" cy="288"/>
                </a:xfrm>
              </p:grpSpPr>
              <p:grpSp>
                <p:nvGrpSpPr>
                  <p:cNvPr id="228" name="Group 71">
                    <a:extLst>
                      <a:ext uri="{FF2B5EF4-FFF2-40B4-BE49-F238E27FC236}">
                        <a16:creationId xmlns:a16="http://schemas.microsoft.com/office/drawing/2014/main" id="{A186A73E-EB20-7248-8BB6-E12926A2D07C}"/>
                      </a:ext>
                    </a:extLst>
                  </p:cNvPr>
                  <p:cNvGrpSpPr>
                    <a:grpSpLocks/>
                  </p:cNvGrpSpPr>
                  <p:nvPr/>
                </p:nvGrpSpPr>
                <p:grpSpPr bwMode="auto">
                  <a:xfrm>
                    <a:off x="672" y="1920"/>
                    <a:ext cx="145" cy="144"/>
                    <a:chOff x="672" y="1920"/>
                    <a:chExt cx="145" cy="144"/>
                  </a:xfrm>
                </p:grpSpPr>
                <p:sp>
                  <p:nvSpPr>
                    <p:cNvPr id="232" name="Line 72">
                      <a:extLst>
                        <a:ext uri="{FF2B5EF4-FFF2-40B4-BE49-F238E27FC236}">
                          <a16:creationId xmlns:a16="http://schemas.microsoft.com/office/drawing/2014/main" id="{294595A7-42B6-F544-BABC-C613EC721840}"/>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33" name="Line 73">
                      <a:extLst>
                        <a:ext uri="{FF2B5EF4-FFF2-40B4-BE49-F238E27FC236}">
                          <a16:creationId xmlns:a16="http://schemas.microsoft.com/office/drawing/2014/main" id="{103FB363-2880-8749-B505-920611921950}"/>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29" name="Group 74">
                    <a:extLst>
                      <a:ext uri="{FF2B5EF4-FFF2-40B4-BE49-F238E27FC236}">
                        <a16:creationId xmlns:a16="http://schemas.microsoft.com/office/drawing/2014/main" id="{0C2A5C19-D154-BA4B-B77F-BAC13B85C42C}"/>
                      </a:ext>
                    </a:extLst>
                  </p:cNvPr>
                  <p:cNvGrpSpPr>
                    <a:grpSpLocks/>
                  </p:cNvGrpSpPr>
                  <p:nvPr/>
                </p:nvGrpSpPr>
                <p:grpSpPr bwMode="auto">
                  <a:xfrm>
                    <a:off x="818" y="1776"/>
                    <a:ext cx="145" cy="144"/>
                    <a:chOff x="672" y="1920"/>
                    <a:chExt cx="145" cy="144"/>
                  </a:xfrm>
                </p:grpSpPr>
                <p:sp>
                  <p:nvSpPr>
                    <p:cNvPr id="230" name="Line 75">
                      <a:extLst>
                        <a:ext uri="{FF2B5EF4-FFF2-40B4-BE49-F238E27FC236}">
                          <a16:creationId xmlns:a16="http://schemas.microsoft.com/office/drawing/2014/main" id="{AA436D38-A4BD-9F48-ACB6-71E3584679B4}"/>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31" name="Line 76">
                      <a:extLst>
                        <a:ext uri="{FF2B5EF4-FFF2-40B4-BE49-F238E27FC236}">
                          <a16:creationId xmlns:a16="http://schemas.microsoft.com/office/drawing/2014/main" id="{AD5E16CE-9C60-924E-AEA8-771C8F7BE911}"/>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grpSp>
            <p:nvGrpSpPr>
              <p:cNvPr id="216" name="Group 77">
                <a:extLst>
                  <a:ext uri="{FF2B5EF4-FFF2-40B4-BE49-F238E27FC236}">
                    <a16:creationId xmlns:a16="http://schemas.microsoft.com/office/drawing/2014/main" id="{590906C3-8438-564F-A18A-B01F4CBACB22}"/>
                  </a:ext>
                </a:extLst>
              </p:cNvPr>
              <p:cNvGrpSpPr>
                <a:grpSpLocks/>
              </p:cNvGrpSpPr>
              <p:nvPr/>
            </p:nvGrpSpPr>
            <p:grpSpPr bwMode="auto">
              <a:xfrm>
                <a:off x="1259" y="1217"/>
                <a:ext cx="291" cy="288"/>
                <a:chOff x="672" y="1776"/>
                <a:chExt cx="291" cy="288"/>
              </a:xfrm>
            </p:grpSpPr>
            <p:grpSp>
              <p:nvGrpSpPr>
                <p:cNvPr id="220" name="Group 78">
                  <a:extLst>
                    <a:ext uri="{FF2B5EF4-FFF2-40B4-BE49-F238E27FC236}">
                      <a16:creationId xmlns:a16="http://schemas.microsoft.com/office/drawing/2014/main" id="{90B7B172-FE74-474A-860F-950A4E5E2FBB}"/>
                    </a:ext>
                  </a:extLst>
                </p:cNvPr>
                <p:cNvGrpSpPr>
                  <a:grpSpLocks/>
                </p:cNvGrpSpPr>
                <p:nvPr/>
              </p:nvGrpSpPr>
              <p:grpSpPr bwMode="auto">
                <a:xfrm>
                  <a:off x="672" y="1920"/>
                  <a:ext cx="145" cy="144"/>
                  <a:chOff x="672" y="1920"/>
                  <a:chExt cx="145" cy="144"/>
                </a:xfrm>
              </p:grpSpPr>
              <p:sp>
                <p:nvSpPr>
                  <p:cNvPr id="224" name="Line 79">
                    <a:extLst>
                      <a:ext uri="{FF2B5EF4-FFF2-40B4-BE49-F238E27FC236}">
                        <a16:creationId xmlns:a16="http://schemas.microsoft.com/office/drawing/2014/main" id="{DA98A219-B383-CD4D-8C19-E7062BA1CB87}"/>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25" name="Line 80">
                    <a:extLst>
                      <a:ext uri="{FF2B5EF4-FFF2-40B4-BE49-F238E27FC236}">
                        <a16:creationId xmlns:a16="http://schemas.microsoft.com/office/drawing/2014/main" id="{99DDF2C7-4BB4-444F-88C9-EC97B73784D8}"/>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21" name="Group 81">
                  <a:extLst>
                    <a:ext uri="{FF2B5EF4-FFF2-40B4-BE49-F238E27FC236}">
                      <a16:creationId xmlns:a16="http://schemas.microsoft.com/office/drawing/2014/main" id="{9E407ECB-B0DD-2542-84E4-67E112276A0C}"/>
                    </a:ext>
                  </a:extLst>
                </p:cNvPr>
                <p:cNvGrpSpPr>
                  <a:grpSpLocks/>
                </p:cNvGrpSpPr>
                <p:nvPr/>
              </p:nvGrpSpPr>
              <p:grpSpPr bwMode="auto">
                <a:xfrm>
                  <a:off x="818" y="1776"/>
                  <a:ext cx="145" cy="144"/>
                  <a:chOff x="672" y="1920"/>
                  <a:chExt cx="145" cy="144"/>
                </a:xfrm>
              </p:grpSpPr>
              <p:sp>
                <p:nvSpPr>
                  <p:cNvPr id="222" name="Line 82">
                    <a:extLst>
                      <a:ext uri="{FF2B5EF4-FFF2-40B4-BE49-F238E27FC236}">
                        <a16:creationId xmlns:a16="http://schemas.microsoft.com/office/drawing/2014/main" id="{7A966565-D20D-BC4D-BFEF-684E75D8237A}"/>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23" name="Line 83">
                    <a:extLst>
                      <a:ext uri="{FF2B5EF4-FFF2-40B4-BE49-F238E27FC236}">
                        <a16:creationId xmlns:a16="http://schemas.microsoft.com/office/drawing/2014/main" id="{DE790389-F96F-3645-8B5C-56C99B7A6231}"/>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217" name="Group 84">
                <a:extLst>
                  <a:ext uri="{FF2B5EF4-FFF2-40B4-BE49-F238E27FC236}">
                    <a16:creationId xmlns:a16="http://schemas.microsoft.com/office/drawing/2014/main" id="{B44615B9-9107-AE4B-B6B2-5C8842A57D65}"/>
                  </a:ext>
                </a:extLst>
              </p:cNvPr>
              <p:cNvGrpSpPr>
                <a:grpSpLocks/>
              </p:cNvGrpSpPr>
              <p:nvPr/>
            </p:nvGrpSpPr>
            <p:grpSpPr bwMode="auto">
              <a:xfrm>
                <a:off x="1551" y="1071"/>
                <a:ext cx="145" cy="144"/>
                <a:chOff x="672" y="1920"/>
                <a:chExt cx="145" cy="144"/>
              </a:xfrm>
            </p:grpSpPr>
            <p:sp>
              <p:nvSpPr>
                <p:cNvPr id="218" name="Line 85">
                  <a:extLst>
                    <a:ext uri="{FF2B5EF4-FFF2-40B4-BE49-F238E27FC236}">
                      <a16:creationId xmlns:a16="http://schemas.microsoft.com/office/drawing/2014/main" id="{3A621BC4-A685-9B4E-914E-9C7F23251DF6}"/>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19" name="Line 86">
                  <a:extLst>
                    <a:ext uri="{FF2B5EF4-FFF2-40B4-BE49-F238E27FC236}">
                      <a16:creationId xmlns:a16="http://schemas.microsoft.com/office/drawing/2014/main" id="{71296EA3-B1E3-434E-B779-CC6E8E61265A}"/>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200" name="Group 87">
              <a:extLst>
                <a:ext uri="{FF2B5EF4-FFF2-40B4-BE49-F238E27FC236}">
                  <a16:creationId xmlns:a16="http://schemas.microsoft.com/office/drawing/2014/main" id="{B2EFB5FC-1592-8042-A1C0-0B36516D6C71}"/>
                </a:ext>
              </a:extLst>
            </p:cNvPr>
            <p:cNvGrpSpPr>
              <a:grpSpLocks/>
            </p:cNvGrpSpPr>
            <p:nvPr/>
          </p:nvGrpSpPr>
          <p:grpSpPr bwMode="auto">
            <a:xfrm>
              <a:off x="1673" y="1147"/>
              <a:ext cx="583" cy="578"/>
              <a:chOff x="672" y="1486"/>
              <a:chExt cx="583" cy="578"/>
            </a:xfrm>
          </p:grpSpPr>
          <p:grpSp>
            <p:nvGrpSpPr>
              <p:cNvPr id="201" name="Group 88">
                <a:extLst>
                  <a:ext uri="{FF2B5EF4-FFF2-40B4-BE49-F238E27FC236}">
                    <a16:creationId xmlns:a16="http://schemas.microsoft.com/office/drawing/2014/main" id="{32E73C25-B702-224F-854F-9E057ECBEDE5}"/>
                  </a:ext>
                </a:extLst>
              </p:cNvPr>
              <p:cNvGrpSpPr>
                <a:grpSpLocks/>
              </p:cNvGrpSpPr>
              <p:nvPr/>
            </p:nvGrpSpPr>
            <p:grpSpPr bwMode="auto">
              <a:xfrm>
                <a:off x="672" y="1776"/>
                <a:ext cx="291" cy="288"/>
                <a:chOff x="672" y="1776"/>
                <a:chExt cx="291" cy="288"/>
              </a:xfrm>
            </p:grpSpPr>
            <p:grpSp>
              <p:nvGrpSpPr>
                <p:cNvPr id="209" name="Group 89">
                  <a:extLst>
                    <a:ext uri="{FF2B5EF4-FFF2-40B4-BE49-F238E27FC236}">
                      <a16:creationId xmlns:a16="http://schemas.microsoft.com/office/drawing/2014/main" id="{1B7CB7E1-B153-E14D-8D8A-11207424B680}"/>
                    </a:ext>
                  </a:extLst>
                </p:cNvPr>
                <p:cNvGrpSpPr>
                  <a:grpSpLocks/>
                </p:cNvGrpSpPr>
                <p:nvPr/>
              </p:nvGrpSpPr>
              <p:grpSpPr bwMode="auto">
                <a:xfrm>
                  <a:off x="672" y="1920"/>
                  <a:ext cx="145" cy="144"/>
                  <a:chOff x="672" y="1920"/>
                  <a:chExt cx="145" cy="144"/>
                </a:xfrm>
              </p:grpSpPr>
              <p:sp>
                <p:nvSpPr>
                  <p:cNvPr id="213" name="Line 90">
                    <a:extLst>
                      <a:ext uri="{FF2B5EF4-FFF2-40B4-BE49-F238E27FC236}">
                        <a16:creationId xmlns:a16="http://schemas.microsoft.com/office/drawing/2014/main" id="{27A6C125-E096-AC4A-9964-A49099132803}"/>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14" name="Line 91">
                    <a:extLst>
                      <a:ext uri="{FF2B5EF4-FFF2-40B4-BE49-F238E27FC236}">
                        <a16:creationId xmlns:a16="http://schemas.microsoft.com/office/drawing/2014/main" id="{DE0BE3B6-14E9-DF42-B4CC-2E8405F58F2B}"/>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10" name="Group 92">
                  <a:extLst>
                    <a:ext uri="{FF2B5EF4-FFF2-40B4-BE49-F238E27FC236}">
                      <a16:creationId xmlns:a16="http://schemas.microsoft.com/office/drawing/2014/main" id="{877C2484-7A5E-604F-9B08-1724B41CACC8}"/>
                    </a:ext>
                  </a:extLst>
                </p:cNvPr>
                <p:cNvGrpSpPr>
                  <a:grpSpLocks/>
                </p:cNvGrpSpPr>
                <p:nvPr/>
              </p:nvGrpSpPr>
              <p:grpSpPr bwMode="auto">
                <a:xfrm>
                  <a:off x="818" y="1776"/>
                  <a:ext cx="145" cy="144"/>
                  <a:chOff x="672" y="1920"/>
                  <a:chExt cx="145" cy="144"/>
                </a:xfrm>
              </p:grpSpPr>
              <p:sp>
                <p:nvSpPr>
                  <p:cNvPr id="211" name="Line 93">
                    <a:extLst>
                      <a:ext uri="{FF2B5EF4-FFF2-40B4-BE49-F238E27FC236}">
                        <a16:creationId xmlns:a16="http://schemas.microsoft.com/office/drawing/2014/main" id="{D9C04E3F-D0AB-1745-91FE-A097CA11D78E}"/>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12" name="Line 94">
                    <a:extLst>
                      <a:ext uri="{FF2B5EF4-FFF2-40B4-BE49-F238E27FC236}">
                        <a16:creationId xmlns:a16="http://schemas.microsoft.com/office/drawing/2014/main" id="{EDC1866B-DE17-3A44-A7FF-A42ACFA6A19C}"/>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202" name="Group 95">
                <a:extLst>
                  <a:ext uri="{FF2B5EF4-FFF2-40B4-BE49-F238E27FC236}">
                    <a16:creationId xmlns:a16="http://schemas.microsoft.com/office/drawing/2014/main" id="{B3FD2508-1A3B-F545-BB35-F836D08E571D}"/>
                  </a:ext>
                </a:extLst>
              </p:cNvPr>
              <p:cNvGrpSpPr>
                <a:grpSpLocks/>
              </p:cNvGrpSpPr>
              <p:nvPr/>
            </p:nvGrpSpPr>
            <p:grpSpPr bwMode="auto">
              <a:xfrm>
                <a:off x="964" y="1486"/>
                <a:ext cx="291" cy="288"/>
                <a:chOff x="672" y="1776"/>
                <a:chExt cx="291" cy="288"/>
              </a:xfrm>
            </p:grpSpPr>
            <p:grpSp>
              <p:nvGrpSpPr>
                <p:cNvPr id="203" name="Group 96">
                  <a:extLst>
                    <a:ext uri="{FF2B5EF4-FFF2-40B4-BE49-F238E27FC236}">
                      <a16:creationId xmlns:a16="http://schemas.microsoft.com/office/drawing/2014/main" id="{63FA1812-A241-CA46-94C2-4E003FA31FF1}"/>
                    </a:ext>
                  </a:extLst>
                </p:cNvPr>
                <p:cNvGrpSpPr>
                  <a:grpSpLocks/>
                </p:cNvGrpSpPr>
                <p:nvPr/>
              </p:nvGrpSpPr>
              <p:grpSpPr bwMode="auto">
                <a:xfrm>
                  <a:off x="672" y="1920"/>
                  <a:ext cx="145" cy="144"/>
                  <a:chOff x="672" y="1920"/>
                  <a:chExt cx="145" cy="144"/>
                </a:xfrm>
              </p:grpSpPr>
              <p:sp>
                <p:nvSpPr>
                  <p:cNvPr id="207" name="Line 97">
                    <a:extLst>
                      <a:ext uri="{FF2B5EF4-FFF2-40B4-BE49-F238E27FC236}">
                        <a16:creationId xmlns:a16="http://schemas.microsoft.com/office/drawing/2014/main" id="{5DD14580-BC6A-434D-9D65-4334BD0BCF17}"/>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08" name="Line 98">
                    <a:extLst>
                      <a:ext uri="{FF2B5EF4-FFF2-40B4-BE49-F238E27FC236}">
                        <a16:creationId xmlns:a16="http://schemas.microsoft.com/office/drawing/2014/main" id="{A48F997B-99F2-154D-9314-2BC629216B1F}"/>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04" name="Group 99">
                  <a:extLst>
                    <a:ext uri="{FF2B5EF4-FFF2-40B4-BE49-F238E27FC236}">
                      <a16:creationId xmlns:a16="http://schemas.microsoft.com/office/drawing/2014/main" id="{F8264A2E-19A3-B54A-AAE8-CE725258FFD6}"/>
                    </a:ext>
                  </a:extLst>
                </p:cNvPr>
                <p:cNvGrpSpPr>
                  <a:grpSpLocks/>
                </p:cNvGrpSpPr>
                <p:nvPr/>
              </p:nvGrpSpPr>
              <p:grpSpPr bwMode="auto">
                <a:xfrm>
                  <a:off x="818" y="1776"/>
                  <a:ext cx="145" cy="144"/>
                  <a:chOff x="672" y="1920"/>
                  <a:chExt cx="145" cy="144"/>
                </a:xfrm>
              </p:grpSpPr>
              <p:sp>
                <p:nvSpPr>
                  <p:cNvPr id="205" name="Line 100">
                    <a:extLst>
                      <a:ext uri="{FF2B5EF4-FFF2-40B4-BE49-F238E27FC236}">
                        <a16:creationId xmlns:a16="http://schemas.microsoft.com/office/drawing/2014/main" id="{BF8CE0C4-18BD-2D42-A867-062C10FB608B}"/>
                      </a:ext>
                    </a:extLst>
                  </p:cNvPr>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06" name="Line 101">
                    <a:extLst>
                      <a:ext uri="{FF2B5EF4-FFF2-40B4-BE49-F238E27FC236}">
                        <a16:creationId xmlns:a16="http://schemas.microsoft.com/office/drawing/2014/main" id="{1417D3B3-BCF8-4444-B762-8DA06CB37774}"/>
                      </a:ext>
                    </a:extLst>
                  </p:cNvPr>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grpSp>
      <p:sp>
        <p:nvSpPr>
          <p:cNvPr id="240" name="Text Box 150">
            <a:extLst>
              <a:ext uri="{FF2B5EF4-FFF2-40B4-BE49-F238E27FC236}">
                <a16:creationId xmlns:a16="http://schemas.microsoft.com/office/drawing/2014/main" id="{F48E0A72-EE06-8747-9412-C085A5FC1DC0}"/>
              </a:ext>
            </a:extLst>
          </p:cNvPr>
          <p:cNvSpPr txBox="1">
            <a:spLocks noChangeArrowheads="1"/>
          </p:cNvSpPr>
          <p:nvPr/>
        </p:nvSpPr>
        <p:spPr bwMode="auto">
          <a:xfrm rot="-5433387">
            <a:off x="-837238" y="2181530"/>
            <a:ext cx="2206144" cy="37702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u="none" strike="noStrike" kern="1200" cap="none" spc="0" normalizeH="0" baseline="0" noProof="0" dirty="0">
                <a:ln>
                  <a:noFill/>
                </a:ln>
                <a:solidFill>
                  <a:srgbClr val="0000FF"/>
                </a:solidFill>
                <a:effectLst/>
                <a:uLnTx/>
                <a:uFillTx/>
                <a:latin typeface="Avenir Book" panose="020B0503020203020204" pitchFamily="34" charset="-78"/>
                <a:cs typeface="Avenir Book" panose="020B0503020203020204" pitchFamily="34" charset="-78"/>
              </a:rPr>
              <a:t>Cumulative data</a:t>
            </a:r>
          </a:p>
        </p:txBody>
      </p:sp>
      <p:sp>
        <p:nvSpPr>
          <p:cNvPr id="241" name="Text Box 154">
            <a:extLst>
              <a:ext uri="{FF2B5EF4-FFF2-40B4-BE49-F238E27FC236}">
                <a16:creationId xmlns:a16="http://schemas.microsoft.com/office/drawing/2014/main" id="{8132C866-C3A3-F54B-8107-0983C1BB47A7}"/>
              </a:ext>
            </a:extLst>
          </p:cNvPr>
          <p:cNvSpPr txBox="1">
            <a:spLocks noChangeArrowheads="1"/>
          </p:cNvSpPr>
          <p:nvPr/>
        </p:nvSpPr>
        <p:spPr bwMode="auto">
          <a:xfrm>
            <a:off x="7800523" y="4028735"/>
            <a:ext cx="691215" cy="3770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u="none" strike="noStrike" kern="1200" cap="none" spc="0" normalizeH="0" baseline="0" noProof="0" dirty="0">
                <a:ln>
                  <a:noFill/>
                </a:ln>
                <a:solidFill>
                  <a:srgbClr val="0000FF"/>
                </a:solidFill>
                <a:effectLst/>
                <a:uLnTx/>
                <a:uFillTx/>
                <a:latin typeface="Avenir Book" panose="020B0503020203020204" pitchFamily="34" charset="-78"/>
                <a:cs typeface="Avenir Book" panose="020B0503020203020204" pitchFamily="34" charset="-78"/>
              </a:rPr>
              <a:t>time</a:t>
            </a:r>
          </a:p>
        </p:txBody>
      </p:sp>
      <p:grpSp>
        <p:nvGrpSpPr>
          <p:cNvPr id="242" name="Group 201">
            <a:extLst>
              <a:ext uri="{FF2B5EF4-FFF2-40B4-BE49-F238E27FC236}">
                <a16:creationId xmlns:a16="http://schemas.microsoft.com/office/drawing/2014/main" id="{98B35B39-6845-B44A-A9E2-DDF3A24FBA05}"/>
              </a:ext>
            </a:extLst>
          </p:cNvPr>
          <p:cNvGrpSpPr>
            <a:grpSpLocks/>
          </p:cNvGrpSpPr>
          <p:nvPr/>
        </p:nvGrpSpPr>
        <p:grpSpPr bwMode="auto">
          <a:xfrm>
            <a:off x="2196648" y="1507785"/>
            <a:ext cx="3500438" cy="2520950"/>
            <a:chOff x="1572" y="1156"/>
            <a:chExt cx="2205" cy="1588"/>
          </a:xfrm>
        </p:grpSpPr>
        <p:grpSp>
          <p:nvGrpSpPr>
            <p:cNvPr id="243" name="Group 198">
              <a:extLst>
                <a:ext uri="{FF2B5EF4-FFF2-40B4-BE49-F238E27FC236}">
                  <a16:creationId xmlns:a16="http://schemas.microsoft.com/office/drawing/2014/main" id="{03EED693-FDB3-0940-BE24-338512144BD8}"/>
                </a:ext>
              </a:extLst>
            </p:cNvPr>
            <p:cNvGrpSpPr>
              <a:grpSpLocks/>
            </p:cNvGrpSpPr>
            <p:nvPr/>
          </p:nvGrpSpPr>
          <p:grpSpPr bwMode="auto">
            <a:xfrm>
              <a:off x="1938" y="1156"/>
              <a:ext cx="1839" cy="1588"/>
              <a:chOff x="1938" y="1156"/>
              <a:chExt cx="1839" cy="1588"/>
            </a:xfrm>
          </p:grpSpPr>
          <p:grpSp>
            <p:nvGrpSpPr>
              <p:cNvPr id="247" name="Group 106">
                <a:extLst>
                  <a:ext uri="{FF2B5EF4-FFF2-40B4-BE49-F238E27FC236}">
                    <a16:creationId xmlns:a16="http://schemas.microsoft.com/office/drawing/2014/main" id="{249BAAF5-FA7A-D147-ABC6-E05F52DB1CF7}"/>
                  </a:ext>
                </a:extLst>
              </p:cNvPr>
              <p:cNvGrpSpPr>
                <a:grpSpLocks/>
              </p:cNvGrpSpPr>
              <p:nvPr/>
            </p:nvGrpSpPr>
            <p:grpSpPr bwMode="auto">
              <a:xfrm>
                <a:off x="1938" y="2600"/>
                <a:ext cx="319" cy="144"/>
                <a:chOff x="672" y="1920"/>
                <a:chExt cx="145" cy="144"/>
              </a:xfrm>
            </p:grpSpPr>
            <p:sp>
              <p:nvSpPr>
                <p:cNvPr id="469" name="Line 107">
                  <a:extLst>
                    <a:ext uri="{FF2B5EF4-FFF2-40B4-BE49-F238E27FC236}">
                      <a16:creationId xmlns:a16="http://schemas.microsoft.com/office/drawing/2014/main" id="{BCEB014D-84F6-CC4F-B058-2BB9795CA9E5}"/>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70" name="Line 108">
                  <a:extLst>
                    <a:ext uri="{FF2B5EF4-FFF2-40B4-BE49-F238E27FC236}">
                      <a16:creationId xmlns:a16="http://schemas.microsoft.com/office/drawing/2014/main" id="{A731394B-CB70-DC48-82B7-B15FFCD67E28}"/>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48" name="Group 109">
                <a:extLst>
                  <a:ext uri="{FF2B5EF4-FFF2-40B4-BE49-F238E27FC236}">
                    <a16:creationId xmlns:a16="http://schemas.microsoft.com/office/drawing/2014/main" id="{ABBCE7F6-E0A4-9C46-85D9-7B00EE2A1D27}"/>
                  </a:ext>
                </a:extLst>
              </p:cNvPr>
              <p:cNvGrpSpPr>
                <a:grpSpLocks/>
              </p:cNvGrpSpPr>
              <p:nvPr/>
            </p:nvGrpSpPr>
            <p:grpSpPr bwMode="auto">
              <a:xfrm>
                <a:off x="2252" y="2456"/>
                <a:ext cx="73" cy="144"/>
                <a:chOff x="672" y="1920"/>
                <a:chExt cx="145" cy="144"/>
              </a:xfrm>
            </p:grpSpPr>
            <p:sp>
              <p:nvSpPr>
                <p:cNvPr id="467" name="Line 110">
                  <a:extLst>
                    <a:ext uri="{FF2B5EF4-FFF2-40B4-BE49-F238E27FC236}">
                      <a16:creationId xmlns:a16="http://schemas.microsoft.com/office/drawing/2014/main" id="{413794F4-A4DC-BA41-B5A9-710F6654FBDC}"/>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68" name="Line 111">
                  <a:extLst>
                    <a:ext uri="{FF2B5EF4-FFF2-40B4-BE49-F238E27FC236}">
                      <a16:creationId xmlns:a16="http://schemas.microsoft.com/office/drawing/2014/main" id="{C1AA099D-2573-154E-82E2-DCE650510841}"/>
                    </a:ext>
                  </a:extLst>
                </p:cNvPr>
                <p:cNvSpPr>
                  <a:spLocks noChangeShapeType="1"/>
                </p:cNvSpPr>
                <p:nvPr/>
              </p:nvSpPr>
              <p:spPr bwMode="auto">
                <a:xfrm rot="5400000">
                  <a:off x="745" y="1849"/>
                  <a:ext cx="0" cy="1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49" name="Group 112">
                <a:extLst>
                  <a:ext uri="{FF2B5EF4-FFF2-40B4-BE49-F238E27FC236}">
                    <a16:creationId xmlns:a16="http://schemas.microsoft.com/office/drawing/2014/main" id="{C42BB911-E80C-A34F-974F-1C46657BBAD0}"/>
                  </a:ext>
                </a:extLst>
              </p:cNvPr>
              <p:cNvGrpSpPr>
                <a:grpSpLocks/>
              </p:cNvGrpSpPr>
              <p:nvPr/>
            </p:nvGrpSpPr>
            <p:grpSpPr bwMode="auto">
              <a:xfrm>
                <a:off x="2317" y="2169"/>
                <a:ext cx="126" cy="288"/>
                <a:chOff x="672" y="1776"/>
                <a:chExt cx="291" cy="288"/>
              </a:xfrm>
            </p:grpSpPr>
            <p:grpSp>
              <p:nvGrpSpPr>
                <p:cNvPr id="461" name="Group 113">
                  <a:extLst>
                    <a:ext uri="{FF2B5EF4-FFF2-40B4-BE49-F238E27FC236}">
                      <a16:creationId xmlns:a16="http://schemas.microsoft.com/office/drawing/2014/main" id="{0DFA3004-ECFE-DC44-A8A1-99A4A7737F84}"/>
                    </a:ext>
                  </a:extLst>
                </p:cNvPr>
                <p:cNvGrpSpPr>
                  <a:grpSpLocks/>
                </p:cNvGrpSpPr>
                <p:nvPr/>
              </p:nvGrpSpPr>
              <p:grpSpPr bwMode="auto">
                <a:xfrm>
                  <a:off x="672" y="1920"/>
                  <a:ext cx="145" cy="144"/>
                  <a:chOff x="672" y="1920"/>
                  <a:chExt cx="145" cy="144"/>
                </a:xfrm>
              </p:grpSpPr>
              <p:sp>
                <p:nvSpPr>
                  <p:cNvPr id="465" name="Line 114">
                    <a:extLst>
                      <a:ext uri="{FF2B5EF4-FFF2-40B4-BE49-F238E27FC236}">
                        <a16:creationId xmlns:a16="http://schemas.microsoft.com/office/drawing/2014/main" id="{3DEB4882-8A2F-A547-B051-38774E313800}"/>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66" name="Line 115">
                    <a:extLst>
                      <a:ext uri="{FF2B5EF4-FFF2-40B4-BE49-F238E27FC236}">
                        <a16:creationId xmlns:a16="http://schemas.microsoft.com/office/drawing/2014/main" id="{B6148270-BC4A-FE49-89B7-92782BEE0211}"/>
                      </a:ext>
                    </a:extLst>
                  </p:cNvPr>
                  <p:cNvSpPr>
                    <a:spLocks noChangeShapeType="1"/>
                  </p:cNvSpPr>
                  <p:nvPr/>
                </p:nvSpPr>
                <p:spPr bwMode="auto">
                  <a:xfrm rot="5400000">
                    <a:off x="745" y="1847"/>
                    <a:ext cx="0" cy="14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62" name="Group 116">
                  <a:extLst>
                    <a:ext uri="{FF2B5EF4-FFF2-40B4-BE49-F238E27FC236}">
                      <a16:creationId xmlns:a16="http://schemas.microsoft.com/office/drawing/2014/main" id="{8586C9B8-424B-834D-869E-BC829A7C589E}"/>
                    </a:ext>
                  </a:extLst>
                </p:cNvPr>
                <p:cNvGrpSpPr>
                  <a:grpSpLocks/>
                </p:cNvGrpSpPr>
                <p:nvPr/>
              </p:nvGrpSpPr>
              <p:grpSpPr bwMode="auto">
                <a:xfrm>
                  <a:off x="818" y="1776"/>
                  <a:ext cx="145" cy="144"/>
                  <a:chOff x="672" y="1920"/>
                  <a:chExt cx="145" cy="144"/>
                </a:xfrm>
              </p:grpSpPr>
              <p:sp>
                <p:nvSpPr>
                  <p:cNvPr id="463" name="Line 117">
                    <a:extLst>
                      <a:ext uri="{FF2B5EF4-FFF2-40B4-BE49-F238E27FC236}">
                        <a16:creationId xmlns:a16="http://schemas.microsoft.com/office/drawing/2014/main" id="{1FD5AE65-BCFC-EC43-865A-187EBD2DD214}"/>
                      </a:ext>
                    </a:extLst>
                  </p:cNvPr>
                  <p:cNvSpPr>
                    <a:spLocks noChangeShapeType="1"/>
                  </p:cNvSpPr>
                  <p:nvPr/>
                </p:nvSpPr>
                <p:spPr bwMode="auto">
                  <a:xfrm>
                    <a:off x="671"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64" name="Line 118">
                    <a:extLst>
                      <a:ext uri="{FF2B5EF4-FFF2-40B4-BE49-F238E27FC236}">
                        <a16:creationId xmlns:a16="http://schemas.microsoft.com/office/drawing/2014/main" id="{33DFFECE-C171-2749-A0BE-91786BD55307}"/>
                      </a:ext>
                    </a:extLst>
                  </p:cNvPr>
                  <p:cNvSpPr>
                    <a:spLocks noChangeShapeType="1"/>
                  </p:cNvSpPr>
                  <p:nvPr/>
                </p:nvSpPr>
                <p:spPr bwMode="auto">
                  <a:xfrm rot="5400000">
                    <a:off x="744" y="1847"/>
                    <a:ext cx="0" cy="14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250" name="Group 119">
                <a:extLst>
                  <a:ext uri="{FF2B5EF4-FFF2-40B4-BE49-F238E27FC236}">
                    <a16:creationId xmlns:a16="http://schemas.microsoft.com/office/drawing/2014/main" id="{1F5518E3-719F-B14E-B055-6113FFA0D4F8}"/>
                  </a:ext>
                </a:extLst>
              </p:cNvPr>
              <p:cNvGrpSpPr>
                <a:grpSpLocks/>
              </p:cNvGrpSpPr>
              <p:nvPr/>
            </p:nvGrpSpPr>
            <p:grpSpPr bwMode="auto">
              <a:xfrm>
                <a:off x="2441" y="1877"/>
                <a:ext cx="609" cy="288"/>
                <a:chOff x="672" y="1776"/>
                <a:chExt cx="291" cy="288"/>
              </a:xfrm>
            </p:grpSpPr>
            <p:grpSp>
              <p:nvGrpSpPr>
                <p:cNvPr id="455" name="Group 120">
                  <a:extLst>
                    <a:ext uri="{FF2B5EF4-FFF2-40B4-BE49-F238E27FC236}">
                      <a16:creationId xmlns:a16="http://schemas.microsoft.com/office/drawing/2014/main" id="{20B31051-705E-9542-AFFC-72559BB0F9A8}"/>
                    </a:ext>
                  </a:extLst>
                </p:cNvPr>
                <p:cNvGrpSpPr>
                  <a:grpSpLocks/>
                </p:cNvGrpSpPr>
                <p:nvPr/>
              </p:nvGrpSpPr>
              <p:grpSpPr bwMode="auto">
                <a:xfrm>
                  <a:off x="672" y="1920"/>
                  <a:ext cx="145" cy="144"/>
                  <a:chOff x="672" y="1920"/>
                  <a:chExt cx="145" cy="144"/>
                </a:xfrm>
              </p:grpSpPr>
              <p:sp>
                <p:nvSpPr>
                  <p:cNvPr id="459" name="Line 121">
                    <a:extLst>
                      <a:ext uri="{FF2B5EF4-FFF2-40B4-BE49-F238E27FC236}">
                        <a16:creationId xmlns:a16="http://schemas.microsoft.com/office/drawing/2014/main" id="{01BB5816-7204-6647-BB2C-26310485E1B8}"/>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60" name="Line 122">
                    <a:extLst>
                      <a:ext uri="{FF2B5EF4-FFF2-40B4-BE49-F238E27FC236}">
                        <a16:creationId xmlns:a16="http://schemas.microsoft.com/office/drawing/2014/main" id="{4F4B0D82-EAE7-2242-8DF1-F7B4FFACA8B7}"/>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56" name="Group 123">
                  <a:extLst>
                    <a:ext uri="{FF2B5EF4-FFF2-40B4-BE49-F238E27FC236}">
                      <a16:creationId xmlns:a16="http://schemas.microsoft.com/office/drawing/2014/main" id="{83006F75-5500-5748-938E-5D5C5F1A944F}"/>
                    </a:ext>
                  </a:extLst>
                </p:cNvPr>
                <p:cNvGrpSpPr>
                  <a:grpSpLocks/>
                </p:cNvGrpSpPr>
                <p:nvPr/>
              </p:nvGrpSpPr>
              <p:grpSpPr bwMode="auto">
                <a:xfrm>
                  <a:off x="818" y="1776"/>
                  <a:ext cx="145" cy="144"/>
                  <a:chOff x="672" y="1920"/>
                  <a:chExt cx="145" cy="144"/>
                </a:xfrm>
              </p:grpSpPr>
              <p:sp>
                <p:nvSpPr>
                  <p:cNvPr id="457" name="Line 124">
                    <a:extLst>
                      <a:ext uri="{FF2B5EF4-FFF2-40B4-BE49-F238E27FC236}">
                        <a16:creationId xmlns:a16="http://schemas.microsoft.com/office/drawing/2014/main" id="{A2CE2AD8-EED8-BB46-AAA0-229AB680F9E4}"/>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58" name="Line 125">
                    <a:extLst>
                      <a:ext uri="{FF2B5EF4-FFF2-40B4-BE49-F238E27FC236}">
                        <a16:creationId xmlns:a16="http://schemas.microsoft.com/office/drawing/2014/main" id="{9CA3C61B-AAE4-644C-902C-0FB0031DD006}"/>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251" name="Group 126">
                <a:extLst>
                  <a:ext uri="{FF2B5EF4-FFF2-40B4-BE49-F238E27FC236}">
                    <a16:creationId xmlns:a16="http://schemas.microsoft.com/office/drawing/2014/main" id="{0D5BD217-3E68-D04C-A046-D2DF3EC87AC2}"/>
                  </a:ext>
                </a:extLst>
              </p:cNvPr>
              <p:cNvGrpSpPr>
                <a:grpSpLocks/>
              </p:cNvGrpSpPr>
              <p:nvPr/>
            </p:nvGrpSpPr>
            <p:grpSpPr bwMode="auto">
              <a:xfrm>
                <a:off x="3045" y="1740"/>
                <a:ext cx="52" cy="144"/>
                <a:chOff x="672" y="1920"/>
                <a:chExt cx="145" cy="144"/>
              </a:xfrm>
            </p:grpSpPr>
            <p:sp>
              <p:nvSpPr>
                <p:cNvPr id="265" name="Line 127">
                  <a:extLst>
                    <a:ext uri="{FF2B5EF4-FFF2-40B4-BE49-F238E27FC236}">
                      <a16:creationId xmlns:a16="http://schemas.microsoft.com/office/drawing/2014/main" id="{63421A91-A260-604C-B7EF-CE53173E9262}"/>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54" name="Line 128">
                  <a:extLst>
                    <a:ext uri="{FF2B5EF4-FFF2-40B4-BE49-F238E27FC236}">
                      <a16:creationId xmlns:a16="http://schemas.microsoft.com/office/drawing/2014/main" id="{5ACCDE26-4AE7-474C-B0E6-D4317E90F076}"/>
                    </a:ext>
                  </a:extLst>
                </p:cNvPr>
                <p:cNvSpPr>
                  <a:spLocks noChangeShapeType="1"/>
                </p:cNvSpPr>
                <p:nvPr/>
              </p:nvSpPr>
              <p:spPr bwMode="auto">
                <a:xfrm rot="5400000">
                  <a:off x="745" y="1849"/>
                  <a:ext cx="0" cy="14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52" name="Group 131">
                <a:extLst>
                  <a:ext uri="{FF2B5EF4-FFF2-40B4-BE49-F238E27FC236}">
                    <a16:creationId xmlns:a16="http://schemas.microsoft.com/office/drawing/2014/main" id="{C1AC9525-5797-124E-A677-A0A962D77858}"/>
                  </a:ext>
                </a:extLst>
              </p:cNvPr>
              <p:cNvGrpSpPr>
                <a:grpSpLocks/>
              </p:cNvGrpSpPr>
              <p:nvPr/>
            </p:nvGrpSpPr>
            <p:grpSpPr bwMode="auto">
              <a:xfrm>
                <a:off x="3092" y="1590"/>
                <a:ext cx="469" cy="144"/>
                <a:chOff x="672" y="1920"/>
                <a:chExt cx="145" cy="144"/>
              </a:xfrm>
            </p:grpSpPr>
            <p:sp>
              <p:nvSpPr>
                <p:cNvPr id="263" name="Line 132">
                  <a:extLst>
                    <a:ext uri="{FF2B5EF4-FFF2-40B4-BE49-F238E27FC236}">
                      <a16:creationId xmlns:a16="http://schemas.microsoft.com/office/drawing/2014/main" id="{1B85E59A-4AA2-5647-9EEB-87D45C3C98E3}"/>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64" name="Line 133">
                  <a:extLst>
                    <a:ext uri="{FF2B5EF4-FFF2-40B4-BE49-F238E27FC236}">
                      <a16:creationId xmlns:a16="http://schemas.microsoft.com/office/drawing/2014/main" id="{82EE49D4-A79D-D041-AF79-59F7DB573960}"/>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53" name="Group 134">
                <a:extLst>
                  <a:ext uri="{FF2B5EF4-FFF2-40B4-BE49-F238E27FC236}">
                    <a16:creationId xmlns:a16="http://schemas.microsoft.com/office/drawing/2014/main" id="{514EDBAD-45E8-C341-9B6D-21A7A489FB39}"/>
                  </a:ext>
                </a:extLst>
              </p:cNvPr>
              <p:cNvGrpSpPr>
                <a:grpSpLocks/>
              </p:cNvGrpSpPr>
              <p:nvPr/>
            </p:nvGrpSpPr>
            <p:grpSpPr bwMode="auto">
              <a:xfrm>
                <a:off x="3550" y="1446"/>
                <a:ext cx="145" cy="144"/>
                <a:chOff x="672" y="1920"/>
                <a:chExt cx="145" cy="144"/>
              </a:xfrm>
            </p:grpSpPr>
            <p:sp>
              <p:nvSpPr>
                <p:cNvPr id="261" name="Line 135">
                  <a:extLst>
                    <a:ext uri="{FF2B5EF4-FFF2-40B4-BE49-F238E27FC236}">
                      <a16:creationId xmlns:a16="http://schemas.microsoft.com/office/drawing/2014/main" id="{C48631F1-3B13-5F46-8A45-26547347B97F}"/>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62" name="Line 136">
                  <a:extLst>
                    <a:ext uri="{FF2B5EF4-FFF2-40B4-BE49-F238E27FC236}">
                      <a16:creationId xmlns:a16="http://schemas.microsoft.com/office/drawing/2014/main" id="{2650A6FC-C4D0-F54D-8D69-65B6EC19FF3B}"/>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54" name="Group 137">
                <a:extLst>
                  <a:ext uri="{FF2B5EF4-FFF2-40B4-BE49-F238E27FC236}">
                    <a16:creationId xmlns:a16="http://schemas.microsoft.com/office/drawing/2014/main" id="{E11AEF40-3AE5-6745-964C-3A95695364E8}"/>
                  </a:ext>
                </a:extLst>
              </p:cNvPr>
              <p:cNvGrpSpPr>
                <a:grpSpLocks/>
              </p:cNvGrpSpPr>
              <p:nvPr/>
            </p:nvGrpSpPr>
            <p:grpSpPr bwMode="auto">
              <a:xfrm>
                <a:off x="3690" y="1156"/>
                <a:ext cx="87" cy="288"/>
                <a:chOff x="672" y="1776"/>
                <a:chExt cx="291" cy="288"/>
              </a:xfrm>
            </p:grpSpPr>
            <p:grpSp>
              <p:nvGrpSpPr>
                <p:cNvPr id="255" name="Group 138">
                  <a:extLst>
                    <a:ext uri="{FF2B5EF4-FFF2-40B4-BE49-F238E27FC236}">
                      <a16:creationId xmlns:a16="http://schemas.microsoft.com/office/drawing/2014/main" id="{1A362898-74D2-1544-8CB1-95EA79C25F8B}"/>
                    </a:ext>
                  </a:extLst>
                </p:cNvPr>
                <p:cNvGrpSpPr>
                  <a:grpSpLocks/>
                </p:cNvGrpSpPr>
                <p:nvPr/>
              </p:nvGrpSpPr>
              <p:grpSpPr bwMode="auto">
                <a:xfrm>
                  <a:off x="672" y="1920"/>
                  <a:ext cx="145" cy="144"/>
                  <a:chOff x="672" y="1920"/>
                  <a:chExt cx="145" cy="144"/>
                </a:xfrm>
              </p:grpSpPr>
              <p:sp>
                <p:nvSpPr>
                  <p:cNvPr id="259" name="Line 139">
                    <a:extLst>
                      <a:ext uri="{FF2B5EF4-FFF2-40B4-BE49-F238E27FC236}">
                        <a16:creationId xmlns:a16="http://schemas.microsoft.com/office/drawing/2014/main" id="{5C955EC5-AEF2-C840-94BF-ECDF7E721E3E}"/>
                      </a:ext>
                    </a:extLst>
                  </p:cNvPr>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60" name="Line 140">
                    <a:extLst>
                      <a:ext uri="{FF2B5EF4-FFF2-40B4-BE49-F238E27FC236}">
                        <a16:creationId xmlns:a16="http://schemas.microsoft.com/office/drawing/2014/main" id="{6DD8161A-D076-C84B-81F0-0A52F1549D55}"/>
                      </a:ext>
                    </a:extLst>
                  </p:cNvPr>
                  <p:cNvSpPr>
                    <a:spLocks noChangeShapeType="1"/>
                  </p:cNvSpPr>
                  <p:nvPr/>
                </p:nvSpPr>
                <p:spPr bwMode="auto">
                  <a:xfrm rot="5400000">
                    <a:off x="744"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256" name="Group 141">
                  <a:extLst>
                    <a:ext uri="{FF2B5EF4-FFF2-40B4-BE49-F238E27FC236}">
                      <a16:creationId xmlns:a16="http://schemas.microsoft.com/office/drawing/2014/main" id="{C22A4CBA-7C11-AD40-BFCC-9555A0FC6E95}"/>
                    </a:ext>
                  </a:extLst>
                </p:cNvPr>
                <p:cNvGrpSpPr>
                  <a:grpSpLocks/>
                </p:cNvGrpSpPr>
                <p:nvPr/>
              </p:nvGrpSpPr>
              <p:grpSpPr bwMode="auto">
                <a:xfrm>
                  <a:off x="818" y="1776"/>
                  <a:ext cx="145" cy="144"/>
                  <a:chOff x="672" y="1920"/>
                  <a:chExt cx="145" cy="144"/>
                </a:xfrm>
              </p:grpSpPr>
              <p:sp>
                <p:nvSpPr>
                  <p:cNvPr id="257" name="Line 142">
                    <a:extLst>
                      <a:ext uri="{FF2B5EF4-FFF2-40B4-BE49-F238E27FC236}">
                        <a16:creationId xmlns:a16="http://schemas.microsoft.com/office/drawing/2014/main" id="{D34B9002-AD10-5D4B-93B9-4CB7E3CFC3F9}"/>
                      </a:ext>
                    </a:extLst>
                  </p:cNvPr>
                  <p:cNvSpPr>
                    <a:spLocks noChangeShapeType="1"/>
                  </p:cNvSpPr>
                  <p:nvPr/>
                </p:nvSpPr>
                <p:spPr bwMode="auto">
                  <a:xfrm>
                    <a:off x="673"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58" name="Line 143">
                    <a:extLst>
                      <a:ext uri="{FF2B5EF4-FFF2-40B4-BE49-F238E27FC236}">
                        <a16:creationId xmlns:a16="http://schemas.microsoft.com/office/drawing/2014/main" id="{80DF59F4-160E-D045-8986-77B568B3A67F}"/>
                      </a:ext>
                    </a:extLst>
                  </p:cNvPr>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sp>
          <p:nvSpPr>
            <p:cNvPr id="244" name="Text Box 152">
              <a:extLst>
                <a:ext uri="{FF2B5EF4-FFF2-40B4-BE49-F238E27FC236}">
                  <a16:creationId xmlns:a16="http://schemas.microsoft.com/office/drawing/2014/main" id="{7EB75F6E-9A0B-7248-957A-DF95A2A9F96B}"/>
                </a:ext>
              </a:extLst>
            </p:cNvPr>
            <p:cNvSpPr txBox="1">
              <a:spLocks noChangeArrowheads="1"/>
            </p:cNvSpPr>
            <p:nvPr/>
          </p:nvSpPr>
          <p:spPr bwMode="auto">
            <a:xfrm>
              <a:off x="1746" y="1724"/>
              <a:ext cx="645" cy="52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9050">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dirty="0">
                  <a:solidFill>
                    <a:prstClr val="black"/>
                  </a:solidFill>
                  <a:latin typeface="Avenir Book" panose="020B0503020203020204" pitchFamily="34" charset="-78"/>
                  <a:cs typeface="Avenir Book" panose="020B0503020203020204" pitchFamily="34" charset="-78"/>
                </a:rPr>
                <a:t>V</a:t>
              </a:r>
              <a:r>
                <a:rPr kumimoji="0" lang="en-US" b="0" u="none" strike="noStrike" kern="1200" cap="none" spc="0" normalizeH="0" baseline="0" noProof="0" dirty="0" err="1" smtClean="0">
                  <a:ln>
                    <a:noFill/>
                  </a:ln>
                  <a:solidFill>
                    <a:prstClr val="black"/>
                  </a:solidFill>
                  <a:effectLst/>
                  <a:uLnTx/>
                  <a:uFillTx/>
                  <a:latin typeface="Avenir Book" panose="020B0503020203020204" pitchFamily="34" charset="-78"/>
                  <a:cs typeface="Avenir Book" panose="020B0503020203020204" pitchFamily="34" charset="-78"/>
                </a:rPr>
                <a:t>ariable</a:t>
              </a:r>
              <a:endParaRPr kumimoji="0" lang="en-US"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network</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delay</a:t>
              </a:r>
            </a:p>
          </p:txBody>
        </p:sp>
        <p:sp>
          <p:nvSpPr>
            <p:cNvPr id="245" name="Line 153">
              <a:extLst>
                <a:ext uri="{FF2B5EF4-FFF2-40B4-BE49-F238E27FC236}">
                  <a16:creationId xmlns:a16="http://schemas.microsoft.com/office/drawing/2014/main" id="{A758800A-7C03-9644-8754-5F8514AC77B8}"/>
                </a:ext>
              </a:extLst>
            </p:cNvPr>
            <p:cNvSpPr>
              <a:spLocks noChangeShapeType="1"/>
            </p:cNvSpPr>
            <p:nvPr/>
          </p:nvSpPr>
          <p:spPr bwMode="auto">
            <a:xfrm>
              <a:off x="1572" y="1938"/>
              <a:ext cx="1098" cy="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46" name="Text Box 197">
              <a:extLst>
                <a:ext uri="{FF2B5EF4-FFF2-40B4-BE49-F238E27FC236}">
                  <a16:creationId xmlns:a16="http://schemas.microsoft.com/office/drawing/2014/main" id="{E2D57BCC-95D4-B846-8D60-5061813600C5}"/>
                </a:ext>
              </a:extLst>
            </p:cNvPr>
            <p:cNvSpPr txBox="1">
              <a:spLocks noChangeArrowheads="1"/>
            </p:cNvSpPr>
            <p:nvPr/>
          </p:nvSpPr>
          <p:spPr bwMode="auto">
            <a:xfrm>
              <a:off x="2626" y="1196"/>
              <a:ext cx="900" cy="3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r" defTabSz="914400" rtl="0" eaLnBrk="1" fontAlgn="auto" latinLnBrk="0" hangingPunct="1">
                <a:lnSpc>
                  <a:spcPct val="90000"/>
                </a:lnSpc>
                <a:spcBef>
                  <a:spcPts val="0"/>
                </a:spcBef>
                <a:spcAft>
                  <a:spcPts val="0"/>
                </a:spcAft>
                <a:buClrTx/>
                <a:buSzTx/>
                <a:buFontTx/>
                <a:buNone/>
                <a:tabLst/>
                <a:defRPr/>
              </a:pPr>
              <a:r>
                <a:rPr lang="en-US" dirty="0">
                  <a:solidFill>
                    <a:prstClr val="black"/>
                  </a:solidFill>
                  <a:latin typeface="Avenir Book" panose="020B0503020203020204" pitchFamily="34" charset="-78"/>
                  <a:cs typeface="Avenir Book" panose="020B0503020203020204" pitchFamily="34" charset="-78"/>
                </a:rPr>
                <a:t>C</a:t>
              </a:r>
              <a:r>
                <a:rPr kumimoji="0" lang="en-US" b="0" u="none" strike="noStrike" kern="1200" cap="none" spc="0" normalizeH="0" baseline="0" noProof="0" dirty="0" err="1" smtClean="0">
                  <a:ln>
                    <a:noFill/>
                  </a:ln>
                  <a:solidFill>
                    <a:prstClr val="black"/>
                  </a:solidFill>
                  <a:effectLst/>
                  <a:uLnTx/>
                  <a:uFillTx/>
                  <a:latin typeface="Avenir Book" panose="020B0503020203020204" pitchFamily="34" charset="-78"/>
                  <a:cs typeface="Avenir Book" panose="020B0503020203020204" pitchFamily="34" charset="-78"/>
                </a:rPr>
                <a:t>lient</a:t>
              </a:r>
              <a:r>
                <a:rPr kumimoji="0" lang="en-US" b="0" u="none" strike="noStrike" kern="1200" cap="none" spc="0" normalizeH="0" baseline="0" noProof="0" dirty="0" smtClean="0">
                  <a:ln>
                    <a:noFill/>
                  </a:ln>
                  <a:solidFill>
                    <a:prstClr val="black"/>
                  </a:solidFill>
                  <a:effectLst/>
                  <a:uLnTx/>
                  <a:uFillTx/>
                  <a:latin typeface="Avenir Book" panose="020B0503020203020204" pitchFamily="34" charset="-78"/>
                  <a:cs typeface="Avenir Book" panose="020B0503020203020204" pitchFamily="34" charset="-78"/>
                </a:rPr>
                <a:t> </a:t>
              </a:r>
              <a:r>
                <a:rPr kumimoji="0" lang="en-US"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video</a:t>
              </a:r>
            </a:p>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reception</a:t>
              </a:r>
            </a:p>
          </p:txBody>
        </p:sp>
      </p:grpSp>
      <p:grpSp>
        <p:nvGrpSpPr>
          <p:cNvPr id="471" name="Group 203">
            <a:extLst>
              <a:ext uri="{FF2B5EF4-FFF2-40B4-BE49-F238E27FC236}">
                <a16:creationId xmlns:a16="http://schemas.microsoft.com/office/drawing/2014/main" id="{0A5D4D99-D2D3-5145-8C99-4359533C8DB5}"/>
              </a:ext>
            </a:extLst>
          </p:cNvPr>
          <p:cNvGrpSpPr>
            <a:grpSpLocks/>
          </p:cNvGrpSpPr>
          <p:nvPr/>
        </p:nvGrpSpPr>
        <p:grpSpPr bwMode="auto">
          <a:xfrm>
            <a:off x="2676073" y="1479210"/>
            <a:ext cx="5267329" cy="3167063"/>
            <a:chOff x="1874" y="1138"/>
            <a:chExt cx="3318" cy="1995"/>
          </a:xfrm>
        </p:grpSpPr>
        <p:grpSp>
          <p:nvGrpSpPr>
            <p:cNvPr id="472" name="Group 155">
              <a:extLst>
                <a:ext uri="{FF2B5EF4-FFF2-40B4-BE49-F238E27FC236}">
                  <a16:creationId xmlns:a16="http://schemas.microsoft.com/office/drawing/2014/main" id="{07264358-3F6F-F34E-A331-1214EAB8088F}"/>
                </a:ext>
              </a:extLst>
            </p:cNvPr>
            <p:cNvGrpSpPr>
              <a:grpSpLocks/>
            </p:cNvGrpSpPr>
            <p:nvPr/>
          </p:nvGrpSpPr>
          <p:grpSpPr bwMode="auto">
            <a:xfrm>
              <a:off x="2784" y="1138"/>
              <a:ext cx="1608" cy="1591"/>
              <a:chOff x="648" y="1147"/>
              <a:chExt cx="1608" cy="1591"/>
            </a:xfrm>
          </p:grpSpPr>
          <p:grpSp>
            <p:nvGrpSpPr>
              <p:cNvPr id="477" name="Group 156">
                <a:extLst>
                  <a:ext uri="{FF2B5EF4-FFF2-40B4-BE49-F238E27FC236}">
                    <a16:creationId xmlns:a16="http://schemas.microsoft.com/office/drawing/2014/main" id="{E2731D05-9C4A-504E-ADE0-6F211B66B536}"/>
                  </a:ext>
                </a:extLst>
              </p:cNvPr>
              <p:cNvGrpSpPr>
                <a:grpSpLocks/>
              </p:cNvGrpSpPr>
              <p:nvPr/>
            </p:nvGrpSpPr>
            <p:grpSpPr bwMode="auto">
              <a:xfrm>
                <a:off x="648" y="1725"/>
                <a:ext cx="1024" cy="1013"/>
                <a:chOff x="672" y="1071"/>
                <a:chExt cx="1024" cy="1013"/>
              </a:xfrm>
            </p:grpSpPr>
            <p:grpSp>
              <p:nvGrpSpPr>
                <p:cNvPr id="493" name="Group 157">
                  <a:extLst>
                    <a:ext uri="{FF2B5EF4-FFF2-40B4-BE49-F238E27FC236}">
                      <a16:creationId xmlns:a16="http://schemas.microsoft.com/office/drawing/2014/main" id="{7FC78464-051F-134D-8FAE-FBAF0F550A82}"/>
                    </a:ext>
                  </a:extLst>
                </p:cNvPr>
                <p:cNvGrpSpPr>
                  <a:grpSpLocks/>
                </p:cNvGrpSpPr>
                <p:nvPr/>
              </p:nvGrpSpPr>
              <p:grpSpPr bwMode="auto">
                <a:xfrm>
                  <a:off x="672" y="1506"/>
                  <a:ext cx="583" cy="578"/>
                  <a:chOff x="672" y="1486"/>
                  <a:chExt cx="583" cy="578"/>
                </a:xfrm>
              </p:grpSpPr>
              <p:grpSp>
                <p:nvGrpSpPr>
                  <p:cNvPr id="504" name="Group 158">
                    <a:extLst>
                      <a:ext uri="{FF2B5EF4-FFF2-40B4-BE49-F238E27FC236}">
                        <a16:creationId xmlns:a16="http://schemas.microsoft.com/office/drawing/2014/main" id="{3F92BA0B-BE53-FA46-BC59-59D252B71F86}"/>
                      </a:ext>
                    </a:extLst>
                  </p:cNvPr>
                  <p:cNvGrpSpPr>
                    <a:grpSpLocks/>
                  </p:cNvGrpSpPr>
                  <p:nvPr/>
                </p:nvGrpSpPr>
                <p:grpSpPr bwMode="auto">
                  <a:xfrm>
                    <a:off x="672" y="1776"/>
                    <a:ext cx="291" cy="288"/>
                    <a:chOff x="672" y="1776"/>
                    <a:chExt cx="291" cy="288"/>
                  </a:xfrm>
                </p:grpSpPr>
                <p:grpSp>
                  <p:nvGrpSpPr>
                    <p:cNvPr id="512" name="Group 159">
                      <a:extLst>
                        <a:ext uri="{FF2B5EF4-FFF2-40B4-BE49-F238E27FC236}">
                          <a16:creationId xmlns:a16="http://schemas.microsoft.com/office/drawing/2014/main" id="{085B4E92-95EE-3643-A0DC-D7033658CC4A}"/>
                        </a:ext>
                      </a:extLst>
                    </p:cNvPr>
                    <p:cNvGrpSpPr>
                      <a:grpSpLocks/>
                    </p:cNvGrpSpPr>
                    <p:nvPr/>
                  </p:nvGrpSpPr>
                  <p:grpSpPr bwMode="auto">
                    <a:xfrm>
                      <a:off x="672" y="1920"/>
                      <a:ext cx="145" cy="144"/>
                      <a:chOff x="672" y="1920"/>
                      <a:chExt cx="145" cy="144"/>
                    </a:xfrm>
                  </p:grpSpPr>
                  <p:sp>
                    <p:nvSpPr>
                      <p:cNvPr id="516" name="Line 160">
                        <a:extLst>
                          <a:ext uri="{FF2B5EF4-FFF2-40B4-BE49-F238E27FC236}">
                            <a16:creationId xmlns:a16="http://schemas.microsoft.com/office/drawing/2014/main" id="{4CCBADDF-3AAD-244C-84F2-955713D33B56}"/>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517" name="Line 161">
                        <a:extLst>
                          <a:ext uri="{FF2B5EF4-FFF2-40B4-BE49-F238E27FC236}">
                            <a16:creationId xmlns:a16="http://schemas.microsoft.com/office/drawing/2014/main" id="{60DD74BD-68A2-D642-9D61-2E97298246D9}"/>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513" name="Group 162">
                      <a:extLst>
                        <a:ext uri="{FF2B5EF4-FFF2-40B4-BE49-F238E27FC236}">
                          <a16:creationId xmlns:a16="http://schemas.microsoft.com/office/drawing/2014/main" id="{C1989A72-D268-824D-9875-979E1F6D2191}"/>
                        </a:ext>
                      </a:extLst>
                    </p:cNvPr>
                    <p:cNvGrpSpPr>
                      <a:grpSpLocks/>
                    </p:cNvGrpSpPr>
                    <p:nvPr/>
                  </p:nvGrpSpPr>
                  <p:grpSpPr bwMode="auto">
                    <a:xfrm>
                      <a:off x="818" y="1776"/>
                      <a:ext cx="145" cy="144"/>
                      <a:chOff x="672" y="1920"/>
                      <a:chExt cx="145" cy="144"/>
                    </a:xfrm>
                  </p:grpSpPr>
                  <p:sp>
                    <p:nvSpPr>
                      <p:cNvPr id="514" name="Line 163">
                        <a:extLst>
                          <a:ext uri="{FF2B5EF4-FFF2-40B4-BE49-F238E27FC236}">
                            <a16:creationId xmlns:a16="http://schemas.microsoft.com/office/drawing/2014/main" id="{E2822205-D42B-A942-A638-4E9E35216C0F}"/>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515" name="Line 164">
                        <a:extLst>
                          <a:ext uri="{FF2B5EF4-FFF2-40B4-BE49-F238E27FC236}">
                            <a16:creationId xmlns:a16="http://schemas.microsoft.com/office/drawing/2014/main" id="{CBDD1753-3892-2E48-9E57-9DF5FF1106E1}"/>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505" name="Group 165">
                    <a:extLst>
                      <a:ext uri="{FF2B5EF4-FFF2-40B4-BE49-F238E27FC236}">
                        <a16:creationId xmlns:a16="http://schemas.microsoft.com/office/drawing/2014/main" id="{E13E93F8-7EEA-CD42-AF90-CE67AC1026A4}"/>
                      </a:ext>
                    </a:extLst>
                  </p:cNvPr>
                  <p:cNvGrpSpPr>
                    <a:grpSpLocks/>
                  </p:cNvGrpSpPr>
                  <p:nvPr/>
                </p:nvGrpSpPr>
                <p:grpSpPr bwMode="auto">
                  <a:xfrm>
                    <a:off x="964" y="1486"/>
                    <a:ext cx="291" cy="288"/>
                    <a:chOff x="672" y="1776"/>
                    <a:chExt cx="291" cy="288"/>
                  </a:xfrm>
                </p:grpSpPr>
                <p:grpSp>
                  <p:nvGrpSpPr>
                    <p:cNvPr id="506" name="Group 166">
                      <a:extLst>
                        <a:ext uri="{FF2B5EF4-FFF2-40B4-BE49-F238E27FC236}">
                          <a16:creationId xmlns:a16="http://schemas.microsoft.com/office/drawing/2014/main" id="{40324903-D84E-FE42-8880-F5D6F8A53F34}"/>
                        </a:ext>
                      </a:extLst>
                    </p:cNvPr>
                    <p:cNvGrpSpPr>
                      <a:grpSpLocks/>
                    </p:cNvGrpSpPr>
                    <p:nvPr/>
                  </p:nvGrpSpPr>
                  <p:grpSpPr bwMode="auto">
                    <a:xfrm>
                      <a:off x="672" y="1920"/>
                      <a:ext cx="145" cy="144"/>
                      <a:chOff x="672" y="1920"/>
                      <a:chExt cx="145" cy="144"/>
                    </a:xfrm>
                  </p:grpSpPr>
                  <p:sp>
                    <p:nvSpPr>
                      <p:cNvPr id="510" name="Line 167">
                        <a:extLst>
                          <a:ext uri="{FF2B5EF4-FFF2-40B4-BE49-F238E27FC236}">
                            <a16:creationId xmlns:a16="http://schemas.microsoft.com/office/drawing/2014/main" id="{B3E7679D-902C-D144-A1D7-B871E1CE6ACD}"/>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511" name="Line 168">
                        <a:extLst>
                          <a:ext uri="{FF2B5EF4-FFF2-40B4-BE49-F238E27FC236}">
                            <a16:creationId xmlns:a16="http://schemas.microsoft.com/office/drawing/2014/main" id="{3CDD5500-6D60-1041-B4A6-4098D994E12F}"/>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507" name="Group 169">
                      <a:extLst>
                        <a:ext uri="{FF2B5EF4-FFF2-40B4-BE49-F238E27FC236}">
                          <a16:creationId xmlns:a16="http://schemas.microsoft.com/office/drawing/2014/main" id="{9B075E85-842D-8943-A399-F54A797ECE6E}"/>
                        </a:ext>
                      </a:extLst>
                    </p:cNvPr>
                    <p:cNvGrpSpPr>
                      <a:grpSpLocks/>
                    </p:cNvGrpSpPr>
                    <p:nvPr/>
                  </p:nvGrpSpPr>
                  <p:grpSpPr bwMode="auto">
                    <a:xfrm>
                      <a:off x="818" y="1776"/>
                      <a:ext cx="145" cy="144"/>
                      <a:chOff x="672" y="1920"/>
                      <a:chExt cx="145" cy="144"/>
                    </a:xfrm>
                  </p:grpSpPr>
                  <p:sp>
                    <p:nvSpPr>
                      <p:cNvPr id="508" name="Line 170">
                        <a:extLst>
                          <a:ext uri="{FF2B5EF4-FFF2-40B4-BE49-F238E27FC236}">
                            <a16:creationId xmlns:a16="http://schemas.microsoft.com/office/drawing/2014/main" id="{9D762FA7-59F0-DA45-9D27-B2CF3B8BA563}"/>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509" name="Line 171">
                        <a:extLst>
                          <a:ext uri="{FF2B5EF4-FFF2-40B4-BE49-F238E27FC236}">
                            <a16:creationId xmlns:a16="http://schemas.microsoft.com/office/drawing/2014/main" id="{087EFDEE-BDC8-064C-88E6-C6513D297CE2}"/>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grpSp>
              <p:nvGrpSpPr>
                <p:cNvPr id="494" name="Group 172">
                  <a:extLst>
                    <a:ext uri="{FF2B5EF4-FFF2-40B4-BE49-F238E27FC236}">
                      <a16:creationId xmlns:a16="http://schemas.microsoft.com/office/drawing/2014/main" id="{647341C8-FCBB-8240-BABA-9DA1ABC3B5DE}"/>
                    </a:ext>
                  </a:extLst>
                </p:cNvPr>
                <p:cNvGrpSpPr>
                  <a:grpSpLocks/>
                </p:cNvGrpSpPr>
                <p:nvPr/>
              </p:nvGrpSpPr>
              <p:grpSpPr bwMode="auto">
                <a:xfrm>
                  <a:off x="1259" y="1217"/>
                  <a:ext cx="291" cy="288"/>
                  <a:chOff x="672" y="1776"/>
                  <a:chExt cx="291" cy="288"/>
                </a:xfrm>
              </p:grpSpPr>
              <p:grpSp>
                <p:nvGrpSpPr>
                  <p:cNvPr id="498" name="Group 173">
                    <a:extLst>
                      <a:ext uri="{FF2B5EF4-FFF2-40B4-BE49-F238E27FC236}">
                        <a16:creationId xmlns:a16="http://schemas.microsoft.com/office/drawing/2014/main" id="{99A07B8A-25DE-DB4F-B10F-551AD5751153}"/>
                      </a:ext>
                    </a:extLst>
                  </p:cNvPr>
                  <p:cNvGrpSpPr>
                    <a:grpSpLocks/>
                  </p:cNvGrpSpPr>
                  <p:nvPr/>
                </p:nvGrpSpPr>
                <p:grpSpPr bwMode="auto">
                  <a:xfrm>
                    <a:off x="672" y="1920"/>
                    <a:ext cx="145" cy="144"/>
                    <a:chOff x="672" y="1920"/>
                    <a:chExt cx="145" cy="144"/>
                  </a:xfrm>
                </p:grpSpPr>
                <p:sp>
                  <p:nvSpPr>
                    <p:cNvPr id="502" name="Line 174">
                      <a:extLst>
                        <a:ext uri="{FF2B5EF4-FFF2-40B4-BE49-F238E27FC236}">
                          <a16:creationId xmlns:a16="http://schemas.microsoft.com/office/drawing/2014/main" id="{459607AA-BBEC-A64A-A370-920FB0AA6660}"/>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503" name="Line 175">
                      <a:extLst>
                        <a:ext uri="{FF2B5EF4-FFF2-40B4-BE49-F238E27FC236}">
                          <a16:creationId xmlns:a16="http://schemas.microsoft.com/office/drawing/2014/main" id="{A9BA5078-706D-CA40-8B4F-E87C7F4DEDB2}"/>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99" name="Group 176">
                    <a:extLst>
                      <a:ext uri="{FF2B5EF4-FFF2-40B4-BE49-F238E27FC236}">
                        <a16:creationId xmlns:a16="http://schemas.microsoft.com/office/drawing/2014/main" id="{C5B29228-B2C4-104D-8F6E-776223508277}"/>
                      </a:ext>
                    </a:extLst>
                  </p:cNvPr>
                  <p:cNvGrpSpPr>
                    <a:grpSpLocks/>
                  </p:cNvGrpSpPr>
                  <p:nvPr/>
                </p:nvGrpSpPr>
                <p:grpSpPr bwMode="auto">
                  <a:xfrm>
                    <a:off x="818" y="1776"/>
                    <a:ext cx="145" cy="144"/>
                    <a:chOff x="672" y="1920"/>
                    <a:chExt cx="145" cy="144"/>
                  </a:xfrm>
                </p:grpSpPr>
                <p:sp>
                  <p:nvSpPr>
                    <p:cNvPr id="500" name="Line 177">
                      <a:extLst>
                        <a:ext uri="{FF2B5EF4-FFF2-40B4-BE49-F238E27FC236}">
                          <a16:creationId xmlns:a16="http://schemas.microsoft.com/office/drawing/2014/main" id="{AB6FB84E-6945-224D-9263-1A3379FADD9B}"/>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501" name="Line 178">
                      <a:extLst>
                        <a:ext uri="{FF2B5EF4-FFF2-40B4-BE49-F238E27FC236}">
                          <a16:creationId xmlns:a16="http://schemas.microsoft.com/office/drawing/2014/main" id="{EACF4AEF-2DA0-BF4C-860B-B166C57159CD}"/>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495" name="Group 179">
                  <a:extLst>
                    <a:ext uri="{FF2B5EF4-FFF2-40B4-BE49-F238E27FC236}">
                      <a16:creationId xmlns:a16="http://schemas.microsoft.com/office/drawing/2014/main" id="{B94E0988-88DB-A949-B923-553FDE2D79CB}"/>
                    </a:ext>
                  </a:extLst>
                </p:cNvPr>
                <p:cNvGrpSpPr>
                  <a:grpSpLocks/>
                </p:cNvGrpSpPr>
                <p:nvPr/>
              </p:nvGrpSpPr>
              <p:grpSpPr bwMode="auto">
                <a:xfrm>
                  <a:off x="1551" y="1071"/>
                  <a:ext cx="145" cy="144"/>
                  <a:chOff x="672" y="1920"/>
                  <a:chExt cx="145" cy="144"/>
                </a:xfrm>
              </p:grpSpPr>
              <p:sp>
                <p:nvSpPr>
                  <p:cNvPr id="496" name="Line 180">
                    <a:extLst>
                      <a:ext uri="{FF2B5EF4-FFF2-40B4-BE49-F238E27FC236}">
                        <a16:creationId xmlns:a16="http://schemas.microsoft.com/office/drawing/2014/main" id="{7610B0EF-3671-9B47-8937-955B079514F3}"/>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97" name="Line 181">
                    <a:extLst>
                      <a:ext uri="{FF2B5EF4-FFF2-40B4-BE49-F238E27FC236}">
                        <a16:creationId xmlns:a16="http://schemas.microsoft.com/office/drawing/2014/main" id="{1BD97D86-FC68-8941-AE16-6F13A0D4BEDD}"/>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478" name="Group 182">
                <a:extLst>
                  <a:ext uri="{FF2B5EF4-FFF2-40B4-BE49-F238E27FC236}">
                    <a16:creationId xmlns:a16="http://schemas.microsoft.com/office/drawing/2014/main" id="{91BD84F8-614F-EE49-8B30-EB628E008C68}"/>
                  </a:ext>
                </a:extLst>
              </p:cNvPr>
              <p:cNvGrpSpPr>
                <a:grpSpLocks/>
              </p:cNvGrpSpPr>
              <p:nvPr/>
            </p:nvGrpSpPr>
            <p:grpSpPr bwMode="auto">
              <a:xfrm>
                <a:off x="1673" y="1147"/>
                <a:ext cx="583" cy="578"/>
                <a:chOff x="672" y="1486"/>
                <a:chExt cx="583" cy="578"/>
              </a:xfrm>
            </p:grpSpPr>
            <p:grpSp>
              <p:nvGrpSpPr>
                <p:cNvPr id="479" name="Group 183">
                  <a:extLst>
                    <a:ext uri="{FF2B5EF4-FFF2-40B4-BE49-F238E27FC236}">
                      <a16:creationId xmlns:a16="http://schemas.microsoft.com/office/drawing/2014/main" id="{6B3D007C-D887-E846-ABE5-9D65BE55F5F3}"/>
                    </a:ext>
                  </a:extLst>
                </p:cNvPr>
                <p:cNvGrpSpPr>
                  <a:grpSpLocks/>
                </p:cNvGrpSpPr>
                <p:nvPr/>
              </p:nvGrpSpPr>
              <p:grpSpPr bwMode="auto">
                <a:xfrm>
                  <a:off x="672" y="1776"/>
                  <a:ext cx="291" cy="288"/>
                  <a:chOff x="672" y="1776"/>
                  <a:chExt cx="291" cy="288"/>
                </a:xfrm>
              </p:grpSpPr>
              <p:grpSp>
                <p:nvGrpSpPr>
                  <p:cNvPr id="487" name="Group 184">
                    <a:extLst>
                      <a:ext uri="{FF2B5EF4-FFF2-40B4-BE49-F238E27FC236}">
                        <a16:creationId xmlns:a16="http://schemas.microsoft.com/office/drawing/2014/main" id="{0F4A8FB1-234D-A74B-A92E-F105987D2A82}"/>
                      </a:ext>
                    </a:extLst>
                  </p:cNvPr>
                  <p:cNvGrpSpPr>
                    <a:grpSpLocks/>
                  </p:cNvGrpSpPr>
                  <p:nvPr/>
                </p:nvGrpSpPr>
                <p:grpSpPr bwMode="auto">
                  <a:xfrm>
                    <a:off x="672" y="1920"/>
                    <a:ext cx="145" cy="144"/>
                    <a:chOff x="672" y="1920"/>
                    <a:chExt cx="145" cy="144"/>
                  </a:xfrm>
                </p:grpSpPr>
                <p:sp>
                  <p:nvSpPr>
                    <p:cNvPr id="491" name="Line 185">
                      <a:extLst>
                        <a:ext uri="{FF2B5EF4-FFF2-40B4-BE49-F238E27FC236}">
                          <a16:creationId xmlns:a16="http://schemas.microsoft.com/office/drawing/2014/main" id="{D952B360-FBAF-2741-81A1-732D48B651BE}"/>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92" name="Line 186">
                      <a:extLst>
                        <a:ext uri="{FF2B5EF4-FFF2-40B4-BE49-F238E27FC236}">
                          <a16:creationId xmlns:a16="http://schemas.microsoft.com/office/drawing/2014/main" id="{AEAD8438-5EA8-234A-A2B5-555235A30D94}"/>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88" name="Group 187">
                    <a:extLst>
                      <a:ext uri="{FF2B5EF4-FFF2-40B4-BE49-F238E27FC236}">
                        <a16:creationId xmlns:a16="http://schemas.microsoft.com/office/drawing/2014/main" id="{577925E6-FFEB-3A40-9E76-8B98C0C87A0C}"/>
                      </a:ext>
                    </a:extLst>
                  </p:cNvPr>
                  <p:cNvGrpSpPr>
                    <a:grpSpLocks/>
                  </p:cNvGrpSpPr>
                  <p:nvPr/>
                </p:nvGrpSpPr>
                <p:grpSpPr bwMode="auto">
                  <a:xfrm>
                    <a:off x="818" y="1776"/>
                    <a:ext cx="145" cy="144"/>
                    <a:chOff x="672" y="1920"/>
                    <a:chExt cx="145" cy="144"/>
                  </a:xfrm>
                </p:grpSpPr>
                <p:sp>
                  <p:nvSpPr>
                    <p:cNvPr id="489" name="Line 188">
                      <a:extLst>
                        <a:ext uri="{FF2B5EF4-FFF2-40B4-BE49-F238E27FC236}">
                          <a16:creationId xmlns:a16="http://schemas.microsoft.com/office/drawing/2014/main" id="{2E6E6815-69E5-D04B-9ABA-E40A83C8821E}"/>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90" name="Line 189">
                      <a:extLst>
                        <a:ext uri="{FF2B5EF4-FFF2-40B4-BE49-F238E27FC236}">
                          <a16:creationId xmlns:a16="http://schemas.microsoft.com/office/drawing/2014/main" id="{8BCCFECC-5324-5845-A48C-BB1D60CCAC68}"/>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480" name="Group 190">
                  <a:extLst>
                    <a:ext uri="{FF2B5EF4-FFF2-40B4-BE49-F238E27FC236}">
                      <a16:creationId xmlns:a16="http://schemas.microsoft.com/office/drawing/2014/main" id="{61B305A6-EEB9-964C-9E04-C9D42306C3A3}"/>
                    </a:ext>
                  </a:extLst>
                </p:cNvPr>
                <p:cNvGrpSpPr>
                  <a:grpSpLocks/>
                </p:cNvGrpSpPr>
                <p:nvPr/>
              </p:nvGrpSpPr>
              <p:grpSpPr bwMode="auto">
                <a:xfrm>
                  <a:off x="964" y="1486"/>
                  <a:ext cx="291" cy="288"/>
                  <a:chOff x="672" y="1776"/>
                  <a:chExt cx="291" cy="288"/>
                </a:xfrm>
              </p:grpSpPr>
              <p:grpSp>
                <p:nvGrpSpPr>
                  <p:cNvPr id="481" name="Group 191">
                    <a:extLst>
                      <a:ext uri="{FF2B5EF4-FFF2-40B4-BE49-F238E27FC236}">
                        <a16:creationId xmlns:a16="http://schemas.microsoft.com/office/drawing/2014/main" id="{FCF6C6CD-53CA-294C-9163-FFBDA5D874D0}"/>
                      </a:ext>
                    </a:extLst>
                  </p:cNvPr>
                  <p:cNvGrpSpPr>
                    <a:grpSpLocks/>
                  </p:cNvGrpSpPr>
                  <p:nvPr/>
                </p:nvGrpSpPr>
                <p:grpSpPr bwMode="auto">
                  <a:xfrm>
                    <a:off x="672" y="1920"/>
                    <a:ext cx="145" cy="144"/>
                    <a:chOff x="672" y="1920"/>
                    <a:chExt cx="145" cy="144"/>
                  </a:xfrm>
                </p:grpSpPr>
                <p:sp>
                  <p:nvSpPr>
                    <p:cNvPr id="485" name="Line 192">
                      <a:extLst>
                        <a:ext uri="{FF2B5EF4-FFF2-40B4-BE49-F238E27FC236}">
                          <a16:creationId xmlns:a16="http://schemas.microsoft.com/office/drawing/2014/main" id="{710DA281-9270-3141-831A-EF64A8D11BD1}"/>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86" name="Line 193">
                      <a:extLst>
                        <a:ext uri="{FF2B5EF4-FFF2-40B4-BE49-F238E27FC236}">
                          <a16:creationId xmlns:a16="http://schemas.microsoft.com/office/drawing/2014/main" id="{D28C55A7-2B25-F842-9E06-6A5686B46B6E}"/>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82" name="Group 194">
                    <a:extLst>
                      <a:ext uri="{FF2B5EF4-FFF2-40B4-BE49-F238E27FC236}">
                        <a16:creationId xmlns:a16="http://schemas.microsoft.com/office/drawing/2014/main" id="{DEEA721B-C219-8245-A0C0-33633AEDE757}"/>
                      </a:ext>
                    </a:extLst>
                  </p:cNvPr>
                  <p:cNvGrpSpPr>
                    <a:grpSpLocks/>
                  </p:cNvGrpSpPr>
                  <p:nvPr/>
                </p:nvGrpSpPr>
                <p:grpSpPr bwMode="auto">
                  <a:xfrm>
                    <a:off x="818" y="1776"/>
                    <a:ext cx="145" cy="144"/>
                    <a:chOff x="672" y="1920"/>
                    <a:chExt cx="145" cy="144"/>
                  </a:xfrm>
                </p:grpSpPr>
                <p:sp>
                  <p:nvSpPr>
                    <p:cNvPr id="483" name="Line 195">
                      <a:extLst>
                        <a:ext uri="{FF2B5EF4-FFF2-40B4-BE49-F238E27FC236}">
                          <a16:creationId xmlns:a16="http://schemas.microsoft.com/office/drawing/2014/main" id="{0A50F111-740E-7940-AB52-4CFF0F471D8D}"/>
                        </a:ext>
                      </a:extLst>
                    </p:cNvPr>
                    <p:cNvSpPr>
                      <a:spLocks noChangeShapeType="1"/>
                    </p:cNvSpPr>
                    <p:nvPr/>
                  </p:nvSpPr>
                  <p:spPr bwMode="auto">
                    <a:xfrm>
                      <a:off x="672" y="1920"/>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84" name="Line 196">
                      <a:extLst>
                        <a:ext uri="{FF2B5EF4-FFF2-40B4-BE49-F238E27FC236}">
                          <a16:creationId xmlns:a16="http://schemas.microsoft.com/office/drawing/2014/main" id="{90766983-5BAF-F14B-8DDD-484D026ADE37}"/>
                        </a:ext>
                      </a:extLst>
                    </p:cNvPr>
                    <p:cNvSpPr>
                      <a:spLocks noChangeShapeType="1"/>
                    </p:cNvSpPr>
                    <p:nvPr/>
                  </p:nvSpPr>
                  <p:spPr bwMode="auto">
                    <a:xfrm rot="5400000">
                      <a:off x="745" y="1848"/>
                      <a:ext cx="0" cy="144"/>
                    </a:xfrm>
                    <a:prstGeom prst="line">
                      <a:avLst/>
                    </a:prstGeom>
                    <a:noFill/>
                    <a:ln w="19050">
                      <a:solidFill>
                        <a:srgbClr val="0000A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grpSp>
        <p:sp>
          <p:nvSpPr>
            <p:cNvPr id="473" name="Text Box 199">
              <a:extLst>
                <a:ext uri="{FF2B5EF4-FFF2-40B4-BE49-F238E27FC236}">
                  <a16:creationId xmlns:a16="http://schemas.microsoft.com/office/drawing/2014/main" id="{3A6E3EE9-BAAF-5B45-BD91-B018F71B86FF}"/>
                </a:ext>
              </a:extLst>
            </p:cNvPr>
            <p:cNvSpPr txBox="1">
              <a:spLocks noChangeArrowheads="1"/>
            </p:cNvSpPr>
            <p:nvPr/>
          </p:nvSpPr>
          <p:spPr bwMode="auto">
            <a:xfrm>
              <a:off x="3956" y="1225"/>
              <a:ext cx="1236" cy="5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       </a:t>
              </a:r>
              <a:r>
                <a:rPr kumimoji="0" lang="en-US" b="0" u="none" strike="noStrike" kern="1200" cap="none" spc="0" normalizeH="0" baseline="0" noProof="0" dirty="0" smtClean="0">
                  <a:ln>
                    <a:noFill/>
                  </a:ln>
                  <a:solidFill>
                    <a:srgbClr val="000099"/>
                  </a:solidFill>
                  <a:effectLst/>
                  <a:uLnTx/>
                  <a:uFillTx/>
                  <a:latin typeface="Avenir Book" panose="020B0503020203020204" pitchFamily="34" charset="-78"/>
                  <a:cs typeface="Avenir Book" panose="020B0503020203020204" pitchFamily="34" charset="-78"/>
                </a:rPr>
                <a:t>Constant </a:t>
              </a:r>
              <a:r>
                <a:rPr kumimoji="0" lang="en-US" b="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bit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     rate video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 playout at client</a:t>
              </a:r>
            </a:p>
          </p:txBody>
        </p:sp>
        <p:grpSp>
          <p:nvGrpSpPr>
            <p:cNvPr id="474" name="Group 202">
              <a:extLst>
                <a:ext uri="{FF2B5EF4-FFF2-40B4-BE49-F238E27FC236}">
                  <a16:creationId xmlns:a16="http://schemas.microsoft.com/office/drawing/2014/main" id="{B198ACDA-9CD7-7242-AB89-3C394AE5E3CF}"/>
                </a:ext>
              </a:extLst>
            </p:cNvPr>
            <p:cNvGrpSpPr>
              <a:grpSpLocks/>
            </p:cNvGrpSpPr>
            <p:nvPr/>
          </p:nvGrpSpPr>
          <p:grpSpPr bwMode="auto">
            <a:xfrm>
              <a:off x="1874" y="2756"/>
              <a:ext cx="1176" cy="377"/>
              <a:chOff x="1874" y="2756"/>
              <a:chExt cx="1176" cy="377"/>
            </a:xfrm>
          </p:grpSpPr>
          <p:sp>
            <p:nvSpPr>
              <p:cNvPr id="475" name="Text Box 144">
                <a:extLst>
                  <a:ext uri="{FF2B5EF4-FFF2-40B4-BE49-F238E27FC236}">
                    <a16:creationId xmlns:a16="http://schemas.microsoft.com/office/drawing/2014/main" id="{42AFCD94-B607-E042-AA0B-D3DA3754807A}"/>
                  </a:ext>
                </a:extLst>
              </p:cNvPr>
              <p:cNvSpPr txBox="1">
                <a:spLocks noChangeArrowheads="1"/>
              </p:cNvSpPr>
              <p:nvPr/>
            </p:nvSpPr>
            <p:spPr bwMode="auto">
              <a:xfrm>
                <a:off x="1874" y="2756"/>
                <a:ext cx="1176" cy="3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dirty="0">
                    <a:solidFill>
                      <a:srgbClr val="000099"/>
                    </a:solidFill>
                    <a:latin typeface="Avenir Book" panose="020B0503020203020204" pitchFamily="34" charset="-78"/>
                    <a:cs typeface="Avenir Book" panose="020B0503020203020204" pitchFamily="34" charset="-78"/>
                  </a:rPr>
                  <a:t>C</a:t>
                </a:r>
                <a:r>
                  <a:rPr kumimoji="0" lang="en-US" b="0" u="none" strike="noStrike" kern="1200" cap="none" spc="0" normalizeH="0" baseline="0" noProof="0" dirty="0" err="1" smtClean="0">
                    <a:ln>
                      <a:noFill/>
                    </a:ln>
                    <a:solidFill>
                      <a:srgbClr val="000099"/>
                    </a:solidFill>
                    <a:effectLst/>
                    <a:uLnTx/>
                    <a:uFillTx/>
                    <a:latin typeface="Avenir Book" panose="020B0503020203020204" pitchFamily="34" charset="-78"/>
                    <a:cs typeface="Avenir Book" panose="020B0503020203020204" pitchFamily="34" charset="-78"/>
                  </a:rPr>
                  <a:t>lient</a:t>
                </a:r>
                <a:r>
                  <a:rPr kumimoji="0" lang="en-US" b="0" u="none" strike="noStrike" kern="1200" cap="none" spc="0" normalizeH="0" baseline="0" noProof="0" dirty="0" smtClean="0">
                    <a:ln>
                      <a:noFill/>
                    </a:ln>
                    <a:solidFill>
                      <a:srgbClr val="000099"/>
                    </a:solidFill>
                    <a:effectLst/>
                    <a:uLnTx/>
                    <a:uFillTx/>
                    <a:latin typeface="Avenir Book" panose="020B0503020203020204" pitchFamily="34" charset="-78"/>
                    <a:cs typeface="Avenir Book" panose="020B0503020203020204" pitchFamily="34" charset="-78"/>
                  </a:rPr>
                  <a:t> </a:t>
                </a:r>
                <a:r>
                  <a:rPr kumimoji="0" lang="en-US" b="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playout</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b="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delay</a:t>
                </a:r>
              </a:p>
            </p:txBody>
          </p:sp>
          <p:sp>
            <p:nvSpPr>
              <p:cNvPr id="476" name="Line 200">
                <a:extLst>
                  <a:ext uri="{FF2B5EF4-FFF2-40B4-BE49-F238E27FC236}">
                    <a16:creationId xmlns:a16="http://schemas.microsoft.com/office/drawing/2014/main" id="{B2F37120-6CC9-8B41-A98D-BBB28D8C424F}"/>
                  </a:ext>
                </a:extLst>
              </p:cNvPr>
              <p:cNvSpPr>
                <a:spLocks noChangeShapeType="1"/>
              </p:cNvSpPr>
              <p:nvPr/>
            </p:nvSpPr>
            <p:spPr bwMode="auto">
              <a:xfrm>
                <a:off x="1938" y="2952"/>
                <a:ext cx="905" cy="0"/>
              </a:xfrm>
              <a:prstGeom prst="line">
                <a:avLst/>
              </a:prstGeom>
              <a:noFill/>
              <a:ln w="19050">
                <a:solidFill>
                  <a:srgbClr val="010086"/>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grpSp>
        <p:nvGrpSpPr>
          <p:cNvPr id="518" name="Group 206">
            <a:extLst>
              <a:ext uri="{FF2B5EF4-FFF2-40B4-BE49-F238E27FC236}">
                <a16:creationId xmlns:a16="http://schemas.microsoft.com/office/drawing/2014/main" id="{1D57C5D2-2C50-2F46-9BEF-96B0205E9727}"/>
              </a:ext>
            </a:extLst>
          </p:cNvPr>
          <p:cNvGrpSpPr>
            <a:grpSpLocks/>
          </p:cNvGrpSpPr>
          <p:nvPr/>
        </p:nvGrpSpPr>
        <p:grpSpPr bwMode="auto">
          <a:xfrm>
            <a:off x="4152447" y="2586895"/>
            <a:ext cx="534988" cy="969964"/>
            <a:chOff x="2821" y="1832"/>
            <a:chExt cx="337" cy="611"/>
          </a:xfrm>
        </p:grpSpPr>
        <p:sp>
          <p:nvSpPr>
            <p:cNvPr id="519" name="Line 204">
              <a:extLst>
                <a:ext uri="{FF2B5EF4-FFF2-40B4-BE49-F238E27FC236}">
                  <a16:creationId xmlns:a16="http://schemas.microsoft.com/office/drawing/2014/main" id="{2A631B38-97FE-2F4B-B874-714F6ADE1351}"/>
                </a:ext>
              </a:extLst>
            </p:cNvPr>
            <p:cNvSpPr>
              <a:spLocks noChangeShapeType="1"/>
            </p:cNvSpPr>
            <p:nvPr/>
          </p:nvSpPr>
          <p:spPr bwMode="auto">
            <a:xfrm flipV="1">
              <a:off x="2988" y="1872"/>
              <a:ext cx="0" cy="564"/>
            </a:xfrm>
            <a:prstGeom prst="line">
              <a:avLst/>
            </a:prstGeom>
            <a:noFill/>
            <a:ln w="19050">
              <a:solidFill>
                <a:srgbClr val="0000A3"/>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520" name="Text Box 205">
              <a:extLst>
                <a:ext uri="{FF2B5EF4-FFF2-40B4-BE49-F238E27FC236}">
                  <a16:creationId xmlns:a16="http://schemas.microsoft.com/office/drawing/2014/main" id="{F78B503E-7C5A-E04D-917B-32B040F9BABA}"/>
                </a:ext>
              </a:extLst>
            </p:cNvPr>
            <p:cNvSpPr txBox="1">
              <a:spLocks noChangeArrowheads="1"/>
            </p:cNvSpPr>
            <p:nvPr/>
          </p:nvSpPr>
          <p:spPr bwMode="auto">
            <a:xfrm rot="16200000">
              <a:off x="2684" y="1969"/>
              <a:ext cx="611" cy="3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1600" dirty="0">
                  <a:solidFill>
                    <a:srgbClr val="0000A3"/>
                  </a:solidFill>
                  <a:latin typeface="Avenir Book" panose="020B0503020203020204" pitchFamily="34" charset="-78"/>
                  <a:cs typeface="Avenir Book" panose="020B0503020203020204" pitchFamily="34" charset="-78"/>
                </a:rPr>
                <a:t>B</a:t>
              </a:r>
              <a:r>
                <a:rPr kumimoji="0" lang="en-US" sz="1600" b="0" u="none" strike="noStrike" kern="1200" cap="none" spc="0" normalizeH="0" baseline="0" noProof="0" dirty="0" err="1" smtClean="0">
                  <a:ln>
                    <a:noFill/>
                  </a:ln>
                  <a:solidFill>
                    <a:srgbClr val="0000A3"/>
                  </a:solidFill>
                  <a:effectLst/>
                  <a:uLnTx/>
                  <a:uFillTx/>
                  <a:latin typeface="Avenir Book" panose="020B0503020203020204" pitchFamily="34" charset="-78"/>
                  <a:cs typeface="Avenir Book" panose="020B0503020203020204" pitchFamily="34" charset="-78"/>
                </a:rPr>
                <a:t>uffered</a:t>
              </a:r>
              <a:endParaRPr kumimoji="0" lang="en-US" sz="1600" b="0" u="none" strike="noStrike" kern="1200" cap="none" spc="0" normalizeH="0" baseline="0" noProof="0" dirty="0">
                <a:ln>
                  <a:noFill/>
                </a:ln>
                <a:solidFill>
                  <a:srgbClr val="0000A3"/>
                </a:solidFill>
                <a:effectLst/>
                <a:uLnTx/>
                <a:uFillTx/>
                <a:latin typeface="Avenir Book" panose="020B0503020203020204" pitchFamily="34" charset="-78"/>
                <a:cs typeface="Avenir Book" panose="020B0503020203020204" pitchFamily="34" charset="-78"/>
              </a:endParaRP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0" u="none" strike="noStrike" kern="1200" cap="none" spc="0" normalizeH="0" baseline="0" noProof="0" dirty="0">
                  <a:ln>
                    <a:noFill/>
                  </a:ln>
                  <a:solidFill>
                    <a:srgbClr val="0000A3"/>
                  </a:solidFill>
                  <a:effectLst/>
                  <a:uLnTx/>
                  <a:uFillTx/>
                  <a:latin typeface="Avenir Book" panose="020B0503020203020204" pitchFamily="34" charset="-78"/>
                  <a:cs typeface="Avenir Book" panose="020B0503020203020204" pitchFamily="34" charset="-78"/>
                </a:rPr>
                <a:t>video</a:t>
              </a:r>
              <a:endParaRPr kumimoji="0" lang="en-US" sz="2000" b="0" u="none" strike="noStrike" kern="1200" cap="none" spc="0" normalizeH="0" baseline="0" noProof="0" dirty="0">
                <a:ln>
                  <a:noFill/>
                </a:ln>
                <a:solidFill>
                  <a:srgbClr val="0000A3"/>
                </a:solidFill>
                <a:effectLst/>
                <a:uLnTx/>
                <a:uFillTx/>
                <a:latin typeface="Avenir Book" panose="020B0503020203020204" pitchFamily="34" charset="-78"/>
                <a:cs typeface="Avenir Book" panose="020B0503020203020204" pitchFamily="34" charset="-78"/>
              </a:endParaRPr>
            </a:p>
          </p:txBody>
        </p:sp>
      </p:grpSp>
      <p:sp>
        <p:nvSpPr>
          <p:cNvPr id="521" name="Rectangle 208">
            <a:extLst>
              <a:ext uri="{FF2B5EF4-FFF2-40B4-BE49-F238E27FC236}">
                <a16:creationId xmlns:a16="http://schemas.microsoft.com/office/drawing/2014/main" id="{19B23E15-1132-3D4B-A1F4-6A0D9B2054BA}"/>
              </a:ext>
            </a:extLst>
          </p:cNvPr>
          <p:cNvSpPr txBox="1">
            <a:spLocks noChangeArrowheads="1"/>
          </p:cNvSpPr>
          <p:nvPr/>
        </p:nvSpPr>
        <p:spPr>
          <a:xfrm>
            <a:off x="402346" y="4700391"/>
            <a:ext cx="11264052" cy="889000"/>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sz="2000" dirty="0">
                <a:solidFill>
                  <a:srgbClr val="CC0000"/>
                </a:solidFill>
                <a:latin typeface="Avenir Book" panose="020B0503020203020204" pitchFamily="34" charset="-78"/>
                <a:cs typeface="Avenir Book" panose="020B0503020203020204" pitchFamily="34" charset="-78"/>
              </a:rPr>
              <a:t>C</a:t>
            </a:r>
            <a:r>
              <a:rPr kumimoji="0" lang="en-US" sz="2000" b="0" u="none" strike="noStrike" kern="1200" cap="none" spc="0" normalizeH="0" baseline="0" noProof="0" dirty="0" err="1">
                <a:ln>
                  <a:noFill/>
                </a:ln>
                <a:solidFill>
                  <a:srgbClr val="CC0000"/>
                </a:solidFill>
                <a:effectLst/>
                <a:uLnTx/>
                <a:uFillTx/>
                <a:latin typeface="Avenir Book" panose="020B0503020203020204" pitchFamily="34" charset="-78"/>
                <a:cs typeface="Avenir Book" panose="020B0503020203020204" pitchFamily="34" charset="-78"/>
              </a:rPr>
              <a:t>lient</a:t>
            </a:r>
            <a:r>
              <a:rPr kumimoji="0" lang="en-US" sz="20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-side buffering and playout delay: </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compensate for network-added delay, delay jitter</a:t>
            </a:r>
          </a:p>
        </p:txBody>
      </p:sp>
      <p:grpSp>
        <p:nvGrpSpPr>
          <p:cNvPr id="143" name="Group 142"/>
          <p:cNvGrpSpPr>
            <a:grpSpLocks noGrp="1" noUngrp="1" noChangeAspect="1"/>
          </p:cNvGrpSpPr>
          <p:nvPr/>
        </p:nvGrpSpPr>
        <p:grpSpPr>
          <a:xfrm>
            <a:off x="8210279" y="2079285"/>
            <a:ext cx="3701540" cy="1848287"/>
            <a:chOff x="603849" y="1706563"/>
            <a:chExt cx="7936302" cy="3962827"/>
          </a:xfrm>
        </p:grpSpPr>
        <p:pic>
          <p:nvPicPr>
            <p:cNvPr id="144" name="Picture 143" descr="07_Page_30.tif"/>
            <p:cNvPicPr>
              <a:picLocks noRot="1" noChangeAspect="1" noMove="1" noResize="1"/>
            </p:cNvPicPr>
            <p:nvPr isPhoto="1"/>
          </p:nvPicPr>
          <p:blipFill>
            <a:blip r:embed="rId3" cstate="print">
              <a:lum/>
            </a:blip>
            <a:stretch>
              <a:fillRect/>
            </a:stretch>
          </p:blipFill>
          <p:spPr>
            <a:xfrm>
              <a:off x="685800" y="1706563"/>
              <a:ext cx="7772400" cy="3443287"/>
            </a:xfrm>
            <a:prstGeom prst="rect">
              <a:avLst/>
            </a:prstGeom>
            <a:noFill/>
            <a:ln>
              <a:noFill/>
            </a:ln>
          </p:spPr>
        </p:pic>
        <p:sp>
          <p:nvSpPr>
            <p:cNvPr id="145" name="Rectangle 144"/>
            <p:cNvSpPr/>
            <p:nvPr/>
          </p:nvSpPr>
          <p:spPr>
            <a:xfrm>
              <a:off x="603849" y="5326490"/>
              <a:ext cx="7936302" cy="342900"/>
            </a:xfrm>
            <a:prstGeom prst="rect">
              <a:avLst/>
            </a:prstGeom>
            <a:noFill/>
            <a:ln>
              <a:noFill/>
            </a:ln>
          </p:spPr>
          <p:txBody>
            <a:bodyPr anchor="ctr">
              <a:noAutofit/>
            </a:bodyPr>
            <a:lstStyle/>
            <a:p>
              <a:endParaRPr lang="en-US" sz="2000" dirty="0">
                <a:latin typeface="Arial"/>
              </a:endParaRPr>
            </a:p>
          </p:txBody>
        </p:sp>
      </p:grpSp>
    </p:spTree>
    <p:extLst>
      <p:ext uri="{BB962C8B-B14F-4D97-AF65-F5344CB8AC3E}">
        <p14:creationId xmlns:p14="http://schemas.microsoft.com/office/powerpoint/2010/main" val="90009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dissolve">
                                      <p:cBhvr>
                                        <p:cTn id="7" dur="500"/>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 calcmode="lin" valueType="num">
                                      <p:cBhvr>
                                        <p:cTn id="12" dur="500" fill="hold"/>
                                        <p:tgtEl>
                                          <p:spTgt spid="143"/>
                                        </p:tgtEl>
                                        <p:attrNameLst>
                                          <p:attrName>ppt_w</p:attrName>
                                        </p:attrNameLst>
                                      </p:cBhvr>
                                      <p:tavLst>
                                        <p:tav tm="0">
                                          <p:val>
                                            <p:fltVal val="0"/>
                                          </p:val>
                                        </p:tav>
                                        <p:tav tm="100000">
                                          <p:val>
                                            <p:strVal val="#ppt_w"/>
                                          </p:val>
                                        </p:tav>
                                      </p:tavLst>
                                    </p:anim>
                                    <p:anim calcmode="lin" valueType="num">
                                      <p:cBhvr>
                                        <p:cTn id="13" dur="500" fill="hold"/>
                                        <p:tgtEl>
                                          <p:spTgt spid="143"/>
                                        </p:tgtEl>
                                        <p:attrNameLst>
                                          <p:attrName>ppt_h</p:attrName>
                                        </p:attrNameLst>
                                      </p:cBhvr>
                                      <p:tavLst>
                                        <p:tav tm="0">
                                          <p:val>
                                            <p:fltVal val="0"/>
                                          </p:val>
                                        </p:tav>
                                        <p:tav tm="100000">
                                          <p:val>
                                            <p:strVal val="#ppt_h"/>
                                          </p:val>
                                        </p:tav>
                                      </p:tavLst>
                                    </p:anim>
                                    <p:animEffect transition="in" filter="fade">
                                      <p:cBhvr>
                                        <p:cTn id="14" dur="500"/>
                                        <p:tgtEl>
                                          <p:spTgt spid="14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71"/>
                                        </p:tgtEl>
                                        <p:attrNameLst>
                                          <p:attrName>style.visibility</p:attrName>
                                        </p:attrNameLst>
                                      </p:cBhvr>
                                      <p:to>
                                        <p:strVal val="visible"/>
                                      </p:to>
                                    </p:set>
                                    <p:animEffect transition="in" filter="dissolve">
                                      <p:cBhvr>
                                        <p:cTn id="19" dur="500"/>
                                        <p:tgtEl>
                                          <p:spTgt spid="47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8"/>
                                        </p:tgtEl>
                                        <p:attrNameLst>
                                          <p:attrName>style.visibility</p:attrName>
                                        </p:attrNameLst>
                                      </p:cBhvr>
                                      <p:to>
                                        <p:strVal val="visible"/>
                                      </p:to>
                                    </p:set>
                                    <p:animEffect transition="in" filter="dissolve">
                                      <p:cBhvr>
                                        <p:cTn id="24" dur="500"/>
                                        <p:tgtEl>
                                          <p:spTgt spid="518"/>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21">
                                            <p:txEl>
                                              <p:pRg st="0" end="0"/>
                                            </p:txEl>
                                          </p:spTgt>
                                        </p:tgtEl>
                                        <p:attrNameLst>
                                          <p:attrName>style.visibility</p:attrName>
                                        </p:attrNameLst>
                                      </p:cBhvr>
                                      <p:to>
                                        <p:strVal val="visible"/>
                                      </p:to>
                                    </p:set>
                                    <p:animEffect transition="in" filter="dissolve">
                                      <p:cBhvr>
                                        <p:cTn id="28" dur="500"/>
                                        <p:tgtEl>
                                          <p:spTgt spid="5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 grpId="0" build="p" autoUpdateAnimBg="0"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189397"/>
            <a:ext cx="10515600" cy="754541"/>
          </a:xfrm>
        </p:spPr>
        <p:txBody>
          <a:bodyPr>
            <a:normAutofit/>
          </a:bodyPr>
          <a:lstStyle/>
          <a:p>
            <a:pPr algn="ct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Content Distribution </a:t>
            </a:r>
            <a:r>
              <a:rPr lang="en-US" altLang="en-US" dirty="0">
                <a:latin typeface="Avenir Book" panose="020B0503020203020204" pitchFamily="34" charset="-78"/>
                <a:ea typeface="ＭＳ Ｐゴシック" panose="020B0600070205080204" pitchFamily="34" charset="-128"/>
                <a:cs typeface="Avenir Book" panose="020B0503020203020204" pitchFamily="34" charset="-78"/>
              </a:rPr>
              <a:t>N</a:t>
            </a: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etworks (CDNs)</a:t>
            </a:r>
          </a:p>
        </p:txBody>
      </p:sp>
      <p:sp>
        <p:nvSpPr>
          <p:cNvPr id="59" name="Rectangle 3">
            <a:extLst>
              <a:ext uri="{FF2B5EF4-FFF2-40B4-BE49-F238E27FC236}">
                <a16:creationId xmlns:a16="http://schemas.microsoft.com/office/drawing/2014/main" id="{A251E4DB-D295-254B-882D-9EE91FD48D8F}"/>
              </a:ext>
            </a:extLst>
          </p:cNvPr>
          <p:cNvSpPr txBox="1">
            <a:spLocks noChangeArrowheads="1"/>
          </p:cNvSpPr>
          <p:nvPr/>
        </p:nvSpPr>
        <p:spPr>
          <a:xfrm>
            <a:off x="457528" y="959207"/>
            <a:ext cx="11276943" cy="535361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lang="en-US" altLang="en-US"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C</a:t>
            </a:r>
            <a:r>
              <a:rPr kumimoji="0" lang="en-US" altLang="en-US" b="0" u="none" strike="noStrike" kern="1200" cap="none" spc="0" normalizeH="0" baseline="0" noProof="0" dirty="0" err="1">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hallenge</a:t>
            </a:r>
            <a:r>
              <a:rPr kumimoji="0" lang="en-US" altLang="en-US" b="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rPr>
              <a:t>H</a:t>
            </a:r>
            <a:r>
              <a:rPr kumimoji="0" lang="en-US" altLang="en-US" b="0" u="none" strike="noStrike" kern="1200" cap="none" spc="0" normalizeH="0" baseline="0" noProof="0" dirty="0" smtClean="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ow </a:t>
            </a:r>
            <a:r>
              <a:rPr kumimoji="0" lang="en-US" altLang="en-US"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to stream content (selected from millions of videos) to hundreds of thousands of simultaneous users?</a:t>
            </a: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 name="Rectangle 3">
            <a:extLst>
              <a:ext uri="{FF2B5EF4-FFF2-40B4-BE49-F238E27FC236}">
                <a16:creationId xmlns:a16="http://schemas.microsoft.com/office/drawing/2014/main" id="{D76CBC50-4E28-E24C-84D3-3E63230986B4}"/>
              </a:ext>
            </a:extLst>
          </p:cNvPr>
          <p:cNvSpPr txBox="1">
            <a:spLocks noChangeArrowheads="1"/>
          </p:cNvSpPr>
          <p:nvPr/>
        </p:nvSpPr>
        <p:spPr>
          <a:xfrm>
            <a:off x="0" y="3175165"/>
            <a:ext cx="11570857" cy="189928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u="none" strike="noStrike" kern="1200" cap="none" spc="0" normalizeH="0" baseline="0" noProof="0" dirty="0" smtClean="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Push </a:t>
            </a:r>
            <a:r>
              <a:rPr kumimoji="0" lang="en-US" altLang="en-US" sz="2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CDN servers deep into many access networks </a:t>
            </a:r>
          </a:p>
          <a:p>
            <a:pPr marL="1143000" marR="0" lvl="2"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altLang="en-US" sz="24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Close to users</a:t>
            </a:r>
          </a:p>
          <a:p>
            <a:pPr marL="1143000" marR="0" lvl="2"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altLang="en-US" sz="24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Akamai: </a:t>
            </a:r>
            <a:r>
              <a:rPr kumimoji="0" lang="en-US" sz="24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240,000 servers </a:t>
            </a:r>
            <a:r>
              <a:rPr kumimoji="0" lang="en-US" sz="2400" b="0" u="none" strike="noStrike" kern="1200" cap="none" spc="0" normalizeH="0" baseline="0" noProof="0" dirty="0" smtClean="0">
                <a:ln>
                  <a:noFill/>
                </a:ln>
                <a:solidFill>
                  <a:prstClr val="black"/>
                </a:solidFill>
                <a:effectLst/>
                <a:uLnTx/>
                <a:uFillTx/>
                <a:latin typeface="Avenir Book" panose="020B0503020203020204" pitchFamily="34" charset="-78"/>
                <a:cs typeface="Avenir Book" panose="020B0503020203020204" pitchFamily="34" charset="-78"/>
              </a:rPr>
              <a:t>deployed in </a:t>
            </a:r>
            <a:r>
              <a:rPr kumimoji="0" lang="en-US" sz="24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&gt; 120 countries (2015)</a:t>
            </a:r>
            <a:endParaRPr kumimoji="0" lang="en-US" altLang="en-US" sz="24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48132" name="Picture 4" descr="Image result for akamai logo">
            <a:extLst>
              <a:ext uri="{FF2B5EF4-FFF2-40B4-BE49-F238E27FC236}">
                <a16:creationId xmlns:a16="http://schemas.microsoft.com/office/drawing/2014/main" id="{93C9C7F3-5C9B-6B47-8777-2D7282FAE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627" y="2999115"/>
            <a:ext cx="1886155" cy="7662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6D604A88-D269-3D45-A9EC-60CC071F92E6}"/>
              </a:ext>
            </a:extLst>
          </p:cNvPr>
          <p:cNvSpPr txBox="1">
            <a:spLocks noChangeArrowheads="1"/>
          </p:cNvSpPr>
          <p:nvPr/>
        </p:nvSpPr>
        <p:spPr>
          <a:xfrm>
            <a:off x="457528" y="1960332"/>
            <a:ext cx="11287254" cy="156897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Solution</a:t>
            </a:r>
            <a:r>
              <a:rPr kumimoji="0" lang="en-US" altLang="en-US" b="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rPr>
              <a:t>S</a:t>
            </a:r>
            <a:r>
              <a:rPr kumimoji="0" lang="en-US" altLang="en-US"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tore/serve multiple copies of videos at multiple geographically distributed sites </a:t>
            </a:r>
            <a:r>
              <a:rPr kumimoji="0" lang="en-US" altLang="en-US" b="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(CDN</a:t>
            </a:r>
            <a:r>
              <a:rPr kumimoji="0" lang="en-US" altLang="en-US" b="0" u="none" strike="noStrike" kern="1200" cap="none" spc="0" normalizeH="0" baseline="0" noProof="0" dirty="0" smtClean="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a:t>
            </a:r>
          </a:p>
          <a:p>
            <a:pPr marL="0" marR="0" lvl="0" indent="0" algn="l" defTabSz="914400" rtl="0" eaLnBrk="1" fontAlgn="auto" latinLnBrk="0" hangingPunct="1">
              <a:lnSpc>
                <a:spcPct val="90000"/>
              </a:lnSpc>
              <a:spcBef>
                <a:spcPts val="1000"/>
              </a:spcBef>
              <a:spcAft>
                <a:spcPts val="0"/>
              </a:spcAft>
              <a:buClr>
                <a:srgbClr val="0000A3"/>
              </a:buClr>
              <a:buSzTx/>
              <a:buNone/>
              <a:tabLst/>
              <a:defRPr/>
            </a:pPr>
            <a:endParaRPr kumimoji="0" lang="en-US" altLang="en-US" b="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marL="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2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85968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8132"/>
                                        </p:tgtEl>
                                        <p:attrNameLst>
                                          <p:attrName>style.visibility</p:attrName>
                                        </p:attrNameLst>
                                      </p:cBhvr>
                                      <p:to>
                                        <p:strVal val="visible"/>
                                      </p:to>
                                    </p:set>
                                    <p:animEffect transition="in" filter="dissolve">
                                      <p:cBhvr>
                                        <p:cTn id="16"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1309255" y="194510"/>
            <a:ext cx="7772400" cy="795337"/>
          </a:xfrm>
        </p:spPr>
        <p:txBody>
          <a:bodyPr/>
          <a:lstStyle/>
          <a:p>
            <a:pPr algn="ctr"/>
            <a:r>
              <a:rPr lang="en-US" altLang="en-US" sz="4000" dirty="0">
                <a:latin typeface="Avenir Book" panose="020B0503020203020204" pitchFamily="34" charset="-78"/>
                <a:cs typeface="Avenir Book" panose="020B0503020203020204" pitchFamily="34" charset="-78"/>
              </a:rPr>
              <a:t>HTTP Overview</a:t>
            </a:r>
            <a:endParaRPr lang="en-US" altLang="en-US" dirty="0">
              <a:latin typeface="Avenir Book" panose="020B0503020203020204" pitchFamily="34" charset="-78"/>
              <a:cs typeface="Avenir Book" panose="020B0503020203020204" pitchFamily="34" charset="-78"/>
            </a:endParaRPr>
          </a:p>
        </p:txBody>
      </p:sp>
      <p:sp>
        <p:nvSpPr>
          <p:cNvPr id="86020" name="Rectangle 3"/>
          <p:cNvSpPr>
            <a:spLocks noGrp="1" noChangeArrowheads="1"/>
          </p:cNvSpPr>
          <p:nvPr>
            <p:ph sz="half" idx="1"/>
          </p:nvPr>
        </p:nvSpPr>
        <p:spPr>
          <a:xfrm>
            <a:off x="515031" y="1062266"/>
            <a:ext cx="6455821" cy="4648200"/>
          </a:xfrm>
        </p:spPr>
        <p:txBody>
          <a:bodyPr>
            <a:normAutofit/>
          </a:bodyPr>
          <a:lstStyle/>
          <a:p>
            <a:pPr>
              <a:lnSpc>
                <a:spcPct val="110000"/>
              </a:lnSpc>
              <a:buFont typeface="Wingdings" panose="05000000000000000000" pitchFamily="2" charset="2"/>
              <a:buNone/>
            </a:pPr>
            <a:r>
              <a:rPr lang="en-US" altLang="en-US" dirty="0">
                <a:solidFill>
                  <a:srgbClr val="CC0000"/>
                </a:solidFill>
                <a:latin typeface="Avenir Book" panose="020B0503020203020204" pitchFamily="34" charset="-78"/>
                <a:cs typeface="Avenir Book" panose="020B0503020203020204" pitchFamily="34" charset="-78"/>
              </a:rPr>
              <a:t>HTTP: Hypertext transfer protocol</a:t>
            </a:r>
          </a:p>
          <a:p>
            <a:pPr>
              <a:lnSpc>
                <a:spcPct val="110000"/>
              </a:lnSpc>
            </a:pPr>
            <a:r>
              <a:rPr lang="en-US" altLang="en-US" sz="2400" dirty="0">
                <a:latin typeface="Avenir Book" panose="020B0503020203020204" pitchFamily="34" charset="-78"/>
                <a:cs typeface="Avenir Book" panose="020B0503020203020204" pitchFamily="34" charset="-78"/>
              </a:rPr>
              <a:t>Web</a:t>
            </a:r>
            <a:r>
              <a:rPr lang="ja-JP" altLang="en-US" sz="2400" dirty="0">
                <a:latin typeface="Avenir Book" panose="020B0503020203020204" pitchFamily="34" charset="-78"/>
                <a:cs typeface="Avenir Book" panose="020B0503020203020204" pitchFamily="34" charset="-78"/>
              </a:rPr>
              <a:t>’</a:t>
            </a:r>
            <a:r>
              <a:rPr lang="en-US" altLang="ja-JP" sz="2400" dirty="0">
                <a:latin typeface="Avenir Book" panose="020B0503020203020204" pitchFamily="34" charset="-78"/>
                <a:cs typeface="Avenir Book" panose="020B0503020203020204" pitchFamily="34" charset="-78"/>
              </a:rPr>
              <a:t>s application layer protocol</a:t>
            </a:r>
          </a:p>
          <a:p>
            <a:pPr>
              <a:lnSpc>
                <a:spcPct val="110000"/>
              </a:lnSpc>
            </a:pPr>
            <a:r>
              <a:rPr lang="en-US" altLang="en-US" sz="2400" dirty="0">
                <a:latin typeface="Avenir Book" panose="020B0503020203020204" pitchFamily="34" charset="-78"/>
                <a:cs typeface="Avenir Book" panose="020B0503020203020204" pitchFamily="34" charset="-78"/>
              </a:rPr>
              <a:t>Client/server model</a:t>
            </a:r>
          </a:p>
          <a:p>
            <a:pPr lvl="1">
              <a:lnSpc>
                <a:spcPct val="110000"/>
              </a:lnSpc>
            </a:pPr>
            <a:r>
              <a:rPr lang="en-US" altLang="en-US" dirty="0">
                <a:solidFill>
                  <a:srgbClr val="CC0000"/>
                </a:solidFill>
                <a:latin typeface="Avenir Book" panose="020B0503020203020204" pitchFamily="34" charset="-78"/>
                <a:cs typeface="Avenir Book" panose="020B0503020203020204" pitchFamily="34" charset="-78"/>
              </a:rPr>
              <a:t>Client</a:t>
            </a:r>
            <a:r>
              <a:rPr lang="en-US" altLang="en-US" dirty="0">
                <a:solidFill>
                  <a:srgbClr val="FF0000"/>
                </a:solidFill>
                <a:latin typeface="Avenir Book" panose="020B0503020203020204" pitchFamily="34" charset="-78"/>
                <a:cs typeface="Avenir Book" panose="020B0503020203020204" pitchFamily="34" charset="-78"/>
              </a:rPr>
              <a:t>:</a:t>
            </a:r>
            <a:r>
              <a:rPr lang="en-US" altLang="en-US" dirty="0">
                <a:latin typeface="Avenir Book" panose="020B0503020203020204" pitchFamily="34" charset="-78"/>
                <a:cs typeface="Avenir Book" panose="020B0503020203020204" pitchFamily="34" charset="-78"/>
              </a:rPr>
              <a:t> Browser that requests, receives, (using HTTP protocol) and </a:t>
            </a:r>
            <a:r>
              <a:rPr lang="ja-JP" altLang="en-US" dirty="0">
                <a:latin typeface="Avenir Book" panose="020B0503020203020204" pitchFamily="34" charset="-78"/>
                <a:cs typeface="Avenir Book" panose="020B0503020203020204" pitchFamily="34" charset="-78"/>
              </a:rPr>
              <a:t>“</a:t>
            </a:r>
            <a:r>
              <a:rPr lang="en-US" altLang="ja-JP" dirty="0">
                <a:latin typeface="Avenir Book" panose="020B0503020203020204" pitchFamily="34" charset="-78"/>
                <a:cs typeface="Avenir Book" panose="020B0503020203020204" pitchFamily="34" charset="-78"/>
              </a:rPr>
              <a:t>displays</a:t>
            </a:r>
            <a:r>
              <a:rPr lang="ja-JP" altLang="en-US" dirty="0">
                <a:latin typeface="Avenir Book" panose="020B0503020203020204" pitchFamily="34" charset="-78"/>
                <a:cs typeface="Avenir Book" panose="020B0503020203020204" pitchFamily="34" charset="-78"/>
              </a:rPr>
              <a:t>”</a:t>
            </a:r>
            <a:r>
              <a:rPr lang="en-US" altLang="ja-JP" dirty="0">
                <a:latin typeface="Avenir Book" panose="020B0503020203020204" pitchFamily="34" charset="-78"/>
                <a:cs typeface="Avenir Book" panose="020B0503020203020204" pitchFamily="34" charset="-78"/>
              </a:rPr>
              <a:t> Web objects </a:t>
            </a:r>
          </a:p>
          <a:p>
            <a:pPr lvl="1">
              <a:lnSpc>
                <a:spcPct val="110000"/>
              </a:lnSpc>
            </a:pPr>
            <a:r>
              <a:rPr lang="en-US" altLang="en-US" dirty="0">
                <a:solidFill>
                  <a:srgbClr val="CC0000"/>
                </a:solidFill>
                <a:latin typeface="Avenir Book" panose="020B0503020203020204" pitchFamily="34" charset="-78"/>
                <a:cs typeface="Avenir Book" panose="020B0503020203020204" pitchFamily="34" charset="-78"/>
              </a:rPr>
              <a:t>Server:</a:t>
            </a:r>
            <a:r>
              <a:rPr lang="en-US" altLang="en-US" dirty="0">
                <a:latin typeface="Avenir Book" panose="020B0503020203020204" pitchFamily="34" charset="-78"/>
                <a:cs typeface="Avenir Book" panose="020B0503020203020204" pitchFamily="34" charset="-78"/>
              </a:rPr>
              <a:t> Web server sends (using HTTP protocol) objects in response to requests</a:t>
            </a:r>
          </a:p>
          <a:p>
            <a:pPr>
              <a:lnSpc>
                <a:spcPct val="110000"/>
              </a:lnSpc>
              <a:buFont typeface="Wingdings" panose="05000000000000000000" pitchFamily="2" charset="2"/>
              <a:buNone/>
            </a:pPr>
            <a:endParaRPr lang="en-US" altLang="en-US" sz="2400" dirty="0">
              <a:latin typeface="Avenir Book" panose="020B0503020203020204" pitchFamily="34" charset="-78"/>
              <a:cs typeface="Avenir Book" panose="020B0503020203020204" pitchFamily="34" charset="-78"/>
            </a:endParaRPr>
          </a:p>
        </p:txBody>
      </p:sp>
      <p:sp>
        <p:nvSpPr>
          <p:cNvPr id="69637" name="Text Box 7"/>
          <p:cNvSpPr txBox="1">
            <a:spLocks noChangeArrowheads="1"/>
          </p:cNvSpPr>
          <p:nvPr/>
        </p:nvSpPr>
        <p:spPr bwMode="auto">
          <a:xfrm>
            <a:off x="7493029" y="1631118"/>
            <a:ext cx="16001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latin typeface="Avenir Book" panose="020B0503020203020204" pitchFamily="34" charset="-78"/>
                <a:cs typeface="Avenir Book" panose="020B0503020203020204" pitchFamily="34" charset="-78"/>
              </a:rPr>
              <a:t>PC running</a:t>
            </a:r>
          </a:p>
          <a:p>
            <a:pPr algn="ctr">
              <a:spcBef>
                <a:spcPct val="0"/>
              </a:spcBef>
              <a:buClrTx/>
              <a:buSzTx/>
              <a:buFontTx/>
              <a:buNone/>
            </a:pPr>
            <a:r>
              <a:rPr lang="en-US" altLang="en-US" sz="1600">
                <a:latin typeface="Avenir Book" panose="020B0503020203020204" pitchFamily="34" charset="-78"/>
                <a:cs typeface="Avenir Book" panose="020B0503020203020204" pitchFamily="34" charset="-78"/>
              </a:rPr>
              <a:t>Firefox browser</a:t>
            </a:r>
            <a:endParaRPr lang="en-US" altLang="en-US" sz="2400">
              <a:latin typeface="Avenir Book" panose="020B0503020203020204" pitchFamily="34" charset="-78"/>
              <a:cs typeface="Avenir Book" panose="020B0503020203020204" pitchFamily="34" charset="-78"/>
            </a:endParaRPr>
          </a:p>
        </p:txBody>
      </p:sp>
      <p:sp>
        <p:nvSpPr>
          <p:cNvPr id="69638" name="Text Box 9"/>
          <p:cNvSpPr txBox="1">
            <a:spLocks noChangeArrowheads="1"/>
          </p:cNvSpPr>
          <p:nvPr/>
        </p:nvSpPr>
        <p:spPr bwMode="auto">
          <a:xfrm>
            <a:off x="10430202" y="3012243"/>
            <a:ext cx="137409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dirty="0">
                <a:latin typeface="Avenir Book" panose="020B0503020203020204" pitchFamily="34" charset="-78"/>
                <a:cs typeface="Avenir Book" panose="020B0503020203020204" pitchFamily="34" charset="-78"/>
              </a:rPr>
              <a:t>Server </a:t>
            </a:r>
          </a:p>
          <a:p>
            <a:pPr algn="ctr">
              <a:spcBef>
                <a:spcPct val="0"/>
              </a:spcBef>
              <a:buClrTx/>
              <a:buSzTx/>
              <a:buFontTx/>
              <a:buNone/>
            </a:pPr>
            <a:r>
              <a:rPr lang="en-US" altLang="en-US" sz="1600" dirty="0">
                <a:latin typeface="Avenir Book" panose="020B0503020203020204" pitchFamily="34" charset="-78"/>
                <a:cs typeface="Avenir Book" panose="020B0503020203020204" pitchFamily="34" charset="-78"/>
              </a:rPr>
              <a:t>running</a:t>
            </a:r>
          </a:p>
          <a:p>
            <a:pPr algn="ctr">
              <a:spcBef>
                <a:spcPct val="0"/>
              </a:spcBef>
              <a:buClrTx/>
              <a:buSzTx/>
              <a:buFontTx/>
              <a:buNone/>
            </a:pPr>
            <a:r>
              <a:rPr lang="en-US" altLang="en-US" sz="1600" dirty="0">
                <a:latin typeface="Avenir Book" panose="020B0503020203020204" pitchFamily="34" charset="-78"/>
                <a:cs typeface="Avenir Book" panose="020B0503020203020204" pitchFamily="34" charset="-78"/>
              </a:rPr>
              <a:t>Apache Web</a:t>
            </a:r>
          </a:p>
          <a:p>
            <a:pPr algn="ctr">
              <a:spcBef>
                <a:spcPct val="0"/>
              </a:spcBef>
              <a:buClrTx/>
              <a:buSzTx/>
              <a:buFontTx/>
              <a:buNone/>
            </a:pPr>
            <a:r>
              <a:rPr lang="en-US" altLang="en-US" sz="1600" dirty="0">
                <a:latin typeface="Avenir Book" panose="020B0503020203020204" pitchFamily="34" charset="-78"/>
                <a:cs typeface="Avenir Book" panose="020B0503020203020204" pitchFamily="34" charset="-78"/>
              </a:rPr>
              <a:t>server</a:t>
            </a:r>
            <a:endParaRPr lang="en-US" altLang="en-US" sz="2400" dirty="0">
              <a:latin typeface="Avenir Book" panose="020B0503020203020204" pitchFamily="34" charset="-78"/>
              <a:cs typeface="Avenir Book" panose="020B0503020203020204" pitchFamily="34" charset="-78"/>
            </a:endParaRPr>
          </a:p>
        </p:txBody>
      </p:sp>
      <p:sp>
        <p:nvSpPr>
          <p:cNvPr id="69639" name="Text Box 23"/>
          <p:cNvSpPr txBox="1">
            <a:spLocks noChangeArrowheads="1"/>
          </p:cNvSpPr>
          <p:nvPr/>
        </p:nvSpPr>
        <p:spPr bwMode="auto">
          <a:xfrm>
            <a:off x="7735874" y="4393367"/>
            <a:ext cx="1563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latin typeface="Avenir Book" panose="020B0503020203020204" pitchFamily="34" charset="-78"/>
                <a:cs typeface="Avenir Book" panose="020B0503020203020204" pitchFamily="34" charset="-78"/>
              </a:rPr>
              <a:t>iPhone running</a:t>
            </a:r>
          </a:p>
          <a:p>
            <a:pPr algn="ctr">
              <a:spcBef>
                <a:spcPct val="0"/>
              </a:spcBef>
              <a:buClrTx/>
              <a:buSzTx/>
              <a:buFontTx/>
              <a:buNone/>
            </a:pPr>
            <a:r>
              <a:rPr lang="en-US" altLang="en-US" sz="1600">
                <a:latin typeface="Avenir Book" panose="020B0503020203020204" pitchFamily="34" charset="-78"/>
                <a:cs typeface="Avenir Book" panose="020B0503020203020204" pitchFamily="34" charset="-78"/>
              </a:rPr>
              <a:t>Safari browser</a:t>
            </a:r>
            <a:endParaRPr lang="en-US" altLang="en-US" sz="2400">
              <a:latin typeface="Avenir Book" panose="020B0503020203020204" pitchFamily="34" charset="-78"/>
              <a:cs typeface="Avenir Book" panose="020B0503020203020204" pitchFamily="34" charset="-78"/>
            </a:endParaRPr>
          </a:p>
        </p:txBody>
      </p:sp>
      <p:grpSp>
        <p:nvGrpSpPr>
          <p:cNvPr id="2" name="Group 35"/>
          <p:cNvGrpSpPr>
            <a:grpSpLocks/>
          </p:cNvGrpSpPr>
          <p:nvPr/>
        </p:nvGrpSpPr>
        <p:grpSpPr bwMode="auto">
          <a:xfrm>
            <a:off x="8713774" y="1312029"/>
            <a:ext cx="2101850" cy="946150"/>
            <a:chOff x="3640" y="1346"/>
            <a:chExt cx="1324" cy="596"/>
          </a:xfrm>
        </p:grpSpPr>
        <p:sp>
          <p:nvSpPr>
            <p:cNvPr id="69688"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69689"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CC0000"/>
                  </a:solidFill>
                  <a:latin typeface="Avenir Book" panose="020B0503020203020204" pitchFamily="34" charset="-78"/>
                  <a:cs typeface="Avenir Book" panose="020B0503020203020204" pitchFamily="34" charset="-78"/>
                </a:rPr>
                <a:t>HTTP request</a:t>
              </a:r>
              <a:endParaRPr lang="en-US" altLang="en-US" sz="2400">
                <a:solidFill>
                  <a:srgbClr val="CC0000"/>
                </a:solidFill>
                <a:latin typeface="Avenir Book" panose="020B0503020203020204" pitchFamily="34" charset="-78"/>
                <a:cs typeface="Avenir Book" panose="020B0503020203020204" pitchFamily="34" charset="-78"/>
              </a:endParaRPr>
            </a:p>
          </p:txBody>
        </p:sp>
      </p:grpSp>
      <p:grpSp>
        <p:nvGrpSpPr>
          <p:cNvPr id="3" name="Group 36"/>
          <p:cNvGrpSpPr>
            <a:grpSpLocks/>
          </p:cNvGrpSpPr>
          <p:nvPr/>
        </p:nvGrpSpPr>
        <p:grpSpPr bwMode="auto">
          <a:xfrm>
            <a:off x="8824900" y="1519993"/>
            <a:ext cx="1971675" cy="904875"/>
            <a:chOff x="4141" y="394"/>
            <a:chExt cx="1242" cy="570"/>
          </a:xfrm>
        </p:grpSpPr>
        <p:sp>
          <p:nvSpPr>
            <p:cNvPr id="69686"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69687"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CC0000"/>
                  </a:solidFill>
                  <a:latin typeface="Avenir Book" panose="020B0503020203020204" pitchFamily="34" charset="-78"/>
                  <a:cs typeface="Avenir Book" panose="020B0503020203020204" pitchFamily="34" charset="-78"/>
                </a:rPr>
                <a:t>HTTP response</a:t>
              </a:r>
              <a:endParaRPr lang="en-US" altLang="en-US" sz="2400">
                <a:solidFill>
                  <a:srgbClr val="CC0000"/>
                </a:solidFill>
                <a:latin typeface="Avenir Book" panose="020B0503020203020204" pitchFamily="34" charset="-78"/>
                <a:cs typeface="Avenir Book" panose="020B0503020203020204" pitchFamily="34" charset="-78"/>
              </a:endParaRPr>
            </a:p>
          </p:txBody>
        </p:sp>
      </p:grpSp>
      <p:grpSp>
        <p:nvGrpSpPr>
          <p:cNvPr id="4" name="Group 37"/>
          <p:cNvGrpSpPr>
            <a:grpSpLocks/>
          </p:cNvGrpSpPr>
          <p:nvPr/>
        </p:nvGrpSpPr>
        <p:grpSpPr bwMode="auto">
          <a:xfrm rot="-3183056">
            <a:off x="8689962" y="2805867"/>
            <a:ext cx="2101850" cy="946150"/>
            <a:chOff x="3640" y="1346"/>
            <a:chExt cx="1324" cy="596"/>
          </a:xfrm>
        </p:grpSpPr>
        <p:sp>
          <p:nvSpPr>
            <p:cNvPr id="69684"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69685"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CC0000"/>
                  </a:solidFill>
                  <a:latin typeface="Avenir Book" panose="020B0503020203020204" pitchFamily="34" charset="-78"/>
                  <a:cs typeface="Avenir Book" panose="020B0503020203020204" pitchFamily="34" charset="-78"/>
                </a:rPr>
                <a:t>HTTP request</a:t>
              </a:r>
              <a:endParaRPr lang="en-US" altLang="en-US" sz="2400">
                <a:solidFill>
                  <a:srgbClr val="CC0000"/>
                </a:solidFill>
                <a:latin typeface="Avenir Book" panose="020B0503020203020204" pitchFamily="34" charset="-78"/>
                <a:cs typeface="Avenir Book" panose="020B0503020203020204" pitchFamily="34" charset="-78"/>
              </a:endParaRPr>
            </a:p>
          </p:txBody>
        </p:sp>
      </p:grpSp>
      <p:grpSp>
        <p:nvGrpSpPr>
          <p:cNvPr id="5" name="Group 40"/>
          <p:cNvGrpSpPr>
            <a:grpSpLocks/>
          </p:cNvGrpSpPr>
          <p:nvPr/>
        </p:nvGrpSpPr>
        <p:grpSpPr bwMode="auto">
          <a:xfrm rot="-3264937">
            <a:off x="8736000" y="3045580"/>
            <a:ext cx="1971675" cy="904875"/>
            <a:chOff x="4141" y="394"/>
            <a:chExt cx="1242" cy="570"/>
          </a:xfrm>
        </p:grpSpPr>
        <p:sp>
          <p:nvSpPr>
            <p:cNvPr id="69682"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69683"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CC0000"/>
                  </a:solidFill>
                  <a:latin typeface="Avenir Book" panose="020B0503020203020204" pitchFamily="34" charset="-78"/>
                  <a:cs typeface="Avenir Book" panose="020B0503020203020204" pitchFamily="34" charset="-78"/>
                </a:rPr>
                <a:t>HTTP response</a:t>
              </a:r>
              <a:endParaRPr lang="en-US" altLang="en-US" sz="2400">
                <a:solidFill>
                  <a:srgbClr val="CC0000"/>
                </a:solidFill>
                <a:latin typeface="Avenir Book" panose="020B0503020203020204" pitchFamily="34" charset="-78"/>
                <a:cs typeface="Avenir Book" panose="020B0503020203020204" pitchFamily="34" charset="-78"/>
              </a:endParaRPr>
            </a:p>
          </p:txBody>
        </p:sp>
      </p:grpSp>
      <p:pic>
        <p:nvPicPr>
          <p:cNvPr id="69645" name="Picture 43" descr="iphone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7999" y="3461505"/>
            <a:ext cx="38258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46" name="Group 44"/>
          <p:cNvGrpSpPr>
            <a:grpSpLocks/>
          </p:cNvGrpSpPr>
          <p:nvPr/>
        </p:nvGrpSpPr>
        <p:grpSpPr bwMode="auto">
          <a:xfrm>
            <a:off x="7693012" y="643692"/>
            <a:ext cx="1066800" cy="1079500"/>
            <a:chOff x="-44" y="1473"/>
            <a:chExt cx="981" cy="1105"/>
          </a:xfrm>
        </p:grpSpPr>
        <p:pic>
          <p:nvPicPr>
            <p:cNvPr id="69680"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81"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69647" name="Group 47"/>
          <p:cNvGrpSpPr>
            <a:grpSpLocks/>
          </p:cNvGrpSpPr>
          <p:nvPr/>
        </p:nvGrpSpPr>
        <p:grpSpPr bwMode="auto">
          <a:xfrm>
            <a:off x="10814038" y="1808917"/>
            <a:ext cx="695325" cy="1282700"/>
            <a:chOff x="4140" y="429"/>
            <a:chExt cx="1425" cy="2396"/>
          </a:xfrm>
        </p:grpSpPr>
        <p:sp>
          <p:nvSpPr>
            <p:cNvPr id="69648" name="Freeform 4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69649"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50" name="Freeform 5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69651" name="Freeform 5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69652"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69653" name="Group 53"/>
            <p:cNvGrpSpPr>
              <a:grpSpLocks/>
            </p:cNvGrpSpPr>
            <p:nvPr/>
          </p:nvGrpSpPr>
          <p:grpSpPr bwMode="auto">
            <a:xfrm>
              <a:off x="4749" y="668"/>
              <a:ext cx="581" cy="145"/>
              <a:chOff x="614" y="2568"/>
              <a:chExt cx="725" cy="139"/>
            </a:xfrm>
          </p:grpSpPr>
          <p:sp>
            <p:nvSpPr>
              <p:cNvPr id="69678"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79"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69654"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69655" name="Group 57"/>
            <p:cNvGrpSpPr>
              <a:grpSpLocks/>
            </p:cNvGrpSpPr>
            <p:nvPr/>
          </p:nvGrpSpPr>
          <p:grpSpPr bwMode="auto">
            <a:xfrm>
              <a:off x="4747" y="994"/>
              <a:ext cx="581" cy="134"/>
              <a:chOff x="614" y="2568"/>
              <a:chExt cx="725" cy="139"/>
            </a:xfrm>
          </p:grpSpPr>
          <p:sp>
            <p:nvSpPr>
              <p:cNvPr id="69676"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77"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69656"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57"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69658" name="Group 62"/>
            <p:cNvGrpSpPr>
              <a:grpSpLocks/>
            </p:cNvGrpSpPr>
            <p:nvPr/>
          </p:nvGrpSpPr>
          <p:grpSpPr bwMode="auto">
            <a:xfrm>
              <a:off x="4735" y="1627"/>
              <a:ext cx="582" cy="151"/>
              <a:chOff x="614" y="2568"/>
              <a:chExt cx="725" cy="139"/>
            </a:xfrm>
          </p:grpSpPr>
          <p:sp>
            <p:nvSpPr>
              <p:cNvPr id="69674"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75"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69659" name="Freeform 6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69660" name="Group 66"/>
            <p:cNvGrpSpPr>
              <a:grpSpLocks/>
            </p:cNvGrpSpPr>
            <p:nvPr/>
          </p:nvGrpSpPr>
          <p:grpSpPr bwMode="auto">
            <a:xfrm>
              <a:off x="4739" y="1327"/>
              <a:ext cx="582" cy="139"/>
              <a:chOff x="614" y="2568"/>
              <a:chExt cx="725" cy="139"/>
            </a:xfrm>
          </p:grpSpPr>
          <p:sp>
            <p:nvSpPr>
              <p:cNvPr id="69672"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73"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
          <p:nvSpPr>
            <p:cNvPr id="69661"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62" name="Freeform 7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69663" name="Freeform 7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69664"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65" name="Freeform 7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69666"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67"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68"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69"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69670"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69671"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4040231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189397"/>
            <a:ext cx="10515600" cy="754541"/>
          </a:xfrm>
        </p:spPr>
        <p:txBody>
          <a:bodyPr>
            <a:normAutofit/>
          </a:bodyPr>
          <a:lstStyle/>
          <a:p>
            <a:pPr algn="ct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Content Distribution </a:t>
            </a:r>
            <a:r>
              <a:rPr lang="en-US" altLang="en-US" dirty="0">
                <a:latin typeface="Avenir Book" panose="020B0503020203020204" pitchFamily="34" charset="-78"/>
                <a:ea typeface="ＭＳ Ｐゴシック" panose="020B0600070205080204" pitchFamily="34" charset="-128"/>
                <a:cs typeface="Avenir Book" panose="020B0503020203020204" pitchFamily="34" charset="-78"/>
              </a:rPr>
              <a:t>N</a:t>
            </a: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etworks (CDNs)</a:t>
            </a:r>
          </a:p>
        </p:txBody>
      </p:sp>
      <p:grpSp>
        <p:nvGrpSpPr>
          <p:cNvPr id="9" name="Group 8"/>
          <p:cNvGrpSpPr>
            <a:grpSpLocks noGrp="1" noUngrp="1" noChangeAspect="1"/>
          </p:cNvGrpSpPr>
          <p:nvPr/>
        </p:nvGrpSpPr>
        <p:grpSpPr>
          <a:xfrm>
            <a:off x="1948542" y="1564369"/>
            <a:ext cx="7772400" cy="3813175"/>
            <a:chOff x="685800" y="1731963"/>
            <a:chExt cx="7772400" cy="3813175"/>
          </a:xfrm>
        </p:grpSpPr>
        <p:pic>
          <p:nvPicPr>
            <p:cNvPr id="11" name="Picture 10" descr="07_Page_40.tif"/>
            <p:cNvPicPr>
              <a:picLocks noRot="1" noChangeAspect="1" noMove="1" noResize="1"/>
            </p:cNvPicPr>
            <p:nvPr isPhoto="1"/>
          </p:nvPicPr>
          <p:blipFill>
            <a:blip r:embed="rId3" cstate="print">
              <a:lum/>
            </a:blip>
            <a:stretch>
              <a:fillRect/>
            </a:stretch>
          </p:blipFill>
          <p:spPr>
            <a:xfrm>
              <a:off x="685800" y="1731963"/>
              <a:ext cx="7772400" cy="3394075"/>
            </a:xfrm>
            <a:prstGeom prst="rect">
              <a:avLst/>
            </a:prstGeom>
            <a:noFill/>
            <a:ln>
              <a:noFill/>
            </a:ln>
          </p:spPr>
        </p:pic>
        <p:sp>
          <p:nvSpPr>
            <p:cNvPr id="12" name="Rectangle 11"/>
            <p:cNvSpPr/>
            <p:nvPr/>
          </p:nvSpPr>
          <p:spPr>
            <a:xfrm>
              <a:off x="685800" y="5202238"/>
              <a:ext cx="7772400" cy="342900"/>
            </a:xfrm>
            <a:prstGeom prst="rect">
              <a:avLst/>
            </a:prstGeom>
            <a:noFill/>
            <a:ln>
              <a:noFill/>
            </a:ln>
          </p:spPr>
          <p:txBody>
            <a:bodyPr anchor="ctr">
              <a:noAutofit/>
            </a:bodyPr>
            <a:lstStyle/>
            <a:p>
              <a:pPr algn="ctr"/>
              <a:endParaRPr lang="en-US" sz="2000" dirty="0">
                <a:latin typeface="Arial"/>
              </a:endParaRPr>
            </a:p>
          </p:txBody>
        </p:sp>
      </p:grpSp>
    </p:spTree>
    <p:extLst>
      <p:ext uri="{BB962C8B-B14F-4D97-AF65-F5344CB8AC3E}">
        <p14:creationId xmlns:p14="http://schemas.microsoft.com/office/powerpoint/2010/main" val="38603893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465513" y="189397"/>
            <a:ext cx="11105803" cy="754541"/>
          </a:xfrm>
        </p:spPr>
        <p:txBody>
          <a:bodyPr>
            <a:normAutofit/>
          </a:bodyPr>
          <a:lstStyle/>
          <a:p>
            <a:pPr algn="ctr"/>
            <a:r>
              <a:rPr lang="en-US" altLang="en-US" sz="3600" dirty="0">
                <a:latin typeface="Avenir Book" panose="020B0503020203020204" pitchFamily="34" charset="-78"/>
                <a:ea typeface="ＭＳ Ｐゴシック" panose="020B0600070205080204" pitchFamily="34" charset="-128"/>
                <a:cs typeface="Avenir Book" panose="020B0503020203020204" pitchFamily="34" charset="-78"/>
              </a:rPr>
              <a:t>Content Distribution </a:t>
            </a:r>
            <a:r>
              <a:rPr lang="en-US" altLang="en-US" sz="3600" dirty="0" smtClean="0">
                <a:latin typeface="Avenir Book" panose="020B0503020203020204" pitchFamily="34" charset="-78"/>
                <a:ea typeface="ＭＳ Ｐゴシック" panose="020B0600070205080204" pitchFamily="34" charset="-128"/>
                <a:cs typeface="Avenir Book" panose="020B0503020203020204" pitchFamily="34" charset="-78"/>
              </a:rPr>
              <a:t>Networks: DNS Redirection</a:t>
            </a:r>
            <a:endParaRPr lang="en-US" altLang="en-US" sz="3600" dirty="0">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 name="Rectangle 11"/>
          <p:cNvSpPr/>
          <p:nvPr/>
        </p:nvSpPr>
        <p:spPr>
          <a:xfrm>
            <a:off x="1948542" y="5034644"/>
            <a:ext cx="7772400" cy="342900"/>
          </a:xfrm>
          <a:prstGeom prst="rect">
            <a:avLst/>
          </a:prstGeom>
          <a:noFill/>
          <a:ln>
            <a:noFill/>
          </a:ln>
        </p:spPr>
        <p:txBody>
          <a:bodyPr anchor="ctr">
            <a:noAutofit/>
          </a:bodyPr>
          <a:lstStyle/>
          <a:p>
            <a:pPr algn="ctr"/>
            <a:endParaRPr lang="en-US" sz="2000" dirty="0">
              <a:latin typeface="Arial"/>
            </a:endParaRPr>
          </a:p>
        </p:txBody>
      </p:sp>
      <p:grpSp>
        <p:nvGrpSpPr>
          <p:cNvPr id="6" name="Group 5"/>
          <p:cNvGrpSpPr>
            <a:grpSpLocks noGrp="1" noUngrp="1" noChangeAspect="1"/>
          </p:cNvGrpSpPr>
          <p:nvPr/>
        </p:nvGrpSpPr>
        <p:grpSpPr>
          <a:xfrm>
            <a:off x="2438400" y="1092755"/>
            <a:ext cx="7772400" cy="3714750"/>
            <a:chOff x="685800" y="1800225"/>
            <a:chExt cx="7772400" cy="3714750"/>
          </a:xfrm>
        </p:grpSpPr>
        <p:pic>
          <p:nvPicPr>
            <p:cNvPr id="7" name="Picture 6" descr="07_Page_41.tif"/>
            <p:cNvPicPr>
              <a:picLocks noRot="1" noChangeAspect="1" noMove="1" noResize="1"/>
            </p:cNvPicPr>
            <p:nvPr isPhoto="1"/>
          </p:nvPicPr>
          <p:blipFill>
            <a:blip r:embed="rId3" cstate="print">
              <a:lum/>
            </a:blip>
            <a:stretch>
              <a:fillRect/>
            </a:stretch>
          </p:blipFill>
          <p:spPr>
            <a:xfrm>
              <a:off x="685800" y="1800225"/>
              <a:ext cx="7772400" cy="3257550"/>
            </a:xfrm>
            <a:prstGeom prst="rect">
              <a:avLst/>
            </a:prstGeom>
            <a:noFill/>
            <a:ln>
              <a:noFill/>
            </a:ln>
          </p:spPr>
        </p:pic>
        <p:sp>
          <p:nvSpPr>
            <p:cNvPr id="8" name="Rectangle 7"/>
            <p:cNvSpPr/>
            <p:nvPr/>
          </p:nvSpPr>
          <p:spPr>
            <a:xfrm>
              <a:off x="685800" y="5172075"/>
              <a:ext cx="7772400" cy="342900"/>
            </a:xfrm>
            <a:prstGeom prst="rect">
              <a:avLst/>
            </a:prstGeom>
            <a:noFill/>
            <a:ln>
              <a:noFill/>
            </a:ln>
          </p:spPr>
          <p:txBody>
            <a:bodyPr anchor="ctr">
              <a:noAutofit/>
            </a:bodyPr>
            <a:lstStyle/>
            <a:p>
              <a:pPr algn="ctr"/>
              <a:endParaRPr lang="en-US" sz="2000" dirty="0">
                <a:latin typeface="Arial"/>
              </a:endParaRPr>
            </a:p>
          </p:txBody>
        </p:sp>
      </p:grpSp>
      <p:sp>
        <p:nvSpPr>
          <p:cNvPr id="9" name="TextBox 8"/>
          <p:cNvSpPr txBox="1"/>
          <p:nvPr/>
        </p:nvSpPr>
        <p:spPr>
          <a:xfrm>
            <a:off x="4370367" y="4669541"/>
            <a:ext cx="3827335" cy="369332"/>
          </a:xfrm>
          <a:prstGeom prst="rect">
            <a:avLst/>
          </a:prstGeom>
          <a:solidFill>
            <a:srgbClr val="FF9999">
              <a:alpha val="32000"/>
            </a:srgbClr>
          </a:solidFill>
          <a:ln cap="rnd">
            <a:solidFill>
              <a:srgbClr val="C00000"/>
            </a:solidFill>
          </a:ln>
        </p:spPr>
        <p:txBody>
          <a:bodyPr wrap="square" rtlCol="0">
            <a:spAutoFit/>
          </a:bodyPr>
          <a:lstStyle/>
          <a:p>
            <a:pPr algn="ctr"/>
            <a:r>
              <a:rPr lang="en-IN" dirty="0" smtClean="0">
                <a:solidFill>
                  <a:srgbClr val="0000CC"/>
                </a:solidFill>
                <a:latin typeface="Avenir Book" panose="020B0503020203020204" pitchFamily="34" charset="-78"/>
                <a:cs typeface="Avenir Book" panose="020B0503020203020204" pitchFamily="34" charset="-78"/>
              </a:rPr>
              <a:t>http://www.Netflix.com/page.html</a:t>
            </a:r>
            <a:endParaRPr lang="en-IN" dirty="0">
              <a:solidFill>
                <a:srgbClr val="0000CC"/>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4364928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a:xfrm>
            <a:off x="712380" y="207963"/>
            <a:ext cx="10334847" cy="925512"/>
          </a:xfrm>
        </p:spPr>
        <p:txBody>
          <a:bodyPr>
            <a:normAutofit/>
          </a:bodyPr>
          <a:lstStyle/>
          <a:p>
            <a:pPr algn="ctr"/>
            <a:r>
              <a:rPr lang="en-US" altLang="en-US" dirty="0">
                <a:latin typeface="Avenir Book" panose="020B0503020203020204" pitchFamily="34" charset="-78"/>
                <a:ea typeface="ＭＳ Ｐゴシック" panose="020B0600070205080204" pitchFamily="34" charset="-128"/>
                <a:cs typeface="Avenir Book" panose="020B0503020203020204" pitchFamily="34" charset="-78"/>
              </a:rPr>
              <a:t>Content Distribution Networks (CDNs)</a:t>
            </a:r>
            <a:endParaRPr lang="en-US" altLang="en-US" dirty="0">
              <a:latin typeface="Avenir Book" panose="020B0503020203020204" pitchFamily="34" charset="-78"/>
              <a:cs typeface="Avenir Book" panose="020B0503020203020204" pitchFamily="34" charset="-78"/>
            </a:endParaRPr>
          </a:p>
        </p:txBody>
      </p:sp>
      <p:sp>
        <p:nvSpPr>
          <p:cNvPr id="102405" name="Rectangle 3"/>
          <p:cNvSpPr>
            <a:spLocks noGrp="1" noChangeArrowheads="1"/>
          </p:cNvSpPr>
          <p:nvPr>
            <p:ph sz="half" idx="1"/>
          </p:nvPr>
        </p:nvSpPr>
        <p:spPr>
          <a:xfrm>
            <a:off x="1504506" y="1395893"/>
            <a:ext cx="8989827" cy="2641600"/>
          </a:xfrm>
        </p:spPr>
        <p:txBody>
          <a:bodyPr/>
          <a:lstStyle/>
          <a:p>
            <a:pPr>
              <a:lnSpc>
                <a:spcPct val="75000"/>
              </a:lnSpc>
              <a:buFont typeface="Wingdings" panose="05000000000000000000" pitchFamily="2" charset="2"/>
              <a:buNone/>
            </a:pPr>
            <a:r>
              <a:rPr lang="en-US" altLang="en-US" dirty="0" smtClean="0">
                <a:solidFill>
                  <a:srgbClr val="CC0000"/>
                </a:solidFill>
                <a:latin typeface="Avenir Book" panose="020B0503020203020204" pitchFamily="34" charset="-78"/>
                <a:cs typeface="Avenir Book" panose="020B0503020203020204" pitchFamily="34" charset="-78"/>
              </a:rPr>
              <a:t>Win-win solution for all parties:</a:t>
            </a:r>
            <a:endParaRPr lang="en-US" altLang="en-US" dirty="0">
              <a:solidFill>
                <a:srgbClr val="CC0000"/>
              </a:solidFill>
              <a:latin typeface="Avenir Book" panose="020B0503020203020204" pitchFamily="34" charset="-78"/>
              <a:cs typeface="Avenir Book" panose="020B0503020203020204" pitchFamily="34" charset="-78"/>
            </a:endParaRPr>
          </a:p>
          <a:p>
            <a:pPr marL="228600" lvl="1">
              <a:lnSpc>
                <a:spcPct val="75000"/>
              </a:lnSpc>
              <a:spcBef>
                <a:spcPts val="1000"/>
              </a:spcBef>
            </a:pPr>
            <a:r>
              <a:rPr lang="en-US" altLang="en-US" sz="2400" dirty="0" smtClean="0">
                <a:latin typeface="Avenir Book" panose="020B0503020203020204" pitchFamily="34" charset="-78"/>
                <a:cs typeface="Avenir Book" panose="020B0503020203020204" pitchFamily="34" charset="-78"/>
              </a:rPr>
              <a:t>Reduces server load </a:t>
            </a:r>
            <a:r>
              <a:rPr lang="en-US" altLang="en-US" sz="2400" dirty="0" smtClean="0">
                <a:latin typeface="Avenir Book" panose="020B0503020203020204" pitchFamily="34" charset="-78"/>
                <a:cs typeface="Avenir Book" panose="020B0503020203020204" pitchFamily="34" charset="-78"/>
                <a:sym typeface="Wingdings" panose="05000000000000000000" pitchFamily="2" charset="2"/>
              </a:rPr>
              <a:t> Content providers are </a:t>
            </a:r>
            <a:r>
              <a:rPr lang="en-IN" altLang="en-US" dirty="0">
                <a:solidFill>
                  <a:srgbClr val="0000FF"/>
                </a:solidFill>
                <a:latin typeface="Segoe UI Emoji" panose="020B0502040204020203" pitchFamily="34" charset="0"/>
                <a:ea typeface="Segoe UI Emoji" panose="020B0502040204020203" pitchFamily="34" charset="0"/>
              </a:rPr>
              <a:t>🙂</a:t>
            </a:r>
            <a:endParaRPr lang="th-TH" altLang="en-US" dirty="0">
              <a:solidFill>
                <a:srgbClr val="0000FF"/>
              </a:solidFill>
            </a:endParaRPr>
          </a:p>
          <a:p>
            <a:pPr marL="228600" lvl="1">
              <a:lnSpc>
                <a:spcPct val="75000"/>
              </a:lnSpc>
              <a:spcBef>
                <a:spcPts val="1000"/>
              </a:spcBef>
            </a:pPr>
            <a:r>
              <a:rPr lang="en-US" altLang="en-US" sz="2400" dirty="0" smtClean="0">
                <a:latin typeface="Avenir Book" panose="020B0503020203020204" pitchFamily="34" charset="-78"/>
                <a:cs typeface="Avenir Book" panose="020B0503020203020204" pitchFamily="34" charset="-78"/>
              </a:rPr>
              <a:t>Reduces network load </a:t>
            </a:r>
            <a:r>
              <a:rPr lang="en-US" altLang="en-US" sz="2400" dirty="0" smtClean="0">
                <a:latin typeface="Avenir Book" panose="020B0503020203020204" pitchFamily="34" charset="-78"/>
                <a:cs typeface="Avenir Book" panose="020B0503020203020204" pitchFamily="34" charset="-78"/>
                <a:sym typeface="Wingdings" panose="05000000000000000000" pitchFamily="2" charset="2"/>
              </a:rPr>
              <a:t> ISPs are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en-US" altLang="en-US" sz="2400" dirty="0">
              <a:latin typeface="Avenir Book" panose="020B0503020203020204" pitchFamily="34" charset="-78"/>
              <a:cs typeface="Avenir Book" panose="020B0503020203020204" pitchFamily="34" charset="-78"/>
            </a:endParaRPr>
          </a:p>
          <a:p>
            <a:pPr marL="228600" lvl="1">
              <a:lnSpc>
                <a:spcPct val="75000"/>
              </a:lnSpc>
              <a:spcBef>
                <a:spcPts val="1000"/>
              </a:spcBef>
            </a:pPr>
            <a:r>
              <a:rPr lang="en-US" altLang="en-US" sz="2400" dirty="0" smtClean="0">
                <a:latin typeface="Avenir Book" panose="020B0503020203020204" pitchFamily="34" charset="-78"/>
                <a:cs typeface="Avenir Book" panose="020B0503020203020204" pitchFamily="34" charset="-78"/>
              </a:rPr>
              <a:t>Reduces content download time </a:t>
            </a:r>
            <a:r>
              <a:rPr lang="en-US" altLang="en-US" sz="2400" dirty="0" smtClean="0">
                <a:latin typeface="Avenir Book" panose="020B0503020203020204" pitchFamily="34" charset="-78"/>
                <a:cs typeface="Avenir Book" panose="020B0503020203020204" pitchFamily="34" charset="-78"/>
                <a:sym typeface="Wingdings" panose="05000000000000000000" pitchFamily="2" charset="2"/>
              </a:rPr>
              <a:t> Users/customers are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dirty="0">
              <a:solidFill>
                <a:srgbClr val="0000FF"/>
              </a:solidFill>
            </a:endParaRPr>
          </a:p>
        </p:txBody>
      </p:sp>
    </p:spTree>
    <p:extLst>
      <p:ext uri="{BB962C8B-B14F-4D97-AF65-F5344CB8AC3E}">
        <p14:creationId xmlns:p14="http://schemas.microsoft.com/office/powerpoint/2010/main" val="25230898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a:latin typeface="Avenir Book" panose="020B0503020203020204" pitchFamily="34" charset="-78"/>
                <a:cs typeface="Avenir Book" panose="020B0503020203020204" pitchFamily="34" charset="-78"/>
              </a:rPr>
              <a:t>Electronic Mail</a:t>
            </a: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72937822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3" name="Rectangle 3"/>
          <p:cNvSpPr>
            <a:spLocks noGrp="1" noChangeArrowheads="1"/>
          </p:cNvSpPr>
          <p:nvPr>
            <p:ph sz="half" idx="1"/>
          </p:nvPr>
        </p:nvSpPr>
        <p:spPr>
          <a:xfrm>
            <a:off x="221557" y="1088940"/>
            <a:ext cx="6229119" cy="4372522"/>
          </a:xfrm>
        </p:spPr>
        <p:txBody>
          <a:bodyPr>
            <a:normAutofit/>
          </a:bodyPr>
          <a:lstStyle/>
          <a:p>
            <a:pPr marL="352425" lvl="0" indent="-222250">
              <a:buClr>
                <a:srgbClr val="0000A3"/>
              </a:buClr>
              <a:buNone/>
              <a:defRPr/>
            </a:pPr>
            <a:r>
              <a:rPr lang="en-US" altLang="en-US" sz="32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User Agent</a:t>
            </a:r>
          </a:p>
          <a:p>
            <a:pPr marL="460375" lvl="0" indent="-215900">
              <a:spcBef>
                <a:spcPts val="400"/>
              </a:spcBef>
              <a:buClr>
                <a:srgbClr val="0000A3"/>
              </a:buClr>
              <a:buFont typeface="Wingdings" pitchFamily="2" charset="2"/>
              <a:buChar char="§"/>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a.k.a. “</a:t>
            </a:r>
            <a:r>
              <a:rPr lang="en-US" altLang="ja-JP"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mail reader”</a:t>
            </a:r>
          </a:p>
          <a:p>
            <a:pPr marL="460375" lvl="0" indent="-215900">
              <a:spcBef>
                <a:spcPts val="400"/>
              </a:spcBef>
              <a:buClr>
                <a:srgbClr val="0000A3"/>
              </a:buClr>
              <a:buFont typeface="Wingdings" pitchFamily="2" charset="2"/>
              <a:buChar char="§"/>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Composing, editing, reading mail messages</a:t>
            </a:r>
          </a:p>
          <a:p>
            <a:pPr marL="0" indent="0">
              <a:buNone/>
            </a:pPr>
            <a:endParaRPr lang="en-US" altLang="ja-JP" sz="2400" dirty="0">
              <a:latin typeface="Avenir Book" panose="020B0503020203020204" pitchFamily="34" charset="-78"/>
              <a:cs typeface="Avenir Book" panose="020B0503020203020204" pitchFamily="34" charset="-78"/>
            </a:endParaRPr>
          </a:p>
          <a:p>
            <a:pPr marL="352425" lvl="0" indent="-222250">
              <a:buClr>
                <a:srgbClr val="0000A3"/>
              </a:buClr>
              <a:buNone/>
              <a:defRPr/>
            </a:pPr>
            <a:r>
              <a:rPr lang="en-US" altLang="en-US"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Mail servers:</a:t>
            </a:r>
          </a:p>
          <a:p>
            <a:pPr marL="352425" lvl="0" indent="-222250">
              <a:buClr>
                <a:srgbClr val="0000A3"/>
              </a:buClr>
              <a:buFont typeface="Wingdings" pitchFamily="2" charset="2"/>
              <a:buChar char="§"/>
              <a:defRPr/>
            </a:pPr>
            <a:r>
              <a:rPr lang="en-US" altLang="en-US" sz="2400" dirty="0">
                <a:solidFill>
                  <a:srgbClr val="0000A3"/>
                </a:solidFill>
                <a:latin typeface="Avenir Book" panose="020B0503020203020204" pitchFamily="34" charset="-78"/>
                <a:ea typeface="ＭＳ Ｐゴシック" panose="020B0600070205080204" pitchFamily="34" charset="-128"/>
                <a:cs typeface="Avenir Book" panose="020B0503020203020204" pitchFamily="34" charset="-78"/>
              </a:rPr>
              <a:t>Mailbox</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contains incoming messages for user</a:t>
            </a:r>
          </a:p>
          <a:p>
            <a:pPr marL="352425" lvl="0" indent="-222250">
              <a:buClr>
                <a:srgbClr val="0000A3"/>
              </a:buClr>
              <a:buFont typeface="Wingdings" pitchFamily="2" charset="2"/>
              <a:buChar char="§"/>
              <a:defRPr/>
            </a:pPr>
            <a:r>
              <a:rPr lang="en-US" altLang="en-US" sz="2400" dirty="0">
                <a:solidFill>
                  <a:srgbClr val="0000A3"/>
                </a:solidFill>
                <a:latin typeface="Avenir Book" panose="020B0503020203020204" pitchFamily="34" charset="-78"/>
                <a:ea typeface="ＭＳ Ｐゴシック" panose="020B0600070205080204" pitchFamily="34" charset="-128"/>
                <a:cs typeface="Avenir Book" panose="020B0503020203020204" pitchFamily="34" charset="-78"/>
              </a:rPr>
              <a:t>Message queue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of outgoing (to be sent) mail messages</a:t>
            </a:r>
          </a:p>
          <a:p>
            <a:pPr marL="457200" lvl="1" indent="0">
              <a:buNone/>
            </a:pPr>
            <a:endParaRPr lang="en-US" altLang="en-US" sz="2200" dirty="0">
              <a:latin typeface="Avenir Book" panose="020B0503020203020204" pitchFamily="34" charset="-78"/>
              <a:cs typeface="Avenir Book" panose="020B0503020203020204" pitchFamily="34" charset="-78"/>
            </a:endParaRPr>
          </a:p>
        </p:txBody>
      </p:sp>
      <p:sp>
        <p:nvSpPr>
          <p:cNvPr id="202" name="Rectangle 2"/>
          <p:cNvSpPr>
            <a:spLocks noGrp="1" noChangeArrowheads="1"/>
          </p:cNvSpPr>
          <p:nvPr>
            <p:ph type="title"/>
          </p:nvPr>
        </p:nvSpPr>
        <p:spPr>
          <a:xfrm>
            <a:off x="1900238" y="222250"/>
            <a:ext cx="7772400" cy="882650"/>
          </a:xfrm>
        </p:spPr>
        <p:txBody>
          <a:bodyPr/>
          <a:lstStyle/>
          <a:p>
            <a:r>
              <a:rPr lang="en-US" altLang="en-US" sz="4000" dirty="0">
                <a:latin typeface="Avenir Book" panose="020B0503020203020204" pitchFamily="34" charset="-78"/>
                <a:cs typeface="Avenir Book" panose="020B0503020203020204" pitchFamily="34" charset="-78"/>
              </a:rPr>
              <a:t>Electronic Mail</a:t>
            </a:r>
            <a:endParaRPr lang="en-US" altLang="en-US" dirty="0">
              <a:latin typeface="Avenir Book" panose="020B0503020203020204" pitchFamily="34" charset="-78"/>
              <a:cs typeface="Avenir Book" panose="020B0503020203020204" pitchFamily="34" charset="-78"/>
            </a:endParaRPr>
          </a:p>
        </p:txBody>
      </p:sp>
      <p:grpSp>
        <p:nvGrpSpPr>
          <p:cNvPr id="404" name="Group 279">
            <a:extLst>
              <a:ext uri="{FF2B5EF4-FFF2-40B4-BE49-F238E27FC236}">
                <a16:creationId xmlns:a16="http://schemas.microsoft.com/office/drawing/2014/main" id="{2EF60A4B-BB2C-B34B-90F3-D1FE6C8FFDAD}"/>
              </a:ext>
            </a:extLst>
          </p:cNvPr>
          <p:cNvGrpSpPr>
            <a:grpSpLocks/>
          </p:cNvGrpSpPr>
          <p:nvPr/>
        </p:nvGrpSpPr>
        <p:grpSpPr bwMode="auto">
          <a:xfrm>
            <a:off x="10222895" y="3964773"/>
            <a:ext cx="1887538" cy="941388"/>
            <a:chOff x="4458" y="3355"/>
            <a:chExt cx="1189" cy="593"/>
          </a:xfrm>
        </p:grpSpPr>
        <p:sp>
          <p:nvSpPr>
            <p:cNvPr id="405" name="Text Box 263">
              <a:extLst>
                <a:ext uri="{FF2B5EF4-FFF2-40B4-BE49-F238E27FC236}">
                  <a16:creationId xmlns:a16="http://schemas.microsoft.com/office/drawing/2014/main" id="{41250870-CE47-A94F-91C6-42B94321E1E7}"/>
                </a:ext>
              </a:extLst>
            </p:cNvPr>
            <p:cNvSpPr txBox="1">
              <a:spLocks noChangeArrowheads="1"/>
            </p:cNvSpPr>
            <p:nvPr/>
          </p:nvSpPr>
          <p:spPr bwMode="auto">
            <a:xfrm>
              <a:off x="4516" y="3715"/>
              <a:ext cx="9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0000"/>
                  </a:solidFill>
                  <a:latin typeface="Avenir Book" panose="020B0503020203020204" pitchFamily="34" charset="-78"/>
                  <a:cs typeface="Avenir Book" panose="020B0503020203020204" pitchFamily="34" charset="-78"/>
                </a:rPr>
                <a:t>U</a:t>
              </a:r>
              <a:r>
                <a:rPr kumimoji="0" lang="en-US" altLang="en-US" sz="1800" b="0" i="0" u="none" strike="noStrike" kern="0" cap="none" spc="0" normalizeH="0" baseline="0" noProof="0" dirty="0" err="1" smtClean="0">
                  <a:ln>
                    <a:noFill/>
                  </a:ln>
                  <a:solidFill>
                    <a:srgbClr val="000000"/>
                  </a:solidFill>
                  <a:effectLst/>
                  <a:uLnTx/>
                  <a:uFillTx/>
                  <a:latin typeface="Avenir Book" panose="020B0503020203020204" pitchFamily="34" charset="-78"/>
                  <a:cs typeface="Avenir Book" panose="020B0503020203020204" pitchFamily="34" charset="-78"/>
                </a:rPr>
                <a:t>ser</a:t>
              </a:r>
              <a:r>
                <a:rPr kumimoji="0" lang="en-US" altLang="en-US" sz="1800" b="0" i="0" u="none" strike="noStrike" kern="0" cap="none" spc="0" normalizeH="0" baseline="0" noProof="0" dirty="0" smtClean="0">
                  <a:ln>
                    <a:noFill/>
                  </a:ln>
                  <a:solidFill>
                    <a:srgbClr val="000000"/>
                  </a:solidFill>
                  <a:effectLst/>
                  <a:uLnTx/>
                  <a:uFillTx/>
                  <a:latin typeface="Avenir Book" panose="020B0503020203020204" pitchFamily="34" charset="-78"/>
                  <a:cs typeface="Avenir Book" panose="020B0503020203020204" pitchFamily="34" charset="-78"/>
                </a:rPr>
                <a:t> </a:t>
              </a:r>
              <a:r>
                <a:rPr kumimoji="0" lang="en-US" altLang="en-US" sz="1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mailbox</a:t>
              </a:r>
              <a:endParaRPr kumimoji="0" lang="en-US" altLang="en-US" sz="2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06" name="Group 278">
              <a:extLst>
                <a:ext uri="{FF2B5EF4-FFF2-40B4-BE49-F238E27FC236}">
                  <a16:creationId xmlns:a16="http://schemas.microsoft.com/office/drawing/2014/main" id="{F337E40C-B180-194A-B368-8F35ECF83896}"/>
                </a:ext>
              </a:extLst>
            </p:cNvPr>
            <p:cNvGrpSpPr>
              <a:grpSpLocks/>
            </p:cNvGrpSpPr>
            <p:nvPr/>
          </p:nvGrpSpPr>
          <p:grpSpPr bwMode="auto">
            <a:xfrm>
              <a:off x="4458" y="3408"/>
              <a:ext cx="450" cy="120"/>
              <a:chOff x="4314" y="3444"/>
              <a:chExt cx="450" cy="120"/>
            </a:xfrm>
          </p:grpSpPr>
          <p:sp>
            <p:nvSpPr>
              <p:cNvPr id="409" name="Rectangle 264">
                <a:extLst>
                  <a:ext uri="{FF2B5EF4-FFF2-40B4-BE49-F238E27FC236}">
                    <a16:creationId xmlns:a16="http://schemas.microsoft.com/office/drawing/2014/main" id="{952BA00D-1B4A-4948-82B5-82AE8D13A24F}"/>
                  </a:ext>
                </a:extLst>
              </p:cNvPr>
              <p:cNvSpPr>
                <a:spLocks noChangeArrowheads="1"/>
              </p:cNvSpPr>
              <p:nvPr/>
            </p:nvSpPr>
            <p:spPr bwMode="auto">
              <a:xfrm>
                <a:off x="4314" y="3444"/>
                <a:ext cx="450" cy="120"/>
              </a:xfrm>
              <a:prstGeom prst="rect">
                <a:avLst/>
              </a:prstGeom>
              <a:solidFill>
                <a:srgbClr val="00FF00"/>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0" name="Line 265">
                <a:extLst>
                  <a:ext uri="{FF2B5EF4-FFF2-40B4-BE49-F238E27FC236}">
                    <a16:creationId xmlns:a16="http://schemas.microsoft.com/office/drawing/2014/main" id="{B275CB99-7AAC-A148-8381-65E960D05921}"/>
                  </a:ext>
                </a:extLst>
              </p:cNvPr>
              <p:cNvSpPr>
                <a:spLocks noChangeShapeType="1"/>
              </p:cNvSpPr>
              <p:nvPr/>
            </p:nvSpPr>
            <p:spPr bwMode="auto">
              <a:xfrm>
                <a:off x="4363" y="3472"/>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1" name="Line 266">
                <a:extLst>
                  <a:ext uri="{FF2B5EF4-FFF2-40B4-BE49-F238E27FC236}">
                    <a16:creationId xmlns:a16="http://schemas.microsoft.com/office/drawing/2014/main" id="{47491974-AD71-004E-AB59-0655640AEC45}"/>
                  </a:ext>
                </a:extLst>
              </p:cNvPr>
              <p:cNvSpPr>
                <a:spLocks noChangeShapeType="1"/>
              </p:cNvSpPr>
              <p:nvPr/>
            </p:nvSpPr>
            <p:spPr bwMode="auto">
              <a:xfrm flipH="1">
                <a:off x="4472" y="3471"/>
                <a:ext cx="6"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2" name="Line 267">
                <a:extLst>
                  <a:ext uri="{FF2B5EF4-FFF2-40B4-BE49-F238E27FC236}">
                    <a16:creationId xmlns:a16="http://schemas.microsoft.com/office/drawing/2014/main" id="{B200EE76-91FF-8846-8C54-A23D92713A6F}"/>
                  </a:ext>
                </a:extLst>
              </p:cNvPr>
              <p:cNvSpPr>
                <a:spLocks noChangeShapeType="1"/>
              </p:cNvSpPr>
              <p:nvPr/>
            </p:nvSpPr>
            <p:spPr bwMode="auto">
              <a:xfrm>
                <a:off x="4527" y="347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3" name="Line 268">
                <a:extLst>
                  <a:ext uri="{FF2B5EF4-FFF2-40B4-BE49-F238E27FC236}">
                    <a16:creationId xmlns:a16="http://schemas.microsoft.com/office/drawing/2014/main" id="{FF930B76-2857-B14D-AD85-09CD6FA57CA5}"/>
                  </a:ext>
                </a:extLst>
              </p:cNvPr>
              <p:cNvSpPr>
                <a:spLocks noChangeShapeType="1"/>
              </p:cNvSpPr>
              <p:nvPr/>
            </p:nvSpPr>
            <p:spPr bwMode="auto">
              <a:xfrm>
                <a:off x="4584" y="3471"/>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4" name="Line 269">
                <a:extLst>
                  <a:ext uri="{FF2B5EF4-FFF2-40B4-BE49-F238E27FC236}">
                    <a16:creationId xmlns:a16="http://schemas.microsoft.com/office/drawing/2014/main" id="{A45A103A-DECC-1641-9DE7-659C116522FC}"/>
                  </a:ext>
                </a:extLst>
              </p:cNvPr>
              <p:cNvSpPr>
                <a:spLocks noChangeShapeType="1"/>
              </p:cNvSpPr>
              <p:nvPr/>
            </p:nvSpPr>
            <p:spPr bwMode="auto">
              <a:xfrm>
                <a:off x="4645" y="3471"/>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5" name="Line 270">
                <a:extLst>
                  <a:ext uri="{FF2B5EF4-FFF2-40B4-BE49-F238E27FC236}">
                    <a16:creationId xmlns:a16="http://schemas.microsoft.com/office/drawing/2014/main" id="{73B06C32-185A-D246-82A4-C6DC25E70096}"/>
                  </a:ext>
                </a:extLst>
              </p:cNvPr>
              <p:cNvSpPr>
                <a:spLocks noChangeShapeType="1"/>
              </p:cNvSpPr>
              <p:nvPr/>
            </p:nvSpPr>
            <p:spPr bwMode="auto">
              <a:xfrm>
                <a:off x="4701" y="3471"/>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6" name="Line 271">
                <a:extLst>
                  <a:ext uri="{FF2B5EF4-FFF2-40B4-BE49-F238E27FC236}">
                    <a16:creationId xmlns:a16="http://schemas.microsoft.com/office/drawing/2014/main" id="{7341EBA5-2E81-A74B-8F94-6ADE0EB85AE6}"/>
                  </a:ext>
                </a:extLst>
              </p:cNvPr>
              <p:cNvSpPr>
                <a:spLocks noChangeShapeType="1"/>
              </p:cNvSpPr>
              <p:nvPr/>
            </p:nvSpPr>
            <p:spPr bwMode="auto">
              <a:xfrm>
                <a:off x="4416" y="3472"/>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07" name="Rectangle 272">
              <a:extLst>
                <a:ext uri="{FF2B5EF4-FFF2-40B4-BE49-F238E27FC236}">
                  <a16:creationId xmlns:a16="http://schemas.microsoft.com/office/drawing/2014/main" id="{0B665308-9EC4-5A44-9326-2A177FF67D5A}"/>
                </a:ext>
              </a:extLst>
            </p:cNvPr>
            <p:cNvSpPr>
              <a:spLocks noChangeArrowheads="1"/>
            </p:cNvSpPr>
            <p:nvPr/>
          </p:nvSpPr>
          <p:spPr bwMode="auto">
            <a:xfrm>
              <a:off x="4472" y="3779"/>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08" name="Text Box 277">
              <a:extLst>
                <a:ext uri="{FF2B5EF4-FFF2-40B4-BE49-F238E27FC236}">
                  <a16:creationId xmlns:a16="http://schemas.microsoft.com/office/drawing/2014/main" id="{F20D1BFA-9817-D84B-AAED-9E047761E91E}"/>
                </a:ext>
              </a:extLst>
            </p:cNvPr>
            <p:cNvSpPr txBox="1">
              <a:spLocks noChangeArrowheads="1"/>
            </p:cNvSpPr>
            <p:nvPr/>
          </p:nvSpPr>
          <p:spPr bwMode="auto">
            <a:xfrm>
              <a:off x="4492" y="3355"/>
              <a:ext cx="115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0000"/>
                  </a:solidFill>
                  <a:latin typeface="Avenir Book" panose="020B0503020203020204" pitchFamily="34" charset="-78"/>
                  <a:cs typeface="Avenir Book" panose="020B0503020203020204" pitchFamily="34" charset="-78"/>
                </a:rPr>
                <a:t>O</a:t>
              </a:r>
              <a:r>
                <a:rPr kumimoji="0" lang="en-US" altLang="en-US" sz="1800" b="0" i="0" u="none" strike="noStrike" kern="0" cap="none" spc="0" normalizeH="0" baseline="0" noProof="0" dirty="0" err="1" smtClean="0">
                  <a:ln>
                    <a:noFill/>
                  </a:ln>
                  <a:solidFill>
                    <a:srgbClr val="000000"/>
                  </a:solidFill>
                  <a:effectLst/>
                  <a:uLnTx/>
                  <a:uFillTx/>
                  <a:latin typeface="Avenir Book" panose="020B0503020203020204" pitchFamily="34" charset="-78"/>
                  <a:cs typeface="Avenir Book" panose="020B0503020203020204" pitchFamily="34" charset="-78"/>
                </a:rPr>
                <a:t>utgoing</a:t>
              </a:r>
              <a:r>
                <a:rPr kumimoji="0" lang="en-US" altLang="en-US" sz="1800" b="0" i="0" u="none" strike="noStrike" kern="0" cap="none" spc="0" normalizeH="0" baseline="0" noProof="0" dirty="0" smtClean="0">
                  <a:ln>
                    <a:noFill/>
                  </a:ln>
                  <a:solidFill>
                    <a:srgbClr val="000000"/>
                  </a:solidFill>
                  <a:effectLst/>
                  <a:uLnTx/>
                  <a:uFillTx/>
                  <a:latin typeface="Avenir Book" panose="020B0503020203020204" pitchFamily="34" charset="-78"/>
                  <a:cs typeface="Avenir Book" panose="020B0503020203020204" pitchFamily="34" charset="-78"/>
                </a:rPr>
                <a:t> </a:t>
              </a:r>
              <a:endParaRPr kumimoji="0" lang="en-US" altLang="en-US" sz="1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message queue</a:t>
              </a:r>
              <a:endParaRPr kumimoji="0" lang="en-US" altLang="en-US" sz="2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417" name="Group 416">
            <a:extLst>
              <a:ext uri="{FF2B5EF4-FFF2-40B4-BE49-F238E27FC236}">
                <a16:creationId xmlns:a16="http://schemas.microsoft.com/office/drawing/2014/main" id="{A40EF7C7-BC9E-1D46-9787-9C4C966D32B3}"/>
              </a:ext>
            </a:extLst>
          </p:cNvPr>
          <p:cNvGrpSpPr/>
          <p:nvPr/>
        </p:nvGrpSpPr>
        <p:grpSpPr>
          <a:xfrm>
            <a:off x="7671668" y="485768"/>
            <a:ext cx="2992442" cy="3595688"/>
            <a:chOff x="7241455" y="1234950"/>
            <a:chExt cx="2992442" cy="3595688"/>
          </a:xfrm>
        </p:grpSpPr>
        <p:grpSp>
          <p:nvGrpSpPr>
            <p:cNvPr id="418" name="Group 417">
              <a:extLst>
                <a:ext uri="{FF2B5EF4-FFF2-40B4-BE49-F238E27FC236}">
                  <a16:creationId xmlns:a16="http://schemas.microsoft.com/office/drawing/2014/main" id="{40F0B8AA-4B19-CB47-90E3-2610230A6897}"/>
                </a:ext>
              </a:extLst>
            </p:cNvPr>
            <p:cNvGrpSpPr/>
            <p:nvPr/>
          </p:nvGrpSpPr>
          <p:grpSpPr>
            <a:xfrm>
              <a:off x="9233767" y="2182687"/>
              <a:ext cx="1000130" cy="1247776"/>
              <a:chOff x="9233767" y="2182687"/>
              <a:chExt cx="1000130" cy="1247776"/>
            </a:xfrm>
          </p:grpSpPr>
          <p:grpSp>
            <p:nvGrpSpPr>
              <p:cNvPr id="519" name="Group 389">
                <a:extLst>
                  <a:ext uri="{FF2B5EF4-FFF2-40B4-BE49-F238E27FC236}">
                    <a16:creationId xmlns:a16="http://schemas.microsoft.com/office/drawing/2014/main" id="{0E121856-D2CF-BD44-A732-5CF1698DF941}"/>
                  </a:ext>
                </a:extLst>
              </p:cNvPr>
              <p:cNvGrpSpPr>
                <a:grpSpLocks/>
              </p:cNvGrpSpPr>
              <p:nvPr/>
            </p:nvGrpSpPr>
            <p:grpSpPr bwMode="auto">
              <a:xfrm>
                <a:off x="9233767" y="2182687"/>
                <a:ext cx="477838" cy="715963"/>
                <a:chOff x="4140" y="429"/>
                <a:chExt cx="1425" cy="2396"/>
              </a:xfrm>
            </p:grpSpPr>
            <p:sp>
              <p:nvSpPr>
                <p:cNvPr id="536" name="Freeform 390">
                  <a:extLst>
                    <a:ext uri="{FF2B5EF4-FFF2-40B4-BE49-F238E27FC236}">
                      <a16:creationId xmlns:a16="http://schemas.microsoft.com/office/drawing/2014/main" id="{D8B60AB9-7CE6-F14B-893A-0B1ECB740A5D}"/>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7" name="Rectangle 391">
                  <a:extLst>
                    <a:ext uri="{FF2B5EF4-FFF2-40B4-BE49-F238E27FC236}">
                      <a16:creationId xmlns:a16="http://schemas.microsoft.com/office/drawing/2014/main" id="{D3C4D367-DB85-294D-941E-C4CCF95D17E3}"/>
                    </a:ext>
                  </a:extLst>
                </p:cNvPr>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38" name="Freeform 392">
                  <a:extLst>
                    <a:ext uri="{FF2B5EF4-FFF2-40B4-BE49-F238E27FC236}">
                      <a16:creationId xmlns:a16="http://schemas.microsoft.com/office/drawing/2014/main" id="{5CA055FA-0720-7840-BE18-48478EEE554C}"/>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9" name="Freeform 393">
                  <a:extLst>
                    <a:ext uri="{FF2B5EF4-FFF2-40B4-BE49-F238E27FC236}">
                      <a16:creationId xmlns:a16="http://schemas.microsoft.com/office/drawing/2014/main" id="{3BBFE8BC-0BD4-134B-A671-36514DDAC58F}"/>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40" name="Rectangle 394">
                  <a:extLst>
                    <a:ext uri="{FF2B5EF4-FFF2-40B4-BE49-F238E27FC236}">
                      <a16:creationId xmlns:a16="http://schemas.microsoft.com/office/drawing/2014/main" id="{D0B0114B-71C7-6A4B-951C-64F84E158BCF}"/>
                    </a:ext>
                  </a:extLst>
                </p:cNvPr>
                <p:cNvSpPr>
                  <a:spLocks noChangeArrowheads="1"/>
                </p:cNvSpPr>
                <p:nvPr/>
              </p:nvSpPr>
              <p:spPr bwMode="auto">
                <a:xfrm>
                  <a:off x="4211" y="695"/>
                  <a:ext cx="597"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541" name="Group 395">
                  <a:extLst>
                    <a:ext uri="{FF2B5EF4-FFF2-40B4-BE49-F238E27FC236}">
                      <a16:creationId xmlns:a16="http://schemas.microsoft.com/office/drawing/2014/main" id="{CCE97BC5-B32E-A244-B98A-2D18B9679406}"/>
                    </a:ext>
                  </a:extLst>
                </p:cNvPr>
                <p:cNvGrpSpPr>
                  <a:grpSpLocks/>
                </p:cNvGrpSpPr>
                <p:nvPr/>
              </p:nvGrpSpPr>
              <p:grpSpPr bwMode="auto">
                <a:xfrm>
                  <a:off x="4749" y="668"/>
                  <a:ext cx="581" cy="145"/>
                  <a:chOff x="614" y="2568"/>
                  <a:chExt cx="725" cy="139"/>
                </a:xfrm>
              </p:grpSpPr>
              <p:sp>
                <p:nvSpPr>
                  <p:cNvPr id="566" name="AutoShape 396">
                    <a:extLst>
                      <a:ext uri="{FF2B5EF4-FFF2-40B4-BE49-F238E27FC236}">
                        <a16:creationId xmlns:a16="http://schemas.microsoft.com/office/drawing/2014/main" id="{EFA6368E-1013-B44C-9AE2-9FFA4CC527BB}"/>
                      </a:ext>
                    </a:extLst>
                  </p:cNvPr>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7" name="AutoShape 397">
                    <a:extLst>
                      <a:ext uri="{FF2B5EF4-FFF2-40B4-BE49-F238E27FC236}">
                        <a16:creationId xmlns:a16="http://schemas.microsoft.com/office/drawing/2014/main" id="{2A187B97-5F9E-CE47-A163-46FD77373D6B}"/>
                      </a:ext>
                    </a:extLst>
                  </p:cNvPr>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542" name="Rectangle 398">
                  <a:extLst>
                    <a:ext uri="{FF2B5EF4-FFF2-40B4-BE49-F238E27FC236}">
                      <a16:creationId xmlns:a16="http://schemas.microsoft.com/office/drawing/2014/main" id="{B19FBC61-83B0-A14E-99F0-5BFCCFCB1B17}"/>
                    </a:ext>
                  </a:extLst>
                </p:cNvPr>
                <p:cNvSpPr>
                  <a:spLocks noChangeArrowheads="1"/>
                </p:cNvSpPr>
                <p:nvPr/>
              </p:nvSpPr>
              <p:spPr bwMode="auto">
                <a:xfrm>
                  <a:off x="4225" y="1019"/>
                  <a:ext cx="597"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543" name="Group 399">
                  <a:extLst>
                    <a:ext uri="{FF2B5EF4-FFF2-40B4-BE49-F238E27FC236}">
                      <a16:creationId xmlns:a16="http://schemas.microsoft.com/office/drawing/2014/main" id="{1C88BBDC-CC23-854A-A7B8-9B5383302B0E}"/>
                    </a:ext>
                  </a:extLst>
                </p:cNvPr>
                <p:cNvGrpSpPr>
                  <a:grpSpLocks/>
                </p:cNvGrpSpPr>
                <p:nvPr/>
              </p:nvGrpSpPr>
              <p:grpSpPr bwMode="auto">
                <a:xfrm>
                  <a:off x="4747" y="994"/>
                  <a:ext cx="581" cy="134"/>
                  <a:chOff x="614" y="2568"/>
                  <a:chExt cx="725" cy="139"/>
                </a:xfrm>
              </p:grpSpPr>
              <p:sp>
                <p:nvSpPr>
                  <p:cNvPr id="564" name="AutoShape 400">
                    <a:extLst>
                      <a:ext uri="{FF2B5EF4-FFF2-40B4-BE49-F238E27FC236}">
                        <a16:creationId xmlns:a16="http://schemas.microsoft.com/office/drawing/2014/main" id="{D6910F87-2FF9-EA4E-BC68-494D372CF51F}"/>
                      </a:ext>
                    </a:extLst>
                  </p:cNvPr>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5" name="AutoShape 401">
                    <a:extLst>
                      <a:ext uri="{FF2B5EF4-FFF2-40B4-BE49-F238E27FC236}">
                        <a16:creationId xmlns:a16="http://schemas.microsoft.com/office/drawing/2014/main" id="{36245E4E-FB1E-2C43-BBAA-D642BCC1B1A4}"/>
                      </a:ext>
                    </a:extLst>
                  </p:cNvPr>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544" name="Rectangle 402">
                  <a:extLst>
                    <a:ext uri="{FF2B5EF4-FFF2-40B4-BE49-F238E27FC236}">
                      <a16:creationId xmlns:a16="http://schemas.microsoft.com/office/drawing/2014/main" id="{C98B4378-660F-1847-8A4B-3CAB9591D15D}"/>
                    </a:ext>
                  </a:extLst>
                </p:cNvPr>
                <p:cNvSpPr>
                  <a:spLocks noChangeArrowheads="1"/>
                </p:cNvSpPr>
                <p:nvPr/>
              </p:nvSpPr>
              <p:spPr bwMode="auto">
                <a:xfrm>
                  <a:off x="4216" y="1359"/>
                  <a:ext cx="597"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45" name="Rectangle 403">
                  <a:extLst>
                    <a:ext uri="{FF2B5EF4-FFF2-40B4-BE49-F238E27FC236}">
                      <a16:creationId xmlns:a16="http://schemas.microsoft.com/office/drawing/2014/main" id="{A0C2801C-C1EF-0E49-A30F-D154AACBD32C}"/>
                    </a:ext>
                  </a:extLst>
                </p:cNvPr>
                <p:cNvSpPr>
                  <a:spLocks noChangeArrowheads="1"/>
                </p:cNvSpPr>
                <p:nvPr/>
              </p:nvSpPr>
              <p:spPr bwMode="auto">
                <a:xfrm>
                  <a:off x="4230" y="1656"/>
                  <a:ext cx="592"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546" name="Group 404">
                  <a:extLst>
                    <a:ext uri="{FF2B5EF4-FFF2-40B4-BE49-F238E27FC236}">
                      <a16:creationId xmlns:a16="http://schemas.microsoft.com/office/drawing/2014/main" id="{C3C627D1-CE9C-6540-87D5-7005B1BB7761}"/>
                    </a:ext>
                  </a:extLst>
                </p:cNvPr>
                <p:cNvGrpSpPr>
                  <a:grpSpLocks/>
                </p:cNvGrpSpPr>
                <p:nvPr/>
              </p:nvGrpSpPr>
              <p:grpSpPr bwMode="auto">
                <a:xfrm>
                  <a:off x="4735" y="1627"/>
                  <a:ext cx="582" cy="151"/>
                  <a:chOff x="614" y="2568"/>
                  <a:chExt cx="725" cy="139"/>
                </a:xfrm>
              </p:grpSpPr>
              <p:sp>
                <p:nvSpPr>
                  <p:cNvPr id="562" name="AutoShape 405">
                    <a:extLst>
                      <a:ext uri="{FF2B5EF4-FFF2-40B4-BE49-F238E27FC236}">
                        <a16:creationId xmlns:a16="http://schemas.microsoft.com/office/drawing/2014/main" id="{F5475DB0-E162-B943-9743-BEE80D59A6BC}"/>
                      </a:ext>
                    </a:extLst>
                  </p:cNvPr>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3" name="AutoShape 406">
                    <a:extLst>
                      <a:ext uri="{FF2B5EF4-FFF2-40B4-BE49-F238E27FC236}">
                        <a16:creationId xmlns:a16="http://schemas.microsoft.com/office/drawing/2014/main" id="{0E11B07E-90A2-774A-B7AE-AC422F4C847B}"/>
                      </a:ext>
                    </a:extLst>
                  </p:cNvPr>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547" name="Freeform 407">
                  <a:extLst>
                    <a:ext uri="{FF2B5EF4-FFF2-40B4-BE49-F238E27FC236}">
                      <a16:creationId xmlns:a16="http://schemas.microsoft.com/office/drawing/2014/main" id="{1B37433A-90DE-CC44-828B-3C03F4C8E919}"/>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48" name="Group 408">
                  <a:extLst>
                    <a:ext uri="{FF2B5EF4-FFF2-40B4-BE49-F238E27FC236}">
                      <a16:creationId xmlns:a16="http://schemas.microsoft.com/office/drawing/2014/main" id="{38854C6D-17EC-FB41-ABA7-0643F7D45FAD}"/>
                    </a:ext>
                  </a:extLst>
                </p:cNvPr>
                <p:cNvGrpSpPr>
                  <a:grpSpLocks/>
                </p:cNvGrpSpPr>
                <p:nvPr/>
              </p:nvGrpSpPr>
              <p:grpSpPr bwMode="auto">
                <a:xfrm>
                  <a:off x="4739" y="1327"/>
                  <a:ext cx="582" cy="139"/>
                  <a:chOff x="614" y="2568"/>
                  <a:chExt cx="725" cy="139"/>
                </a:xfrm>
              </p:grpSpPr>
              <p:sp>
                <p:nvSpPr>
                  <p:cNvPr id="560" name="AutoShape 409">
                    <a:extLst>
                      <a:ext uri="{FF2B5EF4-FFF2-40B4-BE49-F238E27FC236}">
                        <a16:creationId xmlns:a16="http://schemas.microsoft.com/office/drawing/2014/main" id="{AE268757-BE47-B84D-A5F7-C7A75F7D40E3}"/>
                      </a:ext>
                    </a:extLst>
                  </p:cNvPr>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1" name="AutoShape 410">
                    <a:extLst>
                      <a:ext uri="{FF2B5EF4-FFF2-40B4-BE49-F238E27FC236}">
                        <a16:creationId xmlns:a16="http://schemas.microsoft.com/office/drawing/2014/main" id="{6C0AC9FF-5D0C-3B41-AEB8-B2A9150426C7}"/>
                      </a:ext>
                    </a:extLst>
                  </p:cNvPr>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549" name="Rectangle 411">
                  <a:extLst>
                    <a:ext uri="{FF2B5EF4-FFF2-40B4-BE49-F238E27FC236}">
                      <a16:creationId xmlns:a16="http://schemas.microsoft.com/office/drawing/2014/main" id="{24F7E0AB-A636-974F-9A33-43BD0E53FB8A}"/>
                    </a:ext>
                  </a:extLst>
                </p:cNvPr>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0" name="Freeform 412">
                  <a:extLst>
                    <a:ext uri="{FF2B5EF4-FFF2-40B4-BE49-F238E27FC236}">
                      <a16:creationId xmlns:a16="http://schemas.microsoft.com/office/drawing/2014/main" id="{626230FF-050C-984E-BC00-3872336DC4B2}"/>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1" name="Freeform 413">
                  <a:extLst>
                    <a:ext uri="{FF2B5EF4-FFF2-40B4-BE49-F238E27FC236}">
                      <a16:creationId xmlns:a16="http://schemas.microsoft.com/office/drawing/2014/main" id="{1F463BAA-0F23-DF45-8D3B-FFFDAEB5B7E7}"/>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2" name="Oval 414">
                  <a:extLst>
                    <a:ext uri="{FF2B5EF4-FFF2-40B4-BE49-F238E27FC236}">
                      <a16:creationId xmlns:a16="http://schemas.microsoft.com/office/drawing/2014/main" id="{1EC71AF3-4591-B945-BADD-38C9BADCC394}"/>
                    </a:ext>
                  </a:extLst>
                </p:cNvPr>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3" name="Freeform 415">
                  <a:extLst>
                    <a:ext uri="{FF2B5EF4-FFF2-40B4-BE49-F238E27FC236}">
                      <a16:creationId xmlns:a16="http://schemas.microsoft.com/office/drawing/2014/main" id="{3FA9BCF9-A6ED-5043-B90A-C3836646EE58}"/>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4" name="AutoShape 416">
                  <a:extLst>
                    <a:ext uri="{FF2B5EF4-FFF2-40B4-BE49-F238E27FC236}">
                      <a16:creationId xmlns:a16="http://schemas.microsoft.com/office/drawing/2014/main" id="{BBF32DE7-F26B-6747-8D1C-21F79EC8B166}"/>
                    </a:ext>
                  </a:extLst>
                </p:cNvPr>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5" name="AutoShape 417">
                  <a:extLst>
                    <a:ext uri="{FF2B5EF4-FFF2-40B4-BE49-F238E27FC236}">
                      <a16:creationId xmlns:a16="http://schemas.microsoft.com/office/drawing/2014/main" id="{FF922F0B-EF31-AB4A-A5EA-3FA7101E96BC}"/>
                    </a:ext>
                  </a:extLst>
                </p:cNvPr>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6" name="Oval 418">
                  <a:extLst>
                    <a:ext uri="{FF2B5EF4-FFF2-40B4-BE49-F238E27FC236}">
                      <a16:creationId xmlns:a16="http://schemas.microsoft.com/office/drawing/2014/main" id="{BB6526D2-E304-EA47-868B-62023801D97E}"/>
                    </a:ext>
                  </a:extLst>
                </p:cNvPr>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7" name="Oval 419">
                  <a:extLst>
                    <a:ext uri="{FF2B5EF4-FFF2-40B4-BE49-F238E27FC236}">
                      <a16:creationId xmlns:a16="http://schemas.microsoft.com/office/drawing/2014/main" id="{4390F52E-4427-8240-A6CD-9F975F0B8C1C}"/>
                    </a:ext>
                  </a:extLst>
                </p:cNvPr>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558" name="Oval 420">
                  <a:extLst>
                    <a:ext uri="{FF2B5EF4-FFF2-40B4-BE49-F238E27FC236}">
                      <a16:creationId xmlns:a16="http://schemas.microsoft.com/office/drawing/2014/main" id="{17E60F8D-F128-F140-A015-7BE8151AF98B}"/>
                    </a:ext>
                  </a:extLst>
                </p:cNvPr>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9" name="Rectangle 421">
                  <a:extLst>
                    <a:ext uri="{FF2B5EF4-FFF2-40B4-BE49-F238E27FC236}">
                      <a16:creationId xmlns:a16="http://schemas.microsoft.com/office/drawing/2014/main" id="{DE9F5E27-DCB1-A549-A90A-C0BACA49C537}"/>
                    </a:ext>
                  </a:extLst>
                </p:cNvPr>
                <p:cNvSpPr>
                  <a:spLocks noChangeArrowheads="1"/>
                </p:cNvSpPr>
                <p:nvPr/>
              </p:nvSpPr>
              <p:spPr bwMode="auto">
                <a:xfrm>
                  <a:off x="5063" y="1837"/>
                  <a:ext cx="85" cy="760"/>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20" name="Group 19">
                <a:extLst>
                  <a:ext uri="{FF2B5EF4-FFF2-40B4-BE49-F238E27FC236}">
                    <a16:creationId xmlns:a16="http://schemas.microsoft.com/office/drawing/2014/main" id="{E14109E5-50CE-4847-B30A-2C61F96D4CA6}"/>
                  </a:ext>
                </a:extLst>
              </p:cNvPr>
              <p:cNvGrpSpPr>
                <a:grpSpLocks/>
              </p:cNvGrpSpPr>
              <p:nvPr/>
            </p:nvGrpSpPr>
            <p:grpSpPr bwMode="auto">
              <a:xfrm>
                <a:off x="9409984" y="2381125"/>
                <a:ext cx="823913" cy="1049338"/>
                <a:chOff x="4287" y="2627"/>
                <a:chExt cx="519" cy="661"/>
              </a:xfrm>
            </p:grpSpPr>
            <p:sp>
              <p:nvSpPr>
                <p:cNvPr id="521" name="Rectangle 20">
                  <a:extLst>
                    <a:ext uri="{FF2B5EF4-FFF2-40B4-BE49-F238E27FC236}">
                      <a16:creationId xmlns:a16="http://schemas.microsoft.com/office/drawing/2014/main" id="{AC5B0A66-A167-204E-8BFA-3B433DC5EA3F}"/>
                    </a:ext>
                  </a:extLst>
                </p:cNvPr>
                <p:cNvSpPr>
                  <a:spLocks noChangeArrowheads="1"/>
                </p:cNvSpPr>
                <p:nvPr/>
              </p:nvSpPr>
              <p:spPr bwMode="auto">
                <a:xfrm>
                  <a:off x="4296" y="2652"/>
                  <a:ext cx="510" cy="636"/>
                </a:xfrm>
                <a:prstGeom prst="rect">
                  <a:avLst/>
                </a:prstGeom>
                <a:solidFill>
                  <a:srgbClr val="CCCCFF"/>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22" name="Text Box 21">
                  <a:extLst>
                    <a:ext uri="{FF2B5EF4-FFF2-40B4-BE49-F238E27FC236}">
                      <a16:creationId xmlns:a16="http://schemas.microsoft.com/office/drawing/2014/main" id="{0F59B7E1-B7F5-BB4A-BBE3-B5F7809DD247}"/>
                    </a:ext>
                  </a:extLst>
                </p:cNvPr>
                <p:cNvSpPr txBox="1">
                  <a:spLocks noChangeArrowheads="1"/>
                </p:cNvSpPr>
                <p:nvPr/>
              </p:nvSpPr>
              <p:spPr bwMode="auto">
                <a:xfrm>
                  <a:off x="4287" y="2627"/>
                  <a:ext cx="50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mail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server</a:t>
                  </a: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23" name="Rectangle 22">
                  <a:extLst>
                    <a:ext uri="{FF2B5EF4-FFF2-40B4-BE49-F238E27FC236}">
                      <a16:creationId xmlns:a16="http://schemas.microsoft.com/office/drawing/2014/main" id="{71535726-47D0-144C-BBB8-62C6C2FEFFA3}"/>
                    </a:ext>
                  </a:extLst>
                </p:cNvPr>
                <p:cNvSpPr>
                  <a:spLocks noChangeArrowheads="1"/>
                </p:cNvSpPr>
                <p:nvPr/>
              </p:nvSpPr>
              <p:spPr bwMode="auto">
                <a:xfrm>
                  <a:off x="4320" y="3006"/>
                  <a:ext cx="450" cy="120"/>
                </a:xfrm>
                <a:prstGeom prst="rect">
                  <a:avLst/>
                </a:prstGeom>
                <a:solidFill>
                  <a:srgbClr val="00FF00"/>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24" name="Line 23">
                  <a:extLst>
                    <a:ext uri="{FF2B5EF4-FFF2-40B4-BE49-F238E27FC236}">
                      <a16:creationId xmlns:a16="http://schemas.microsoft.com/office/drawing/2014/main" id="{DA368A70-02AC-1B46-A642-02BA5ECF6EF0}"/>
                    </a:ext>
                  </a:extLst>
                </p:cNvPr>
                <p:cNvSpPr>
                  <a:spLocks noChangeShapeType="1"/>
                </p:cNvSpPr>
                <p:nvPr/>
              </p:nvSpPr>
              <p:spPr bwMode="auto">
                <a:xfrm>
                  <a:off x="4369" y="3034"/>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5" name="Line 24">
                  <a:extLst>
                    <a:ext uri="{FF2B5EF4-FFF2-40B4-BE49-F238E27FC236}">
                      <a16:creationId xmlns:a16="http://schemas.microsoft.com/office/drawing/2014/main" id="{F13ECAFE-D297-7F4B-812D-941FBEE37E3C}"/>
                    </a:ext>
                  </a:extLst>
                </p:cNvPr>
                <p:cNvSpPr>
                  <a:spLocks noChangeShapeType="1"/>
                </p:cNvSpPr>
                <p:nvPr/>
              </p:nvSpPr>
              <p:spPr bwMode="auto">
                <a:xfrm>
                  <a:off x="4478"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6" name="Line 25">
                  <a:extLst>
                    <a:ext uri="{FF2B5EF4-FFF2-40B4-BE49-F238E27FC236}">
                      <a16:creationId xmlns:a16="http://schemas.microsoft.com/office/drawing/2014/main" id="{D1B35153-5338-A043-BE0E-433F05C25032}"/>
                    </a:ext>
                  </a:extLst>
                </p:cNvPr>
                <p:cNvSpPr>
                  <a:spLocks noChangeShapeType="1"/>
                </p:cNvSpPr>
                <p:nvPr/>
              </p:nvSpPr>
              <p:spPr bwMode="auto">
                <a:xfrm>
                  <a:off x="4533" y="3035"/>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7" name="Line 26">
                  <a:extLst>
                    <a:ext uri="{FF2B5EF4-FFF2-40B4-BE49-F238E27FC236}">
                      <a16:creationId xmlns:a16="http://schemas.microsoft.com/office/drawing/2014/main" id="{89EADCDA-274C-2E43-8C54-9FCA855047E5}"/>
                    </a:ext>
                  </a:extLst>
                </p:cNvPr>
                <p:cNvSpPr>
                  <a:spLocks noChangeShapeType="1"/>
                </p:cNvSpPr>
                <p:nvPr/>
              </p:nvSpPr>
              <p:spPr bwMode="auto">
                <a:xfrm>
                  <a:off x="4590"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8" name="Line 27">
                  <a:extLst>
                    <a:ext uri="{FF2B5EF4-FFF2-40B4-BE49-F238E27FC236}">
                      <a16:creationId xmlns:a16="http://schemas.microsoft.com/office/drawing/2014/main" id="{17DEFD25-82BB-6545-B3F0-B1240F51A5F2}"/>
                    </a:ext>
                  </a:extLst>
                </p:cNvPr>
                <p:cNvSpPr>
                  <a:spLocks noChangeShapeType="1"/>
                </p:cNvSpPr>
                <p:nvPr/>
              </p:nvSpPr>
              <p:spPr bwMode="auto">
                <a:xfrm>
                  <a:off x="4651"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9" name="Line 28">
                  <a:extLst>
                    <a:ext uri="{FF2B5EF4-FFF2-40B4-BE49-F238E27FC236}">
                      <a16:creationId xmlns:a16="http://schemas.microsoft.com/office/drawing/2014/main" id="{694FC287-3940-D144-83E9-13190F74DAFE}"/>
                    </a:ext>
                  </a:extLst>
                </p:cNvPr>
                <p:cNvSpPr>
                  <a:spLocks noChangeShapeType="1"/>
                </p:cNvSpPr>
                <p:nvPr/>
              </p:nvSpPr>
              <p:spPr bwMode="auto">
                <a:xfrm>
                  <a:off x="4707"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0" name="Line 29">
                  <a:extLst>
                    <a:ext uri="{FF2B5EF4-FFF2-40B4-BE49-F238E27FC236}">
                      <a16:creationId xmlns:a16="http://schemas.microsoft.com/office/drawing/2014/main" id="{BAE767AB-23DB-7E44-99F4-F11132275415}"/>
                    </a:ext>
                  </a:extLst>
                </p:cNvPr>
                <p:cNvSpPr>
                  <a:spLocks noChangeShapeType="1"/>
                </p:cNvSpPr>
                <p:nvPr/>
              </p:nvSpPr>
              <p:spPr bwMode="auto">
                <a:xfrm>
                  <a:off x="4422" y="3034"/>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1" name="Rectangle 30">
                  <a:extLst>
                    <a:ext uri="{FF2B5EF4-FFF2-40B4-BE49-F238E27FC236}">
                      <a16:creationId xmlns:a16="http://schemas.microsoft.com/office/drawing/2014/main" id="{49A7C92C-8BD2-6B47-9196-5E60999B8B0F}"/>
                    </a:ext>
                  </a:extLst>
                </p:cNvPr>
                <p:cNvSpPr>
                  <a:spLocks noChangeArrowheads="1"/>
                </p:cNvSpPr>
                <p:nvPr/>
              </p:nvSpPr>
              <p:spPr bwMode="auto">
                <a:xfrm>
                  <a:off x="4328" y="3173"/>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32" name="Rectangle 31">
                  <a:extLst>
                    <a:ext uri="{FF2B5EF4-FFF2-40B4-BE49-F238E27FC236}">
                      <a16:creationId xmlns:a16="http://schemas.microsoft.com/office/drawing/2014/main" id="{C3A9FD5C-54B1-7D45-B12D-299767B3ACED}"/>
                    </a:ext>
                  </a:extLst>
                </p:cNvPr>
                <p:cNvSpPr>
                  <a:spLocks noChangeArrowheads="1"/>
                </p:cNvSpPr>
                <p:nvPr/>
              </p:nvSpPr>
              <p:spPr bwMode="auto">
                <a:xfrm>
                  <a:off x="4414" y="3173"/>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33" name="Rectangle 32">
                  <a:extLst>
                    <a:ext uri="{FF2B5EF4-FFF2-40B4-BE49-F238E27FC236}">
                      <a16:creationId xmlns:a16="http://schemas.microsoft.com/office/drawing/2014/main" id="{2DFC74AC-2A06-B94B-9404-34F755D7199B}"/>
                    </a:ext>
                  </a:extLst>
                </p:cNvPr>
                <p:cNvSpPr>
                  <a:spLocks noChangeArrowheads="1"/>
                </p:cNvSpPr>
                <p:nvPr/>
              </p:nvSpPr>
              <p:spPr bwMode="auto">
                <a:xfrm>
                  <a:off x="4500" y="3172"/>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34" name="Rectangle 33">
                  <a:extLst>
                    <a:ext uri="{FF2B5EF4-FFF2-40B4-BE49-F238E27FC236}">
                      <a16:creationId xmlns:a16="http://schemas.microsoft.com/office/drawing/2014/main" id="{9821B6CC-315C-8446-BDFF-A89664E7046B}"/>
                    </a:ext>
                  </a:extLst>
                </p:cNvPr>
                <p:cNvSpPr>
                  <a:spLocks noChangeArrowheads="1"/>
                </p:cNvSpPr>
                <p:nvPr/>
              </p:nvSpPr>
              <p:spPr bwMode="auto">
                <a:xfrm>
                  <a:off x="4597" y="3170"/>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35" name="Rectangle 34">
                  <a:extLst>
                    <a:ext uri="{FF2B5EF4-FFF2-40B4-BE49-F238E27FC236}">
                      <a16:creationId xmlns:a16="http://schemas.microsoft.com/office/drawing/2014/main" id="{DAB5F22E-A0E3-4743-8405-E2AEEFFCADE0}"/>
                    </a:ext>
                  </a:extLst>
                </p:cNvPr>
                <p:cNvSpPr>
                  <a:spLocks noChangeArrowheads="1"/>
                </p:cNvSpPr>
                <p:nvPr/>
              </p:nvSpPr>
              <p:spPr bwMode="auto">
                <a:xfrm>
                  <a:off x="4693" y="3170"/>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nvGrpSpPr>
            <p:cNvPr id="419" name="Group 418">
              <a:extLst>
                <a:ext uri="{FF2B5EF4-FFF2-40B4-BE49-F238E27FC236}">
                  <a16:creationId xmlns:a16="http://schemas.microsoft.com/office/drawing/2014/main" id="{74EA5111-B6B7-B344-B449-F28A4145AF94}"/>
                </a:ext>
              </a:extLst>
            </p:cNvPr>
            <p:cNvGrpSpPr/>
            <p:nvPr/>
          </p:nvGrpSpPr>
          <p:grpSpPr>
            <a:xfrm>
              <a:off x="7241455" y="3576512"/>
              <a:ext cx="992192" cy="1254126"/>
              <a:chOff x="7241455" y="3576512"/>
              <a:chExt cx="992192" cy="1254126"/>
            </a:xfrm>
          </p:grpSpPr>
          <p:grpSp>
            <p:nvGrpSpPr>
              <p:cNvPr id="470" name="Group 356">
                <a:extLst>
                  <a:ext uri="{FF2B5EF4-FFF2-40B4-BE49-F238E27FC236}">
                    <a16:creationId xmlns:a16="http://schemas.microsoft.com/office/drawing/2014/main" id="{E94FBB23-E0FF-2E4C-ADA9-B7693567EB7C}"/>
                  </a:ext>
                </a:extLst>
              </p:cNvPr>
              <p:cNvGrpSpPr>
                <a:grpSpLocks/>
              </p:cNvGrpSpPr>
              <p:nvPr/>
            </p:nvGrpSpPr>
            <p:grpSpPr bwMode="auto">
              <a:xfrm>
                <a:off x="7241455" y="3576512"/>
                <a:ext cx="477838" cy="715963"/>
                <a:chOff x="4140" y="429"/>
                <a:chExt cx="1425" cy="2396"/>
              </a:xfrm>
            </p:grpSpPr>
            <p:sp>
              <p:nvSpPr>
                <p:cNvPr id="487" name="Freeform 357">
                  <a:extLst>
                    <a:ext uri="{FF2B5EF4-FFF2-40B4-BE49-F238E27FC236}">
                      <a16:creationId xmlns:a16="http://schemas.microsoft.com/office/drawing/2014/main" id="{83F8A882-2D18-F84A-A8B3-6AFE04482C34}"/>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8" name="Rectangle 358">
                  <a:extLst>
                    <a:ext uri="{FF2B5EF4-FFF2-40B4-BE49-F238E27FC236}">
                      <a16:creationId xmlns:a16="http://schemas.microsoft.com/office/drawing/2014/main" id="{9C1CE4E9-0931-724C-9C29-8D583A01FCBA}"/>
                    </a:ext>
                  </a:extLst>
                </p:cNvPr>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9" name="Freeform 359">
                  <a:extLst>
                    <a:ext uri="{FF2B5EF4-FFF2-40B4-BE49-F238E27FC236}">
                      <a16:creationId xmlns:a16="http://schemas.microsoft.com/office/drawing/2014/main" id="{5EDD0773-DE61-DE40-83D1-11CAD8B59063}"/>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0" name="Freeform 360">
                  <a:extLst>
                    <a:ext uri="{FF2B5EF4-FFF2-40B4-BE49-F238E27FC236}">
                      <a16:creationId xmlns:a16="http://schemas.microsoft.com/office/drawing/2014/main" id="{52B4DD92-CFC5-9245-BB48-BB112C50A01B}"/>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1" name="Rectangle 361">
                  <a:extLst>
                    <a:ext uri="{FF2B5EF4-FFF2-40B4-BE49-F238E27FC236}">
                      <a16:creationId xmlns:a16="http://schemas.microsoft.com/office/drawing/2014/main" id="{D4F645E8-31AB-5245-8FAA-CAC16B245C38}"/>
                    </a:ext>
                  </a:extLst>
                </p:cNvPr>
                <p:cNvSpPr>
                  <a:spLocks noChangeArrowheads="1"/>
                </p:cNvSpPr>
                <p:nvPr/>
              </p:nvSpPr>
              <p:spPr bwMode="auto">
                <a:xfrm>
                  <a:off x="4211" y="695"/>
                  <a:ext cx="597"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92" name="Group 362">
                  <a:extLst>
                    <a:ext uri="{FF2B5EF4-FFF2-40B4-BE49-F238E27FC236}">
                      <a16:creationId xmlns:a16="http://schemas.microsoft.com/office/drawing/2014/main" id="{EBFEFCB3-1DE5-534A-BB6F-F63DB31F192C}"/>
                    </a:ext>
                  </a:extLst>
                </p:cNvPr>
                <p:cNvGrpSpPr>
                  <a:grpSpLocks/>
                </p:cNvGrpSpPr>
                <p:nvPr/>
              </p:nvGrpSpPr>
              <p:grpSpPr bwMode="auto">
                <a:xfrm>
                  <a:off x="4749" y="668"/>
                  <a:ext cx="581" cy="145"/>
                  <a:chOff x="614" y="2568"/>
                  <a:chExt cx="725" cy="139"/>
                </a:xfrm>
              </p:grpSpPr>
              <p:sp>
                <p:nvSpPr>
                  <p:cNvPr id="517" name="AutoShape 363">
                    <a:extLst>
                      <a:ext uri="{FF2B5EF4-FFF2-40B4-BE49-F238E27FC236}">
                        <a16:creationId xmlns:a16="http://schemas.microsoft.com/office/drawing/2014/main" id="{F74423DF-E08E-F346-B899-EAB3551FCA35}"/>
                      </a:ext>
                    </a:extLst>
                  </p:cNvPr>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8" name="AutoShape 364">
                    <a:extLst>
                      <a:ext uri="{FF2B5EF4-FFF2-40B4-BE49-F238E27FC236}">
                        <a16:creationId xmlns:a16="http://schemas.microsoft.com/office/drawing/2014/main" id="{4FF1799F-7FEB-6F4A-9DBF-9929B67C8977}"/>
                      </a:ext>
                    </a:extLst>
                  </p:cNvPr>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93" name="Rectangle 365">
                  <a:extLst>
                    <a:ext uri="{FF2B5EF4-FFF2-40B4-BE49-F238E27FC236}">
                      <a16:creationId xmlns:a16="http://schemas.microsoft.com/office/drawing/2014/main" id="{B07FB88B-4AAA-E84E-9D0B-2BFBEC9383D1}"/>
                    </a:ext>
                  </a:extLst>
                </p:cNvPr>
                <p:cNvSpPr>
                  <a:spLocks noChangeArrowheads="1"/>
                </p:cNvSpPr>
                <p:nvPr/>
              </p:nvSpPr>
              <p:spPr bwMode="auto">
                <a:xfrm>
                  <a:off x="4225" y="1019"/>
                  <a:ext cx="597"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94" name="Group 366">
                  <a:extLst>
                    <a:ext uri="{FF2B5EF4-FFF2-40B4-BE49-F238E27FC236}">
                      <a16:creationId xmlns:a16="http://schemas.microsoft.com/office/drawing/2014/main" id="{A3E91AB2-1E99-EB48-89FF-E9A629275BA4}"/>
                    </a:ext>
                  </a:extLst>
                </p:cNvPr>
                <p:cNvGrpSpPr>
                  <a:grpSpLocks/>
                </p:cNvGrpSpPr>
                <p:nvPr/>
              </p:nvGrpSpPr>
              <p:grpSpPr bwMode="auto">
                <a:xfrm>
                  <a:off x="4747" y="994"/>
                  <a:ext cx="581" cy="134"/>
                  <a:chOff x="614" y="2568"/>
                  <a:chExt cx="725" cy="139"/>
                </a:xfrm>
              </p:grpSpPr>
              <p:sp>
                <p:nvSpPr>
                  <p:cNvPr id="515" name="AutoShape 367">
                    <a:extLst>
                      <a:ext uri="{FF2B5EF4-FFF2-40B4-BE49-F238E27FC236}">
                        <a16:creationId xmlns:a16="http://schemas.microsoft.com/office/drawing/2014/main" id="{F3BF2799-81E1-EB48-82D8-0C7388FC1D12}"/>
                      </a:ext>
                    </a:extLst>
                  </p:cNvPr>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6" name="AutoShape 368">
                    <a:extLst>
                      <a:ext uri="{FF2B5EF4-FFF2-40B4-BE49-F238E27FC236}">
                        <a16:creationId xmlns:a16="http://schemas.microsoft.com/office/drawing/2014/main" id="{40815B01-E265-EF4D-B7AD-0310DB1E52A3}"/>
                      </a:ext>
                    </a:extLst>
                  </p:cNvPr>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95" name="Rectangle 369">
                  <a:extLst>
                    <a:ext uri="{FF2B5EF4-FFF2-40B4-BE49-F238E27FC236}">
                      <a16:creationId xmlns:a16="http://schemas.microsoft.com/office/drawing/2014/main" id="{D725FCD3-6F82-BD46-A54E-AD91C9C01D0C}"/>
                    </a:ext>
                  </a:extLst>
                </p:cNvPr>
                <p:cNvSpPr>
                  <a:spLocks noChangeArrowheads="1"/>
                </p:cNvSpPr>
                <p:nvPr/>
              </p:nvSpPr>
              <p:spPr bwMode="auto">
                <a:xfrm>
                  <a:off x="4216" y="1359"/>
                  <a:ext cx="597"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96" name="Rectangle 370">
                  <a:extLst>
                    <a:ext uri="{FF2B5EF4-FFF2-40B4-BE49-F238E27FC236}">
                      <a16:creationId xmlns:a16="http://schemas.microsoft.com/office/drawing/2014/main" id="{EECD261C-17CF-5541-AF55-4668703B9D75}"/>
                    </a:ext>
                  </a:extLst>
                </p:cNvPr>
                <p:cNvSpPr>
                  <a:spLocks noChangeArrowheads="1"/>
                </p:cNvSpPr>
                <p:nvPr/>
              </p:nvSpPr>
              <p:spPr bwMode="auto">
                <a:xfrm>
                  <a:off x="4230" y="1656"/>
                  <a:ext cx="592"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97" name="Group 371">
                  <a:extLst>
                    <a:ext uri="{FF2B5EF4-FFF2-40B4-BE49-F238E27FC236}">
                      <a16:creationId xmlns:a16="http://schemas.microsoft.com/office/drawing/2014/main" id="{59C6E391-34C0-6749-ADF1-A8C086AE5EFA}"/>
                    </a:ext>
                  </a:extLst>
                </p:cNvPr>
                <p:cNvGrpSpPr>
                  <a:grpSpLocks/>
                </p:cNvGrpSpPr>
                <p:nvPr/>
              </p:nvGrpSpPr>
              <p:grpSpPr bwMode="auto">
                <a:xfrm>
                  <a:off x="4735" y="1627"/>
                  <a:ext cx="582" cy="151"/>
                  <a:chOff x="614" y="2568"/>
                  <a:chExt cx="725" cy="139"/>
                </a:xfrm>
              </p:grpSpPr>
              <p:sp>
                <p:nvSpPr>
                  <p:cNvPr id="513" name="AutoShape 372">
                    <a:extLst>
                      <a:ext uri="{FF2B5EF4-FFF2-40B4-BE49-F238E27FC236}">
                        <a16:creationId xmlns:a16="http://schemas.microsoft.com/office/drawing/2014/main" id="{464BBA8C-E6AB-BF4F-A793-C3FE2EB21E3A}"/>
                      </a:ext>
                    </a:extLst>
                  </p:cNvPr>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4" name="AutoShape 373">
                    <a:extLst>
                      <a:ext uri="{FF2B5EF4-FFF2-40B4-BE49-F238E27FC236}">
                        <a16:creationId xmlns:a16="http://schemas.microsoft.com/office/drawing/2014/main" id="{A595B797-10DB-C24B-ADD1-006D1A2CC826}"/>
                      </a:ext>
                    </a:extLst>
                  </p:cNvPr>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98" name="Freeform 374">
                  <a:extLst>
                    <a:ext uri="{FF2B5EF4-FFF2-40B4-BE49-F238E27FC236}">
                      <a16:creationId xmlns:a16="http://schemas.microsoft.com/office/drawing/2014/main" id="{9EF523C5-BBA5-CC44-9C9B-8D6BBA2FB836}"/>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99" name="Group 375">
                  <a:extLst>
                    <a:ext uri="{FF2B5EF4-FFF2-40B4-BE49-F238E27FC236}">
                      <a16:creationId xmlns:a16="http://schemas.microsoft.com/office/drawing/2014/main" id="{21A7BCE0-C905-7245-9132-B22060D65238}"/>
                    </a:ext>
                  </a:extLst>
                </p:cNvPr>
                <p:cNvGrpSpPr>
                  <a:grpSpLocks/>
                </p:cNvGrpSpPr>
                <p:nvPr/>
              </p:nvGrpSpPr>
              <p:grpSpPr bwMode="auto">
                <a:xfrm>
                  <a:off x="4739" y="1327"/>
                  <a:ext cx="582" cy="139"/>
                  <a:chOff x="614" y="2568"/>
                  <a:chExt cx="725" cy="139"/>
                </a:xfrm>
              </p:grpSpPr>
              <p:sp>
                <p:nvSpPr>
                  <p:cNvPr id="511" name="AutoShape 376">
                    <a:extLst>
                      <a:ext uri="{FF2B5EF4-FFF2-40B4-BE49-F238E27FC236}">
                        <a16:creationId xmlns:a16="http://schemas.microsoft.com/office/drawing/2014/main" id="{8662D52E-AA25-6B4C-87A1-ADE96C3E7EBC}"/>
                      </a:ext>
                    </a:extLst>
                  </p:cNvPr>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2" name="AutoShape 377">
                    <a:extLst>
                      <a:ext uri="{FF2B5EF4-FFF2-40B4-BE49-F238E27FC236}">
                        <a16:creationId xmlns:a16="http://schemas.microsoft.com/office/drawing/2014/main" id="{0DB37A7B-978A-FF4B-896E-D4181E5F806E}"/>
                      </a:ext>
                    </a:extLst>
                  </p:cNvPr>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500" name="Rectangle 378">
                  <a:extLst>
                    <a:ext uri="{FF2B5EF4-FFF2-40B4-BE49-F238E27FC236}">
                      <a16:creationId xmlns:a16="http://schemas.microsoft.com/office/drawing/2014/main" id="{B290BD75-E362-B344-A460-F9BB76BE6AFD}"/>
                    </a:ext>
                  </a:extLst>
                </p:cNvPr>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01" name="Freeform 379">
                  <a:extLst>
                    <a:ext uri="{FF2B5EF4-FFF2-40B4-BE49-F238E27FC236}">
                      <a16:creationId xmlns:a16="http://schemas.microsoft.com/office/drawing/2014/main" id="{79B15B23-8A2F-934E-9C61-06ABF9B8B365}"/>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2" name="Freeform 380">
                  <a:extLst>
                    <a:ext uri="{FF2B5EF4-FFF2-40B4-BE49-F238E27FC236}">
                      <a16:creationId xmlns:a16="http://schemas.microsoft.com/office/drawing/2014/main" id="{469D94BF-4B49-C849-B61B-9F7323E2D403}"/>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3" name="Oval 381">
                  <a:extLst>
                    <a:ext uri="{FF2B5EF4-FFF2-40B4-BE49-F238E27FC236}">
                      <a16:creationId xmlns:a16="http://schemas.microsoft.com/office/drawing/2014/main" id="{DD6BD772-CB8F-5D41-8B4D-D90DBB916A9C}"/>
                    </a:ext>
                  </a:extLst>
                </p:cNvPr>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04" name="Freeform 382">
                  <a:extLst>
                    <a:ext uri="{FF2B5EF4-FFF2-40B4-BE49-F238E27FC236}">
                      <a16:creationId xmlns:a16="http://schemas.microsoft.com/office/drawing/2014/main" id="{E75141AB-B05A-D643-89AE-5FE2CD0634F8}"/>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5" name="AutoShape 383">
                  <a:extLst>
                    <a:ext uri="{FF2B5EF4-FFF2-40B4-BE49-F238E27FC236}">
                      <a16:creationId xmlns:a16="http://schemas.microsoft.com/office/drawing/2014/main" id="{CB79249E-240C-7C4E-9C97-68F86E877A10}"/>
                    </a:ext>
                  </a:extLst>
                </p:cNvPr>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06" name="AutoShape 384">
                  <a:extLst>
                    <a:ext uri="{FF2B5EF4-FFF2-40B4-BE49-F238E27FC236}">
                      <a16:creationId xmlns:a16="http://schemas.microsoft.com/office/drawing/2014/main" id="{AFE02841-E545-6D43-9842-35F1873A31CA}"/>
                    </a:ext>
                  </a:extLst>
                </p:cNvPr>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07" name="Oval 385">
                  <a:extLst>
                    <a:ext uri="{FF2B5EF4-FFF2-40B4-BE49-F238E27FC236}">
                      <a16:creationId xmlns:a16="http://schemas.microsoft.com/office/drawing/2014/main" id="{DF028839-2C39-E346-9828-0EEC6CA8F14E}"/>
                    </a:ext>
                  </a:extLst>
                </p:cNvPr>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08" name="Oval 386">
                  <a:extLst>
                    <a:ext uri="{FF2B5EF4-FFF2-40B4-BE49-F238E27FC236}">
                      <a16:creationId xmlns:a16="http://schemas.microsoft.com/office/drawing/2014/main" id="{6996D80D-9F55-9848-983C-5CF57CA3112C}"/>
                    </a:ext>
                  </a:extLst>
                </p:cNvPr>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509" name="Oval 387">
                  <a:extLst>
                    <a:ext uri="{FF2B5EF4-FFF2-40B4-BE49-F238E27FC236}">
                      <a16:creationId xmlns:a16="http://schemas.microsoft.com/office/drawing/2014/main" id="{5F857B48-B4B0-8742-B029-9B1DE2020610}"/>
                    </a:ext>
                  </a:extLst>
                </p:cNvPr>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0" name="Rectangle 388">
                  <a:extLst>
                    <a:ext uri="{FF2B5EF4-FFF2-40B4-BE49-F238E27FC236}">
                      <a16:creationId xmlns:a16="http://schemas.microsoft.com/office/drawing/2014/main" id="{C5C7B7F3-1D8A-8641-8A5D-BAA406A899E3}"/>
                    </a:ext>
                  </a:extLst>
                </p:cNvPr>
                <p:cNvSpPr>
                  <a:spLocks noChangeArrowheads="1"/>
                </p:cNvSpPr>
                <p:nvPr/>
              </p:nvSpPr>
              <p:spPr bwMode="auto">
                <a:xfrm>
                  <a:off x="5063" y="1837"/>
                  <a:ext cx="85" cy="760"/>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471" name="Group 60">
                <a:extLst>
                  <a:ext uri="{FF2B5EF4-FFF2-40B4-BE49-F238E27FC236}">
                    <a16:creationId xmlns:a16="http://schemas.microsoft.com/office/drawing/2014/main" id="{1D0A3D53-03AA-0E40-B5FB-181B8E2FEA1E}"/>
                  </a:ext>
                </a:extLst>
              </p:cNvPr>
              <p:cNvGrpSpPr>
                <a:grpSpLocks/>
              </p:cNvGrpSpPr>
              <p:nvPr/>
            </p:nvGrpSpPr>
            <p:grpSpPr bwMode="auto">
              <a:xfrm>
                <a:off x="7409734" y="3781300"/>
                <a:ext cx="823913" cy="1049338"/>
                <a:chOff x="4287" y="2627"/>
                <a:chExt cx="519" cy="661"/>
              </a:xfrm>
            </p:grpSpPr>
            <p:sp>
              <p:nvSpPr>
                <p:cNvPr id="472" name="Rectangle 61">
                  <a:extLst>
                    <a:ext uri="{FF2B5EF4-FFF2-40B4-BE49-F238E27FC236}">
                      <a16:creationId xmlns:a16="http://schemas.microsoft.com/office/drawing/2014/main" id="{09E3AC14-3A72-6246-B449-8586196CBAF9}"/>
                    </a:ext>
                  </a:extLst>
                </p:cNvPr>
                <p:cNvSpPr>
                  <a:spLocks noChangeArrowheads="1"/>
                </p:cNvSpPr>
                <p:nvPr/>
              </p:nvSpPr>
              <p:spPr bwMode="auto">
                <a:xfrm>
                  <a:off x="4296" y="2652"/>
                  <a:ext cx="510" cy="636"/>
                </a:xfrm>
                <a:prstGeom prst="rect">
                  <a:avLst/>
                </a:prstGeom>
                <a:solidFill>
                  <a:srgbClr val="CCCCFF"/>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73" name="Text Box 62">
                  <a:extLst>
                    <a:ext uri="{FF2B5EF4-FFF2-40B4-BE49-F238E27FC236}">
                      <a16:creationId xmlns:a16="http://schemas.microsoft.com/office/drawing/2014/main" id="{D2A4573A-250B-6A45-8C10-896845686927}"/>
                    </a:ext>
                  </a:extLst>
                </p:cNvPr>
                <p:cNvSpPr txBox="1">
                  <a:spLocks noChangeArrowheads="1"/>
                </p:cNvSpPr>
                <p:nvPr/>
              </p:nvSpPr>
              <p:spPr bwMode="auto">
                <a:xfrm>
                  <a:off x="4287" y="2627"/>
                  <a:ext cx="50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mail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server</a:t>
                  </a:r>
                  <a:endParaRPr kumimoji="0" lang="en-US" altLang="en-US" sz="2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74" name="Rectangle 63">
                  <a:extLst>
                    <a:ext uri="{FF2B5EF4-FFF2-40B4-BE49-F238E27FC236}">
                      <a16:creationId xmlns:a16="http://schemas.microsoft.com/office/drawing/2014/main" id="{40146E01-E619-F546-B029-CBBAAF30C82C}"/>
                    </a:ext>
                  </a:extLst>
                </p:cNvPr>
                <p:cNvSpPr>
                  <a:spLocks noChangeArrowheads="1"/>
                </p:cNvSpPr>
                <p:nvPr/>
              </p:nvSpPr>
              <p:spPr bwMode="auto">
                <a:xfrm>
                  <a:off x="4320" y="3006"/>
                  <a:ext cx="450" cy="120"/>
                </a:xfrm>
                <a:prstGeom prst="rect">
                  <a:avLst/>
                </a:prstGeom>
                <a:solidFill>
                  <a:srgbClr val="00FF00"/>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75" name="Line 64">
                  <a:extLst>
                    <a:ext uri="{FF2B5EF4-FFF2-40B4-BE49-F238E27FC236}">
                      <a16:creationId xmlns:a16="http://schemas.microsoft.com/office/drawing/2014/main" id="{FCC8A08D-9C98-EB41-A948-990137F339D3}"/>
                    </a:ext>
                  </a:extLst>
                </p:cNvPr>
                <p:cNvSpPr>
                  <a:spLocks noChangeShapeType="1"/>
                </p:cNvSpPr>
                <p:nvPr/>
              </p:nvSpPr>
              <p:spPr bwMode="auto">
                <a:xfrm>
                  <a:off x="4369" y="3034"/>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6" name="Line 65">
                  <a:extLst>
                    <a:ext uri="{FF2B5EF4-FFF2-40B4-BE49-F238E27FC236}">
                      <a16:creationId xmlns:a16="http://schemas.microsoft.com/office/drawing/2014/main" id="{75D0D962-9B47-2146-995B-5D3637B8EB22}"/>
                    </a:ext>
                  </a:extLst>
                </p:cNvPr>
                <p:cNvSpPr>
                  <a:spLocks noChangeShapeType="1"/>
                </p:cNvSpPr>
                <p:nvPr/>
              </p:nvSpPr>
              <p:spPr bwMode="auto">
                <a:xfrm>
                  <a:off x="4478"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7" name="Line 66">
                  <a:extLst>
                    <a:ext uri="{FF2B5EF4-FFF2-40B4-BE49-F238E27FC236}">
                      <a16:creationId xmlns:a16="http://schemas.microsoft.com/office/drawing/2014/main" id="{4362F887-D4F4-4343-A7F9-49AF2E8600DC}"/>
                    </a:ext>
                  </a:extLst>
                </p:cNvPr>
                <p:cNvSpPr>
                  <a:spLocks noChangeShapeType="1"/>
                </p:cNvSpPr>
                <p:nvPr/>
              </p:nvSpPr>
              <p:spPr bwMode="auto">
                <a:xfrm>
                  <a:off x="4533" y="3035"/>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8" name="Line 67">
                  <a:extLst>
                    <a:ext uri="{FF2B5EF4-FFF2-40B4-BE49-F238E27FC236}">
                      <a16:creationId xmlns:a16="http://schemas.microsoft.com/office/drawing/2014/main" id="{4A49EBF7-F329-CC4A-8B42-F722F308574D}"/>
                    </a:ext>
                  </a:extLst>
                </p:cNvPr>
                <p:cNvSpPr>
                  <a:spLocks noChangeShapeType="1"/>
                </p:cNvSpPr>
                <p:nvPr/>
              </p:nvSpPr>
              <p:spPr bwMode="auto">
                <a:xfrm>
                  <a:off x="4590"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9" name="Line 68">
                  <a:extLst>
                    <a:ext uri="{FF2B5EF4-FFF2-40B4-BE49-F238E27FC236}">
                      <a16:creationId xmlns:a16="http://schemas.microsoft.com/office/drawing/2014/main" id="{82EFD27F-3B61-A346-B083-AAFCDF0EA5BB}"/>
                    </a:ext>
                  </a:extLst>
                </p:cNvPr>
                <p:cNvSpPr>
                  <a:spLocks noChangeShapeType="1"/>
                </p:cNvSpPr>
                <p:nvPr/>
              </p:nvSpPr>
              <p:spPr bwMode="auto">
                <a:xfrm>
                  <a:off x="4651"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0" name="Line 69">
                  <a:extLst>
                    <a:ext uri="{FF2B5EF4-FFF2-40B4-BE49-F238E27FC236}">
                      <a16:creationId xmlns:a16="http://schemas.microsoft.com/office/drawing/2014/main" id="{6C135136-1AE0-D94F-997B-F186DFAB8A21}"/>
                    </a:ext>
                  </a:extLst>
                </p:cNvPr>
                <p:cNvSpPr>
                  <a:spLocks noChangeShapeType="1"/>
                </p:cNvSpPr>
                <p:nvPr/>
              </p:nvSpPr>
              <p:spPr bwMode="auto">
                <a:xfrm>
                  <a:off x="4707"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1" name="Line 70">
                  <a:extLst>
                    <a:ext uri="{FF2B5EF4-FFF2-40B4-BE49-F238E27FC236}">
                      <a16:creationId xmlns:a16="http://schemas.microsoft.com/office/drawing/2014/main" id="{016DC3AC-C1A5-5A41-8B1E-93A178B84A55}"/>
                    </a:ext>
                  </a:extLst>
                </p:cNvPr>
                <p:cNvSpPr>
                  <a:spLocks noChangeShapeType="1"/>
                </p:cNvSpPr>
                <p:nvPr/>
              </p:nvSpPr>
              <p:spPr bwMode="auto">
                <a:xfrm>
                  <a:off x="4422" y="3034"/>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2" name="Rectangle 71">
                  <a:extLst>
                    <a:ext uri="{FF2B5EF4-FFF2-40B4-BE49-F238E27FC236}">
                      <a16:creationId xmlns:a16="http://schemas.microsoft.com/office/drawing/2014/main" id="{F20CF242-1809-FA43-9084-68A8CC4F3F9A}"/>
                    </a:ext>
                  </a:extLst>
                </p:cNvPr>
                <p:cNvSpPr>
                  <a:spLocks noChangeArrowheads="1"/>
                </p:cNvSpPr>
                <p:nvPr/>
              </p:nvSpPr>
              <p:spPr bwMode="auto">
                <a:xfrm>
                  <a:off x="4328" y="3173"/>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3" name="Rectangle 72">
                  <a:extLst>
                    <a:ext uri="{FF2B5EF4-FFF2-40B4-BE49-F238E27FC236}">
                      <a16:creationId xmlns:a16="http://schemas.microsoft.com/office/drawing/2014/main" id="{A951A319-F2ED-E54B-BC34-067EB07B743B}"/>
                    </a:ext>
                  </a:extLst>
                </p:cNvPr>
                <p:cNvSpPr>
                  <a:spLocks noChangeArrowheads="1"/>
                </p:cNvSpPr>
                <p:nvPr/>
              </p:nvSpPr>
              <p:spPr bwMode="auto">
                <a:xfrm>
                  <a:off x="4414" y="3173"/>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4" name="Rectangle 73">
                  <a:extLst>
                    <a:ext uri="{FF2B5EF4-FFF2-40B4-BE49-F238E27FC236}">
                      <a16:creationId xmlns:a16="http://schemas.microsoft.com/office/drawing/2014/main" id="{C9389D47-A050-7E4E-9C99-66E158B1320A}"/>
                    </a:ext>
                  </a:extLst>
                </p:cNvPr>
                <p:cNvSpPr>
                  <a:spLocks noChangeArrowheads="1"/>
                </p:cNvSpPr>
                <p:nvPr/>
              </p:nvSpPr>
              <p:spPr bwMode="auto">
                <a:xfrm>
                  <a:off x="4500" y="3172"/>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5" name="Rectangle 74">
                  <a:extLst>
                    <a:ext uri="{FF2B5EF4-FFF2-40B4-BE49-F238E27FC236}">
                      <a16:creationId xmlns:a16="http://schemas.microsoft.com/office/drawing/2014/main" id="{82A09EAE-ECEF-4840-9456-E78E9477533D}"/>
                    </a:ext>
                  </a:extLst>
                </p:cNvPr>
                <p:cNvSpPr>
                  <a:spLocks noChangeArrowheads="1"/>
                </p:cNvSpPr>
                <p:nvPr/>
              </p:nvSpPr>
              <p:spPr bwMode="auto">
                <a:xfrm>
                  <a:off x="4597" y="3170"/>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6" name="Rectangle 75">
                  <a:extLst>
                    <a:ext uri="{FF2B5EF4-FFF2-40B4-BE49-F238E27FC236}">
                      <a16:creationId xmlns:a16="http://schemas.microsoft.com/office/drawing/2014/main" id="{98C78C1E-7887-EB4B-AF3E-B1E5417851B6}"/>
                    </a:ext>
                  </a:extLst>
                </p:cNvPr>
                <p:cNvSpPr>
                  <a:spLocks noChangeArrowheads="1"/>
                </p:cNvSpPr>
                <p:nvPr/>
              </p:nvSpPr>
              <p:spPr bwMode="auto">
                <a:xfrm>
                  <a:off x="4693" y="3170"/>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nvGrpSpPr>
            <p:cNvPr id="420" name="Group 419">
              <a:extLst>
                <a:ext uri="{FF2B5EF4-FFF2-40B4-BE49-F238E27FC236}">
                  <a16:creationId xmlns:a16="http://schemas.microsoft.com/office/drawing/2014/main" id="{9BC336C6-3436-2F4A-914E-3D65E6CDC4AC}"/>
                </a:ext>
              </a:extLst>
            </p:cNvPr>
            <p:cNvGrpSpPr/>
            <p:nvPr/>
          </p:nvGrpSpPr>
          <p:grpSpPr>
            <a:xfrm>
              <a:off x="7263680" y="1234950"/>
              <a:ext cx="969967" cy="1347788"/>
              <a:chOff x="7263680" y="1234950"/>
              <a:chExt cx="969967" cy="1347788"/>
            </a:xfrm>
          </p:grpSpPr>
          <p:grpSp>
            <p:nvGrpSpPr>
              <p:cNvPr id="421" name="Group 320">
                <a:extLst>
                  <a:ext uri="{FF2B5EF4-FFF2-40B4-BE49-F238E27FC236}">
                    <a16:creationId xmlns:a16="http://schemas.microsoft.com/office/drawing/2014/main" id="{340E8E49-51CF-6E45-9052-CF7181389F83}"/>
                  </a:ext>
                </a:extLst>
              </p:cNvPr>
              <p:cNvGrpSpPr>
                <a:grpSpLocks/>
              </p:cNvGrpSpPr>
              <p:nvPr/>
            </p:nvGrpSpPr>
            <p:grpSpPr bwMode="auto">
              <a:xfrm>
                <a:off x="7263680" y="1234950"/>
                <a:ext cx="477838" cy="715963"/>
                <a:chOff x="4140" y="429"/>
                <a:chExt cx="1425" cy="2396"/>
              </a:xfrm>
            </p:grpSpPr>
            <p:sp>
              <p:nvSpPr>
                <p:cNvPr id="438" name="Freeform 321">
                  <a:extLst>
                    <a:ext uri="{FF2B5EF4-FFF2-40B4-BE49-F238E27FC236}">
                      <a16:creationId xmlns:a16="http://schemas.microsoft.com/office/drawing/2014/main" id="{BEC5D903-8ABE-D349-8FB8-1F0733D7C352}"/>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9" name="Rectangle 322">
                  <a:extLst>
                    <a:ext uri="{FF2B5EF4-FFF2-40B4-BE49-F238E27FC236}">
                      <a16:creationId xmlns:a16="http://schemas.microsoft.com/office/drawing/2014/main" id="{534FC966-A738-5346-9EAA-EA12C5BAE7BF}"/>
                    </a:ext>
                  </a:extLst>
                </p:cNvPr>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0" name="Freeform 323">
                  <a:extLst>
                    <a:ext uri="{FF2B5EF4-FFF2-40B4-BE49-F238E27FC236}">
                      <a16:creationId xmlns:a16="http://schemas.microsoft.com/office/drawing/2014/main" id="{C7AAE311-58A8-B540-B624-7805E2A9180D}"/>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1" name="Freeform 324">
                  <a:extLst>
                    <a:ext uri="{FF2B5EF4-FFF2-40B4-BE49-F238E27FC236}">
                      <a16:creationId xmlns:a16="http://schemas.microsoft.com/office/drawing/2014/main" id="{4A162690-8387-C94A-859C-898885C0C581}"/>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2" name="Rectangle 325">
                  <a:extLst>
                    <a:ext uri="{FF2B5EF4-FFF2-40B4-BE49-F238E27FC236}">
                      <a16:creationId xmlns:a16="http://schemas.microsoft.com/office/drawing/2014/main" id="{B8FCFAA4-5C48-0E42-B3F1-753DEF9195D4}"/>
                    </a:ext>
                  </a:extLst>
                </p:cNvPr>
                <p:cNvSpPr>
                  <a:spLocks noChangeArrowheads="1"/>
                </p:cNvSpPr>
                <p:nvPr/>
              </p:nvSpPr>
              <p:spPr bwMode="auto">
                <a:xfrm>
                  <a:off x="4211" y="695"/>
                  <a:ext cx="597"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43" name="Group 326">
                  <a:extLst>
                    <a:ext uri="{FF2B5EF4-FFF2-40B4-BE49-F238E27FC236}">
                      <a16:creationId xmlns:a16="http://schemas.microsoft.com/office/drawing/2014/main" id="{F3C28584-49A3-D049-AF9D-3686D903CF4E}"/>
                    </a:ext>
                  </a:extLst>
                </p:cNvPr>
                <p:cNvGrpSpPr>
                  <a:grpSpLocks/>
                </p:cNvGrpSpPr>
                <p:nvPr/>
              </p:nvGrpSpPr>
              <p:grpSpPr bwMode="auto">
                <a:xfrm>
                  <a:off x="4749" y="668"/>
                  <a:ext cx="581" cy="145"/>
                  <a:chOff x="614" y="2568"/>
                  <a:chExt cx="725" cy="139"/>
                </a:xfrm>
              </p:grpSpPr>
              <p:sp>
                <p:nvSpPr>
                  <p:cNvPr id="468" name="AutoShape 327">
                    <a:extLst>
                      <a:ext uri="{FF2B5EF4-FFF2-40B4-BE49-F238E27FC236}">
                        <a16:creationId xmlns:a16="http://schemas.microsoft.com/office/drawing/2014/main" id="{6FB655FB-E665-6C42-A605-72C0C5F8EFDA}"/>
                      </a:ext>
                    </a:extLst>
                  </p:cNvPr>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69" name="AutoShape 328">
                    <a:extLst>
                      <a:ext uri="{FF2B5EF4-FFF2-40B4-BE49-F238E27FC236}">
                        <a16:creationId xmlns:a16="http://schemas.microsoft.com/office/drawing/2014/main" id="{632596E8-4400-A54F-A67A-E9F5167C71FB}"/>
                      </a:ext>
                    </a:extLst>
                  </p:cNvPr>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44" name="Rectangle 329">
                  <a:extLst>
                    <a:ext uri="{FF2B5EF4-FFF2-40B4-BE49-F238E27FC236}">
                      <a16:creationId xmlns:a16="http://schemas.microsoft.com/office/drawing/2014/main" id="{67BA56C1-E98C-B945-B3EF-CC7F50A4EC4D}"/>
                    </a:ext>
                  </a:extLst>
                </p:cNvPr>
                <p:cNvSpPr>
                  <a:spLocks noChangeArrowheads="1"/>
                </p:cNvSpPr>
                <p:nvPr/>
              </p:nvSpPr>
              <p:spPr bwMode="auto">
                <a:xfrm>
                  <a:off x="4225" y="1019"/>
                  <a:ext cx="597"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45" name="Group 330">
                  <a:extLst>
                    <a:ext uri="{FF2B5EF4-FFF2-40B4-BE49-F238E27FC236}">
                      <a16:creationId xmlns:a16="http://schemas.microsoft.com/office/drawing/2014/main" id="{5DE83AEA-657B-A646-94EA-B784E11C0A6F}"/>
                    </a:ext>
                  </a:extLst>
                </p:cNvPr>
                <p:cNvGrpSpPr>
                  <a:grpSpLocks/>
                </p:cNvGrpSpPr>
                <p:nvPr/>
              </p:nvGrpSpPr>
              <p:grpSpPr bwMode="auto">
                <a:xfrm>
                  <a:off x="4747" y="994"/>
                  <a:ext cx="581" cy="134"/>
                  <a:chOff x="614" y="2568"/>
                  <a:chExt cx="725" cy="139"/>
                </a:xfrm>
              </p:grpSpPr>
              <p:sp>
                <p:nvSpPr>
                  <p:cNvPr id="466" name="AutoShape 331">
                    <a:extLst>
                      <a:ext uri="{FF2B5EF4-FFF2-40B4-BE49-F238E27FC236}">
                        <a16:creationId xmlns:a16="http://schemas.microsoft.com/office/drawing/2014/main" id="{D9691199-9F63-E04B-A044-88265C68367A}"/>
                      </a:ext>
                    </a:extLst>
                  </p:cNvPr>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67" name="AutoShape 332">
                    <a:extLst>
                      <a:ext uri="{FF2B5EF4-FFF2-40B4-BE49-F238E27FC236}">
                        <a16:creationId xmlns:a16="http://schemas.microsoft.com/office/drawing/2014/main" id="{861BBB5E-4B29-9743-9562-40018933ADC7}"/>
                      </a:ext>
                    </a:extLst>
                  </p:cNvPr>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46" name="Rectangle 333">
                  <a:extLst>
                    <a:ext uri="{FF2B5EF4-FFF2-40B4-BE49-F238E27FC236}">
                      <a16:creationId xmlns:a16="http://schemas.microsoft.com/office/drawing/2014/main" id="{5A0D44FC-AE5E-B848-BCCC-201581A9A889}"/>
                    </a:ext>
                  </a:extLst>
                </p:cNvPr>
                <p:cNvSpPr>
                  <a:spLocks noChangeArrowheads="1"/>
                </p:cNvSpPr>
                <p:nvPr/>
              </p:nvSpPr>
              <p:spPr bwMode="auto">
                <a:xfrm>
                  <a:off x="4216" y="1359"/>
                  <a:ext cx="597"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47" name="Rectangle 334">
                  <a:extLst>
                    <a:ext uri="{FF2B5EF4-FFF2-40B4-BE49-F238E27FC236}">
                      <a16:creationId xmlns:a16="http://schemas.microsoft.com/office/drawing/2014/main" id="{25B33689-CD79-E34A-8116-B479B04C5A38}"/>
                    </a:ext>
                  </a:extLst>
                </p:cNvPr>
                <p:cNvSpPr>
                  <a:spLocks noChangeArrowheads="1"/>
                </p:cNvSpPr>
                <p:nvPr/>
              </p:nvSpPr>
              <p:spPr bwMode="auto">
                <a:xfrm>
                  <a:off x="4230" y="1656"/>
                  <a:ext cx="592" cy="48"/>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48" name="Group 335">
                  <a:extLst>
                    <a:ext uri="{FF2B5EF4-FFF2-40B4-BE49-F238E27FC236}">
                      <a16:creationId xmlns:a16="http://schemas.microsoft.com/office/drawing/2014/main" id="{AABC70E1-3FC5-214D-95EB-D858D7228452}"/>
                    </a:ext>
                  </a:extLst>
                </p:cNvPr>
                <p:cNvGrpSpPr>
                  <a:grpSpLocks/>
                </p:cNvGrpSpPr>
                <p:nvPr/>
              </p:nvGrpSpPr>
              <p:grpSpPr bwMode="auto">
                <a:xfrm>
                  <a:off x="4735" y="1627"/>
                  <a:ext cx="582" cy="151"/>
                  <a:chOff x="614" y="2568"/>
                  <a:chExt cx="725" cy="139"/>
                </a:xfrm>
              </p:grpSpPr>
              <p:sp>
                <p:nvSpPr>
                  <p:cNvPr id="464" name="AutoShape 336">
                    <a:extLst>
                      <a:ext uri="{FF2B5EF4-FFF2-40B4-BE49-F238E27FC236}">
                        <a16:creationId xmlns:a16="http://schemas.microsoft.com/office/drawing/2014/main" id="{C3D8D779-F8CB-CD40-BAC5-CB440D038F6E}"/>
                      </a:ext>
                    </a:extLst>
                  </p:cNvPr>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65" name="AutoShape 337">
                    <a:extLst>
                      <a:ext uri="{FF2B5EF4-FFF2-40B4-BE49-F238E27FC236}">
                        <a16:creationId xmlns:a16="http://schemas.microsoft.com/office/drawing/2014/main" id="{A7DC0708-50B4-3B45-91FC-E9945608169A}"/>
                      </a:ext>
                    </a:extLst>
                  </p:cNvPr>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49" name="Freeform 338">
                  <a:extLst>
                    <a:ext uri="{FF2B5EF4-FFF2-40B4-BE49-F238E27FC236}">
                      <a16:creationId xmlns:a16="http://schemas.microsoft.com/office/drawing/2014/main" id="{F81DB241-8545-2F47-8ED3-BCEF09EE9878}"/>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50" name="Group 339">
                  <a:extLst>
                    <a:ext uri="{FF2B5EF4-FFF2-40B4-BE49-F238E27FC236}">
                      <a16:creationId xmlns:a16="http://schemas.microsoft.com/office/drawing/2014/main" id="{660A80F0-E4A2-C94C-BA95-FC179A4D243E}"/>
                    </a:ext>
                  </a:extLst>
                </p:cNvPr>
                <p:cNvGrpSpPr>
                  <a:grpSpLocks/>
                </p:cNvGrpSpPr>
                <p:nvPr/>
              </p:nvGrpSpPr>
              <p:grpSpPr bwMode="auto">
                <a:xfrm>
                  <a:off x="4739" y="1327"/>
                  <a:ext cx="582" cy="139"/>
                  <a:chOff x="614" y="2568"/>
                  <a:chExt cx="725" cy="139"/>
                </a:xfrm>
              </p:grpSpPr>
              <p:sp>
                <p:nvSpPr>
                  <p:cNvPr id="462" name="AutoShape 340">
                    <a:extLst>
                      <a:ext uri="{FF2B5EF4-FFF2-40B4-BE49-F238E27FC236}">
                        <a16:creationId xmlns:a16="http://schemas.microsoft.com/office/drawing/2014/main" id="{44957B4E-FA72-F842-B1DF-482FEA10C28F}"/>
                      </a:ext>
                    </a:extLst>
                  </p:cNvPr>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63" name="AutoShape 341">
                    <a:extLst>
                      <a:ext uri="{FF2B5EF4-FFF2-40B4-BE49-F238E27FC236}">
                        <a16:creationId xmlns:a16="http://schemas.microsoft.com/office/drawing/2014/main" id="{A4BF6B7D-79D5-BA42-AE47-51D796FD8758}"/>
                      </a:ext>
                    </a:extLst>
                  </p:cNvPr>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51" name="Rectangle 342">
                  <a:extLst>
                    <a:ext uri="{FF2B5EF4-FFF2-40B4-BE49-F238E27FC236}">
                      <a16:creationId xmlns:a16="http://schemas.microsoft.com/office/drawing/2014/main" id="{3D2F04C3-4A89-044A-928B-7883BBCFE81B}"/>
                    </a:ext>
                  </a:extLst>
                </p:cNvPr>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2" name="Freeform 343">
                  <a:extLst>
                    <a:ext uri="{FF2B5EF4-FFF2-40B4-BE49-F238E27FC236}">
                      <a16:creationId xmlns:a16="http://schemas.microsoft.com/office/drawing/2014/main" id="{C3465DBB-D953-194E-872E-54B6D5010673}"/>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3" name="Freeform 344">
                  <a:extLst>
                    <a:ext uri="{FF2B5EF4-FFF2-40B4-BE49-F238E27FC236}">
                      <a16:creationId xmlns:a16="http://schemas.microsoft.com/office/drawing/2014/main" id="{F1A04862-B02B-6B41-98AF-CDF41D7DFCE4}"/>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4" name="Oval 345">
                  <a:extLst>
                    <a:ext uri="{FF2B5EF4-FFF2-40B4-BE49-F238E27FC236}">
                      <a16:creationId xmlns:a16="http://schemas.microsoft.com/office/drawing/2014/main" id="{9BD37437-ADA3-2944-BD51-EABFA9121F92}"/>
                    </a:ext>
                  </a:extLst>
                </p:cNvPr>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5" name="Freeform 346">
                  <a:extLst>
                    <a:ext uri="{FF2B5EF4-FFF2-40B4-BE49-F238E27FC236}">
                      <a16:creationId xmlns:a16="http://schemas.microsoft.com/office/drawing/2014/main" id="{60737BBB-1922-B94B-9F49-5D5A31340F2D}"/>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6" name="AutoShape 347">
                  <a:extLst>
                    <a:ext uri="{FF2B5EF4-FFF2-40B4-BE49-F238E27FC236}">
                      <a16:creationId xmlns:a16="http://schemas.microsoft.com/office/drawing/2014/main" id="{69A87503-8E72-B04D-B43E-68DE386A28AF}"/>
                    </a:ext>
                  </a:extLst>
                </p:cNvPr>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7" name="AutoShape 348">
                  <a:extLst>
                    <a:ext uri="{FF2B5EF4-FFF2-40B4-BE49-F238E27FC236}">
                      <a16:creationId xmlns:a16="http://schemas.microsoft.com/office/drawing/2014/main" id="{9C242210-75A1-C74A-AD41-CD3DFBA513FB}"/>
                    </a:ext>
                  </a:extLst>
                </p:cNvPr>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8" name="Oval 349">
                  <a:extLst>
                    <a:ext uri="{FF2B5EF4-FFF2-40B4-BE49-F238E27FC236}">
                      <a16:creationId xmlns:a16="http://schemas.microsoft.com/office/drawing/2014/main" id="{9E20BCA0-BB6D-EB46-A9ED-9D1E316B4D04}"/>
                    </a:ext>
                  </a:extLst>
                </p:cNvPr>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59" name="Oval 350">
                  <a:extLst>
                    <a:ext uri="{FF2B5EF4-FFF2-40B4-BE49-F238E27FC236}">
                      <a16:creationId xmlns:a16="http://schemas.microsoft.com/office/drawing/2014/main" id="{297213E3-E288-8241-B9F6-8960296E4177}"/>
                    </a:ext>
                  </a:extLst>
                </p:cNvPr>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460" name="Oval 351">
                  <a:extLst>
                    <a:ext uri="{FF2B5EF4-FFF2-40B4-BE49-F238E27FC236}">
                      <a16:creationId xmlns:a16="http://schemas.microsoft.com/office/drawing/2014/main" id="{5DA2A59F-3932-6E44-9575-17A09BF9BD20}"/>
                    </a:ext>
                  </a:extLst>
                </p:cNvPr>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61" name="Rectangle 352">
                  <a:extLst>
                    <a:ext uri="{FF2B5EF4-FFF2-40B4-BE49-F238E27FC236}">
                      <a16:creationId xmlns:a16="http://schemas.microsoft.com/office/drawing/2014/main" id="{9C26FDA8-EA55-8941-A4CE-00104425A2CD}"/>
                    </a:ext>
                  </a:extLst>
                </p:cNvPr>
                <p:cNvSpPr>
                  <a:spLocks noChangeArrowheads="1"/>
                </p:cNvSpPr>
                <p:nvPr/>
              </p:nvSpPr>
              <p:spPr bwMode="auto">
                <a:xfrm>
                  <a:off x="5063" y="1837"/>
                  <a:ext cx="85" cy="760"/>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422" name="Group 96">
                <a:extLst>
                  <a:ext uri="{FF2B5EF4-FFF2-40B4-BE49-F238E27FC236}">
                    <a16:creationId xmlns:a16="http://schemas.microsoft.com/office/drawing/2014/main" id="{2000DD18-01EC-D249-9DB7-B38FA9A4FCDE}"/>
                  </a:ext>
                </a:extLst>
              </p:cNvPr>
              <p:cNvGrpSpPr>
                <a:grpSpLocks/>
              </p:cNvGrpSpPr>
              <p:nvPr/>
            </p:nvGrpSpPr>
            <p:grpSpPr bwMode="auto">
              <a:xfrm>
                <a:off x="7409734" y="1533400"/>
                <a:ext cx="823913" cy="1049338"/>
                <a:chOff x="4287" y="2627"/>
                <a:chExt cx="519" cy="661"/>
              </a:xfrm>
            </p:grpSpPr>
            <p:sp>
              <p:nvSpPr>
                <p:cNvPr id="423" name="Rectangle 97">
                  <a:extLst>
                    <a:ext uri="{FF2B5EF4-FFF2-40B4-BE49-F238E27FC236}">
                      <a16:creationId xmlns:a16="http://schemas.microsoft.com/office/drawing/2014/main" id="{B5114480-66D5-5F4F-8FBC-DCDDCD291F16}"/>
                    </a:ext>
                  </a:extLst>
                </p:cNvPr>
                <p:cNvSpPr>
                  <a:spLocks noChangeArrowheads="1"/>
                </p:cNvSpPr>
                <p:nvPr/>
              </p:nvSpPr>
              <p:spPr bwMode="auto">
                <a:xfrm>
                  <a:off x="4296" y="2652"/>
                  <a:ext cx="510" cy="636"/>
                </a:xfrm>
                <a:prstGeom prst="rect">
                  <a:avLst/>
                </a:prstGeom>
                <a:solidFill>
                  <a:srgbClr val="CCCCFF"/>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4" name="Text Box 98">
                  <a:extLst>
                    <a:ext uri="{FF2B5EF4-FFF2-40B4-BE49-F238E27FC236}">
                      <a16:creationId xmlns:a16="http://schemas.microsoft.com/office/drawing/2014/main" id="{6724E005-ABDA-2D4B-8176-871B891BA5F6}"/>
                    </a:ext>
                  </a:extLst>
                </p:cNvPr>
                <p:cNvSpPr txBox="1">
                  <a:spLocks noChangeArrowheads="1"/>
                </p:cNvSpPr>
                <p:nvPr/>
              </p:nvSpPr>
              <p:spPr bwMode="auto">
                <a:xfrm>
                  <a:off x="4287" y="2627"/>
                  <a:ext cx="50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mail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server</a:t>
                  </a:r>
                  <a:endParaRPr kumimoji="0" lang="en-US" altLang="en-US" sz="2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5" name="Rectangle 99">
                  <a:extLst>
                    <a:ext uri="{FF2B5EF4-FFF2-40B4-BE49-F238E27FC236}">
                      <a16:creationId xmlns:a16="http://schemas.microsoft.com/office/drawing/2014/main" id="{20411000-C9BB-0146-BD6E-64ECE7F8CB80}"/>
                    </a:ext>
                  </a:extLst>
                </p:cNvPr>
                <p:cNvSpPr>
                  <a:spLocks noChangeArrowheads="1"/>
                </p:cNvSpPr>
                <p:nvPr/>
              </p:nvSpPr>
              <p:spPr bwMode="auto">
                <a:xfrm>
                  <a:off x="4320" y="3006"/>
                  <a:ext cx="450" cy="120"/>
                </a:xfrm>
                <a:prstGeom prst="rect">
                  <a:avLst/>
                </a:prstGeom>
                <a:solidFill>
                  <a:srgbClr val="00FF00"/>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6" name="Line 100">
                  <a:extLst>
                    <a:ext uri="{FF2B5EF4-FFF2-40B4-BE49-F238E27FC236}">
                      <a16:creationId xmlns:a16="http://schemas.microsoft.com/office/drawing/2014/main" id="{417734CA-B3E5-ED4D-A76B-C9B698139B16}"/>
                    </a:ext>
                  </a:extLst>
                </p:cNvPr>
                <p:cNvSpPr>
                  <a:spLocks noChangeShapeType="1"/>
                </p:cNvSpPr>
                <p:nvPr/>
              </p:nvSpPr>
              <p:spPr bwMode="auto">
                <a:xfrm>
                  <a:off x="4369" y="3034"/>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27" name="Line 101">
                  <a:extLst>
                    <a:ext uri="{FF2B5EF4-FFF2-40B4-BE49-F238E27FC236}">
                      <a16:creationId xmlns:a16="http://schemas.microsoft.com/office/drawing/2014/main" id="{8B7FC465-941C-F44A-8BB8-04BF5FE7DEF0}"/>
                    </a:ext>
                  </a:extLst>
                </p:cNvPr>
                <p:cNvSpPr>
                  <a:spLocks noChangeShapeType="1"/>
                </p:cNvSpPr>
                <p:nvPr/>
              </p:nvSpPr>
              <p:spPr bwMode="auto">
                <a:xfrm>
                  <a:off x="4478"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28" name="Line 102">
                  <a:extLst>
                    <a:ext uri="{FF2B5EF4-FFF2-40B4-BE49-F238E27FC236}">
                      <a16:creationId xmlns:a16="http://schemas.microsoft.com/office/drawing/2014/main" id="{D3CD8D46-5D1A-864D-9835-95D91C69A191}"/>
                    </a:ext>
                  </a:extLst>
                </p:cNvPr>
                <p:cNvSpPr>
                  <a:spLocks noChangeShapeType="1"/>
                </p:cNvSpPr>
                <p:nvPr/>
              </p:nvSpPr>
              <p:spPr bwMode="auto">
                <a:xfrm>
                  <a:off x="4533" y="3035"/>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29" name="Line 103">
                  <a:extLst>
                    <a:ext uri="{FF2B5EF4-FFF2-40B4-BE49-F238E27FC236}">
                      <a16:creationId xmlns:a16="http://schemas.microsoft.com/office/drawing/2014/main" id="{0FF0EB99-7ED7-A54F-9F34-F24C7C5F104D}"/>
                    </a:ext>
                  </a:extLst>
                </p:cNvPr>
                <p:cNvSpPr>
                  <a:spLocks noChangeShapeType="1"/>
                </p:cNvSpPr>
                <p:nvPr/>
              </p:nvSpPr>
              <p:spPr bwMode="auto">
                <a:xfrm>
                  <a:off x="4590"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0" name="Line 104">
                  <a:extLst>
                    <a:ext uri="{FF2B5EF4-FFF2-40B4-BE49-F238E27FC236}">
                      <a16:creationId xmlns:a16="http://schemas.microsoft.com/office/drawing/2014/main" id="{809DF9DB-9AF7-1548-B87E-4B6AF3CAC2A6}"/>
                    </a:ext>
                  </a:extLst>
                </p:cNvPr>
                <p:cNvSpPr>
                  <a:spLocks noChangeShapeType="1"/>
                </p:cNvSpPr>
                <p:nvPr/>
              </p:nvSpPr>
              <p:spPr bwMode="auto">
                <a:xfrm>
                  <a:off x="4651"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1" name="Line 105">
                  <a:extLst>
                    <a:ext uri="{FF2B5EF4-FFF2-40B4-BE49-F238E27FC236}">
                      <a16:creationId xmlns:a16="http://schemas.microsoft.com/office/drawing/2014/main" id="{5A1CA32A-2C23-8643-B0AD-CC79C24E333E}"/>
                    </a:ext>
                  </a:extLst>
                </p:cNvPr>
                <p:cNvSpPr>
                  <a:spLocks noChangeShapeType="1"/>
                </p:cNvSpPr>
                <p:nvPr/>
              </p:nvSpPr>
              <p:spPr bwMode="auto">
                <a:xfrm>
                  <a:off x="4707" y="3033"/>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2" name="Line 106">
                  <a:extLst>
                    <a:ext uri="{FF2B5EF4-FFF2-40B4-BE49-F238E27FC236}">
                      <a16:creationId xmlns:a16="http://schemas.microsoft.com/office/drawing/2014/main" id="{F1A1145A-6963-0D4A-B4F9-013614B7150C}"/>
                    </a:ext>
                  </a:extLst>
                </p:cNvPr>
                <p:cNvSpPr>
                  <a:spLocks noChangeShapeType="1"/>
                </p:cNvSpPr>
                <p:nvPr/>
              </p:nvSpPr>
              <p:spPr bwMode="auto">
                <a:xfrm>
                  <a:off x="4422" y="3034"/>
                  <a:ext cx="0"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33" name="Rectangle 107">
                  <a:extLst>
                    <a:ext uri="{FF2B5EF4-FFF2-40B4-BE49-F238E27FC236}">
                      <a16:creationId xmlns:a16="http://schemas.microsoft.com/office/drawing/2014/main" id="{F0E0A255-DDCC-F14C-897A-AE9D1CEAF50A}"/>
                    </a:ext>
                  </a:extLst>
                </p:cNvPr>
                <p:cNvSpPr>
                  <a:spLocks noChangeArrowheads="1"/>
                </p:cNvSpPr>
                <p:nvPr/>
              </p:nvSpPr>
              <p:spPr bwMode="auto">
                <a:xfrm>
                  <a:off x="4328" y="3173"/>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4" name="Rectangle 108">
                  <a:extLst>
                    <a:ext uri="{FF2B5EF4-FFF2-40B4-BE49-F238E27FC236}">
                      <a16:creationId xmlns:a16="http://schemas.microsoft.com/office/drawing/2014/main" id="{A8229304-AE2F-4B4F-9A8B-A0DA1B2A36DC}"/>
                    </a:ext>
                  </a:extLst>
                </p:cNvPr>
                <p:cNvSpPr>
                  <a:spLocks noChangeArrowheads="1"/>
                </p:cNvSpPr>
                <p:nvPr/>
              </p:nvSpPr>
              <p:spPr bwMode="auto">
                <a:xfrm>
                  <a:off x="4414" y="3173"/>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5" name="Rectangle 109">
                  <a:extLst>
                    <a:ext uri="{FF2B5EF4-FFF2-40B4-BE49-F238E27FC236}">
                      <a16:creationId xmlns:a16="http://schemas.microsoft.com/office/drawing/2014/main" id="{07C5E7BA-0901-FE41-A8A0-490D8AD03E6C}"/>
                    </a:ext>
                  </a:extLst>
                </p:cNvPr>
                <p:cNvSpPr>
                  <a:spLocks noChangeArrowheads="1"/>
                </p:cNvSpPr>
                <p:nvPr/>
              </p:nvSpPr>
              <p:spPr bwMode="auto">
                <a:xfrm>
                  <a:off x="4500" y="3172"/>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6" name="Rectangle 110">
                  <a:extLst>
                    <a:ext uri="{FF2B5EF4-FFF2-40B4-BE49-F238E27FC236}">
                      <a16:creationId xmlns:a16="http://schemas.microsoft.com/office/drawing/2014/main" id="{421A29F7-5907-194D-9393-AFD8435D1096}"/>
                    </a:ext>
                  </a:extLst>
                </p:cNvPr>
                <p:cNvSpPr>
                  <a:spLocks noChangeArrowheads="1"/>
                </p:cNvSpPr>
                <p:nvPr/>
              </p:nvSpPr>
              <p:spPr bwMode="auto">
                <a:xfrm>
                  <a:off x="4597" y="3170"/>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7" name="Rectangle 111">
                  <a:extLst>
                    <a:ext uri="{FF2B5EF4-FFF2-40B4-BE49-F238E27FC236}">
                      <a16:creationId xmlns:a16="http://schemas.microsoft.com/office/drawing/2014/main" id="{48DD03FB-6798-ED44-8836-A7F08A83D7A3}"/>
                    </a:ext>
                  </a:extLst>
                </p:cNvPr>
                <p:cNvSpPr>
                  <a:spLocks noChangeArrowheads="1"/>
                </p:cNvSpPr>
                <p:nvPr/>
              </p:nvSpPr>
              <p:spPr bwMode="auto">
                <a:xfrm>
                  <a:off x="4693" y="3170"/>
                  <a:ext cx="64" cy="93"/>
                </a:xfrm>
                <a:prstGeom prst="rect">
                  <a:avLst/>
                </a:prstGeom>
                <a:solidFill>
                  <a:srgbClr val="FFFF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grpSp>
        <p:nvGrpSpPr>
          <p:cNvPr id="568" name="Group 567">
            <a:extLst>
              <a:ext uri="{FF2B5EF4-FFF2-40B4-BE49-F238E27FC236}">
                <a16:creationId xmlns:a16="http://schemas.microsoft.com/office/drawing/2014/main" id="{5D47C044-747C-144D-AAD3-503C152CDDD4}"/>
              </a:ext>
            </a:extLst>
          </p:cNvPr>
          <p:cNvGrpSpPr/>
          <p:nvPr/>
        </p:nvGrpSpPr>
        <p:grpSpPr>
          <a:xfrm>
            <a:off x="7949480" y="1252530"/>
            <a:ext cx="1866900" cy="2209800"/>
            <a:chOff x="7519267" y="2001712"/>
            <a:chExt cx="1866900" cy="2209800"/>
          </a:xfrm>
        </p:grpSpPr>
        <p:sp>
          <p:nvSpPr>
            <p:cNvPr id="580" name="Line 117">
              <a:extLst>
                <a:ext uri="{FF2B5EF4-FFF2-40B4-BE49-F238E27FC236}">
                  <a16:creationId xmlns:a16="http://schemas.microsoft.com/office/drawing/2014/main" id="{4A29E487-CD56-8749-B78A-9DA7D6B3AEC9}"/>
                </a:ext>
              </a:extLst>
            </p:cNvPr>
            <p:cNvSpPr>
              <a:spLocks noChangeShapeType="1"/>
            </p:cNvSpPr>
            <p:nvPr/>
          </p:nvSpPr>
          <p:spPr bwMode="auto">
            <a:xfrm flipV="1">
              <a:off x="8262217" y="3125662"/>
              <a:ext cx="1123950" cy="1085850"/>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76" name="Line 9">
              <a:extLst>
                <a:ext uri="{FF2B5EF4-FFF2-40B4-BE49-F238E27FC236}">
                  <a16:creationId xmlns:a16="http://schemas.microsoft.com/office/drawing/2014/main" id="{C85D5474-FE98-384B-A663-0D4ACC9DB90E}"/>
                </a:ext>
              </a:extLst>
            </p:cNvPr>
            <p:cNvSpPr>
              <a:spLocks noChangeShapeType="1"/>
            </p:cNvSpPr>
            <p:nvPr/>
          </p:nvSpPr>
          <p:spPr bwMode="auto">
            <a:xfrm>
              <a:off x="8262217" y="2001712"/>
              <a:ext cx="1123950" cy="790575"/>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72" name="Line 118">
              <a:extLst>
                <a:ext uri="{FF2B5EF4-FFF2-40B4-BE49-F238E27FC236}">
                  <a16:creationId xmlns:a16="http://schemas.microsoft.com/office/drawing/2014/main" id="{3E2BA10C-F026-3444-9F81-F7136C415AE4}"/>
                </a:ext>
              </a:extLst>
            </p:cNvPr>
            <p:cNvSpPr>
              <a:spLocks noChangeShapeType="1"/>
            </p:cNvSpPr>
            <p:nvPr/>
          </p:nvSpPr>
          <p:spPr bwMode="auto">
            <a:xfrm flipH="1" flipV="1">
              <a:off x="7519267" y="2601787"/>
              <a:ext cx="0" cy="1247775"/>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584" name="Group 583">
            <a:extLst>
              <a:ext uri="{FF2B5EF4-FFF2-40B4-BE49-F238E27FC236}">
                <a16:creationId xmlns:a16="http://schemas.microsoft.com/office/drawing/2014/main" id="{A01D6118-1EED-624E-97BF-35AEC3281607}"/>
              </a:ext>
            </a:extLst>
          </p:cNvPr>
          <p:cNvGrpSpPr/>
          <p:nvPr/>
        </p:nvGrpSpPr>
        <p:grpSpPr>
          <a:xfrm>
            <a:off x="8046320" y="52380"/>
            <a:ext cx="3698876" cy="5118100"/>
            <a:chOff x="7616107" y="801562"/>
            <a:chExt cx="3698876" cy="5118100"/>
          </a:xfrm>
        </p:grpSpPr>
        <p:grpSp>
          <p:nvGrpSpPr>
            <p:cNvPr id="585" name="Group 423">
              <a:extLst>
                <a:ext uri="{FF2B5EF4-FFF2-40B4-BE49-F238E27FC236}">
                  <a16:creationId xmlns:a16="http://schemas.microsoft.com/office/drawing/2014/main" id="{A4841B85-38B7-2D4B-8B88-1F35C663B600}"/>
                </a:ext>
              </a:extLst>
            </p:cNvPr>
            <p:cNvGrpSpPr>
              <a:grpSpLocks/>
            </p:cNvGrpSpPr>
            <p:nvPr/>
          </p:nvGrpSpPr>
          <p:grpSpPr bwMode="auto">
            <a:xfrm>
              <a:off x="7985995" y="801562"/>
              <a:ext cx="955676" cy="1054100"/>
              <a:chOff x="3547" y="550"/>
              <a:chExt cx="602" cy="664"/>
            </a:xfrm>
          </p:grpSpPr>
          <p:grpSp>
            <p:nvGrpSpPr>
              <p:cNvPr id="616" name="Group 353">
                <a:extLst>
                  <a:ext uri="{FF2B5EF4-FFF2-40B4-BE49-F238E27FC236}">
                    <a16:creationId xmlns:a16="http://schemas.microsoft.com/office/drawing/2014/main" id="{AFD4D502-A0F1-D149-A78A-D73A82AE8BEA}"/>
                  </a:ext>
                </a:extLst>
              </p:cNvPr>
              <p:cNvGrpSpPr>
                <a:grpSpLocks/>
              </p:cNvGrpSpPr>
              <p:nvPr/>
            </p:nvGrpSpPr>
            <p:grpSpPr bwMode="auto">
              <a:xfrm>
                <a:off x="3588" y="692"/>
                <a:ext cx="561" cy="522"/>
                <a:chOff x="-44" y="1473"/>
                <a:chExt cx="981" cy="1105"/>
              </a:xfrm>
            </p:grpSpPr>
            <p:pic>
              <p:nvPicPr>
                <p:cNvPr id="619" name="Picture 354" descr="desktop_computer_stylized_medium">
                  <a:extLst>
                    <a:ext uri="{FF2B5EF4-FFF2-40B4-BE49-F238E27FC236}">
                      <a16:creationId xmlns:a16="http://schemas.microsoft.com/office/drawing/2014/main" id="{40D93FD7-DFF9-2B4D-B3B7-4EC913BFD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0" name="Freeform 355">
                  <a:extLst>
                    <a:ext uri="{FF2B5EF4-FFF2-40B4-BE49-F238E27FC236}">
                      <a16:creationId xmlns:a16="http://schemas.microsoft.com/office/drawing/2014/main" id="{A72A10F8-9FD3-CC47-9469-090A81B9755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617" name="Rectangle 115">
                <a:extLst>
                  <a:ext uri="{FF2B5EF4-FFF2-40B4-BE49-F238E27FC236}">
                    <a16:creationId xmlns:a16="http://schemas.microsoft.com/office/drawing/2014/main" id="{D2C77E00-23F4-184B-A27D-C6B49F75B601}"/>
                  </a:ext>
                </a:extLst>
              </p:cNvPr>
              <p:cNvSpPr>
                <a:spLocks noChangeArrowheads="1"/>
              </p:cNvSpPr>
              <p:nvPr/>
            </p:nvSpPr>
            <p:spPr bwMode="auto">
              <a:xfrm>
                <a:off x="3611" y="576"/>
                <a:ext cx="381" cy="330"/>
              </a:xfrm>
              <a:prstGeom prst="rect">
                <a:avLst/>
              </a:prstGeom>
              <a:solidFill>
                <a:srgbClr val="CCCCFF"/>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618" name="Text Box 116">
                <a:extLst>
                  <a:ext uri="{FF2B5EF4-FFF2-40B4-BE49-F238E27FC236}">
                    <a16:creationId xmlns:a16="http://schemas.microsoft.com/office/drawing/2014/main" id="{05F0290A-395C-4C46-87E1-FADC8794D671}"/>
                  </a:ext>
                </a:extLst>
              </p:cNvPr>
              <p:cNvSpPr txBox="1">
                <a:spLocks noChangeArrowheads="1"/>
              </p:cNvSpPr>
              <p:nvPr/>
            </p:nvSpPr>
            <p:spPr bwMode="auto">
              <a:xfrm>
                <a:off x="3547" y="550"/>
                <a:ext cx="4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user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agent</a:t>
                </a:r>
                <a:endParaRPr kumimoji="0" lang="en-US" altLang="en-US" sz="28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86" name="Group 424">
              <a:extLst>
                <a:ext uri="{FF2B5EF4-FFF2-40B4-BE49-F238E27FC236}">
                  <a16:creationId xmlns:a16="http://schemas.microsoft.com/office/drawing/2014/main" id="{0A992F9B-3334-A546-963A-48B938222048}"/>
                </a:ext>
              </a:extLst>
            </p:cNvPr>
            <p:cNvGrpSpPr>
              <a:grpSpLocks/>
            </p:cNvGrpSpPr>
            <p:nvPr/>
          </p:nvGrpSpPr>
          <p:grpSpPr bwMode="auto">
            <a:xfrm>
              <a:off x="10022757" y="1617537"/>
              <a:ext cx="955676" cy="1054100"/>
              <a:chOff x="3547" y="550"/>
              <a:chExt cx="602" cy="664"/>
            </a:xfrm>
          </p:grpSpPr>
          <p:grpSp>
            <p:nvGrpSpPr>
              <p:cNvPr id="611" name="Group 425">
                <a:extLst>
                  <a:ext uri="{FF2B5EF4-FFF2-40B4-BE49-F238E27FC236}">
                    <a16:creationId xmlns:a16="http://schemas.microsoft.com/office/drawing/2014/main" id="{EB280194-5E79-4E47-B5D1-CEEB0FF6E43E}"/>
                  </a:ext>
                </a:extLst>
              </p:cNvPr>
              <p:cNvGrpSpPr>
                <a:grpSpLocks/>
              </p:cNvGrpSpPr>
              <p:nvPr/>
            </p:nvGrpSpPr>
            <p:grpSpPr bwMode="auto">
              <a:xfrm>
                <a:off x="3588" y="692"/>
                <a:ext cx="561" cy="522"/>
                <a:chOff x="-44" y="1473"/>
                <a:chExt cx="981" cy="1105"/>
              </a:xfrm>
            </p:grpSpPr>
            <p:pic>
              <p:nvPicPr>
                <p:cNvPr id="614" name="Picture 426" descr="desktop_computer_stylized_medium">
                  <a:extLst>
                    <a:ext uri="{FF2B5EF4-FFF2-40B4-BE49-F238E27FC236}">
                      <a16:creationId xmlns:a16="http://schemas.microsoft.com/office/drawing/2014/main" id="{95DD2938-B3F4-354F-AEEE-742FDF85F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 name="Freeform 427">
                  <a:extLst>
                    <a:ext uri="{FF2B5EF4-FFF2-40B4-BE49-F238E27FC236}">
                      <a16:creationId xmlns:a16="http://schemas.microsoft.com/office/drawing/2014/main" id="{BD5151DD-FB70-C543-90A7-B0F10EB6BD03}"/>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612" name="Rectangle 115">
                <a:extLst>
                  <a:ext uri="{FF2B5EF4-FFF2-40B4-BE49-F238E27FC236}">
                    <a16:creationId xmlns:a16="http://schemas.microsoft.com/office/drawing/2014/main" id="{85717AA4-5337-0347-AD50-71DA1D854992}"/>
                  </a:ext>
                </a:extLst>
              </p:cNvPr>
              <p:cNvSpPr>
                <a:spLocks noChangeArrowheads="1"/>
              </p:cNvSpPr>
              <p:nvPr/>
            </p:nvSpPr>
            <p:spPr bwMode="auto">
              <a:xfrm>
                <a:off x="3611" y="576"/>
                <a:ext cx="381" cy="330"/>
              </a:xfrm>
              <a:prstGeom prst="rect">
                <a:avLst/>
              </a:prstGeom>
              <a:solidFill>
                <a:srgbClr val="CCCCFF"/>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613" name="Text Box 116">
                <a:extLst>
                  <a:ext uri="{FF2B5EF4-FFF2-40B4-BE49-F238E27FC236}">
                    <a16:creationId xmlns:a16="http://schemas.microsoft.com/office/drawing/2014/main" id="{F3AA3464-AD31-9B4B-A076-587DC96DE069}"/>
                  </a:ext>
                </a:extLst>
              </p:cNvPr>
              <p:cNvSpPr txBox="1">
                <a:spLocks noChangeArrowheads="1"/>
              </p:cNvSpPr>
              <p:nvPr/>
            </p:nvSpPr>
            <p:spPr bwMode="auto">
              <a:xfrm>
                <a:off x="3547" y="550"/>
                <a:ext cx="4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user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agent</a:t>
                </a: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87" name="Group 430">
              <a:extLst>
                <a:ext uri="{FF2B5EF4-FFF2-40B4-BE49-F238E27FC236}">
                  <a16:creationId xmlns:a16="http://schemas.microsoft.com/office/drawing/2014/main" id="{217AD242-63DC-3246-8983-194F60A7EA58}"/>
                </a:ext>
              </a:extLst>
            </p:cNvPr>
            <p:cNvGrpSpPr>
              <a:grpSpLocks/>
            </p:cNvGrpSpPr>
            <p:nvPr/>
          </p:nvGrpSpPr>
          <p:grpSpPr bwMode="auto">
            <a:xfrm>
              <a:off x="10359307" y="2379537"/>
              <a:ext cx="955676" cy="1054100"/>
              <a:chOff x="3547" y="550"/>
              <a:chExt cx="602" cy="664"/>
            </a:xfrm>
          </p:grpSpPr>
          <p:grpSp>
            <p:nvGrpSpPr>
              <p:cNvPr id="606" name="Group 431">
                <a:extLst>
                  <a:ext uri="{FF2B5EF4-FFF2-40B4-BE49-F238E27FC236}">
                    <a16:creationId xmlns:a16="http://schemas.microsoft.com/office/drawing/2014/main" id="{974C24FF-AF5F-3E4F-99B8-149696D509B6}"/>
                  </a:ext>
                </a:extLst>
              </p:cNvPr>
              <p:cNvGrpSpPr>
                <a:grpSpLocks/>
              </p:cNvGrpSpPr>
              <p:nvPr/>
            </p:nvGrpSpPr>
            <p:grpSpPr bwMode="auto">
              <a:xfrm>
                <a:off x="3588" y="692"/>
                <a:ext cx="561" cy="522"/>
                <a:chOff x="-44" y="1473"/>
                <a:chExt cx="981" cy="1105"/>
              </a:xfrm>
            </p:grpSpPr>
            <p:pic>
              <p:nvPicPr>
                <p:cNvPr id="609" name="Picture 432" descr="desktop_computer_stylized_medium">
                  <a:extLst>
                    <a:ext uri="{FF2B5EF4-FFF2-40B4-BE49-F238E27FC236}">
                      <a16:creationId xmlns:a16="http://schemas.microsoft.com/office/drawing/2014/main" id="{94FD5029-BA20-704F-8C99-9B3D77F96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0" name="Freeform 433">
                  <a:extLst>
                    <a:ext uri="{FF2B5EF4-FFF2-40B4-BE49-F238E27FC236}">
                      <a16:creationId xmlns:a16="http://schemas.microsoft.com/office/drawing/2014/main" id="{63FE5925-A7DE-BB48-8E9D-2F611B484C60}"/>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607" name="Rectangle 115">
                <a:extLst>
                  <a:ext uri="{FF2B5EF4-FFF2-40B4-BE49-F238E27FC236}">
                    <a16:creationId xmlns:a16="http://schemas.microsoft.com/office/drawing/2014/main" id="{7AA59CDE-1819-E74E-B35C-280552DE498C}"/>
                  </a:ext>
                </a:extLst>
              </p:cNvPr>
              <p:cNvSpPr>
                <a:spLocks noChangeArrowheads="1"/>
              </p:cNvSpPr>
              <p:nvPr/>
            </p:nvSpPr>
            <p:spPr bwMode="auto">
              <a:xfrm>
                <a:off x="3611" y="576"/>
                <a:ext cx="381" cy="330"/>
              </a:xfrm>
              <a:prstGeom prst="rect">
                <a:avLst/>
              </a:prstGeom>
              <a:solidFill>
                <a:srgbClr val="CCCCFF"/>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608" name="Text Box 116">
                <a:extLst>
                  <a:ext uri="{FF2B5EF4-FFF2-40B4-BE49-F238E27FC236}">
                    <a16:creationId xmlns:a16="http://schemas.microsoft.com/office/drawing/2014/main" id="{941C260D-0416-B942-8EC7-39E82157676F}"/>
                  </a:ext>
                </a:extLst>
              </p:cNvPr>
              <p:cNvSpPr txBox="1">
                <a:spLocks noChangeArrowheads="1"/>
              </p:cNvSpPr>
              <p:nvPr/>
            </p:nvSpPr>
            <p:spPr bwMode="auto">
              <a:xfrm>
                <a:off x="3547" y="550"/>
                <a:ext cx="4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user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agent</a:t>
                </a: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88" name="Group 436">
              <a:extLst>
                <a:ext uri="{FF2B5EF4-FFF2-40B4-BE49-F238E27FC236}">
                  <a16:creationId xmlns:a16="http://schemas.microsoft.com/office/drawing/2014/main" id="{7C7726AC-BD2A-0D41-9985-169CF8BB6630}"/>
                </a:ext>
              </a:extLst>
            </p:cNvPr>
            <p:cNvGrpSpPr>
              <a:grpSpLocks/>
            </p:cNvGrpSpPr>
            <p:nvPr/>
          </p:nvGrpSpPr>
          <p:grpSpPr bwMode="auto">
            <a:xfrm>
              <a:off x="10227545" y="3427287"/>
              <a:ext cx="955676" cy="1054100"/>
              <a:chOff x="3547" y="550"/>
              <a:chExt cx="602" cy="664"/>
            </a:xfrm>
          </p:grpSpPr>
          <p:grpSp>
            <p:nvGrpSpPr>
              <p:cNvPr id="601" name="Group 437">
                <a:extLst>
                  <a:ext uri="{FF2B5EF4-FFF2-40B4-BE49-F238E27FC236}">
                    <a16:creationId xmlns:a16="http://schemas.microsoft.com/office/drawing/2014/main" id="{3B182536-5340-6041-A241-A859D9FD3438}"/>
                  </a:ext>
                </a:extLst>
              </p:cNvPr>
              <p:cNvGrpSpPr>
                <a:grpSpLocks/>
              </p:cNvGrpSpPr>
              <p:nvPr/>
            </p:nvGrpSpPr>
            <p:grpSpPr bwMode="auto">
              <a:xfrm>
                <a:off x="3588" y="692"/>
                <a:ext cx="561" cy="522"/>
                <a:chOff x="-44" y="1473"/>
                <a:chExt cx="981" cy="1105"/>
              </a:xfrm>
            </p:grpSpPr>
            <p:pic>
              <p:nvPicPr>
                <p:cNvPr id="604" name="Picture 438" descr="desktop_computer_stylized_medium">
                  <a:extLst>
                    <a:ext uri="{FF2B5EF4-FFF2-40B4-BE49-F238E27FC236}">
                      <a16:creationId xmlns:a16="http://schemas.microsoft.com/office/drawing/2014/main" id="{481C4835-370F-7644-B8B7-6521A7986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5" name="Freeform 439">
                  <a:extLst>
                    <a:ext uri="{FF2B5EF4-FFF2-40B4-BE49-F238E27FC236}">
                      <a16:creationId xmlns:a16="http://schemas.microsoft.com/office/drawing/2014/main" id="{6E3E1766-B8F7-7441-8310-5BA46E231C22}"/>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602" name="Rectangle 115">
                <a:extLst>
                  <a:ext uri="{FF2B5EF4-FFF2-40B4-BE49-F238E27FC236}">
                    <a16:creationId xmlns:a16="http://schemas.microsoft.com/office/drawing/2014/main" id="{AC16B0B6-DEAD-0947-9235-51B6011023CB}"/>
                  </a:ext>
                </a:extLst>
              </p:cNvPr>
              <p:cNvSpPr>
                <a:spLocks noChangeArrowheads="1"/>
              </p:cNvSpPr>
              <p:nvPr/>
            </p:nvSpPr>
            <p:spPr bwMode="auto">
              <a:xfrm>
                <a:off x="3611" y="576"/>
                <a:ext cx="381" cy="330"/>
              </a:xfrm>
              <a:prstGeom prst="rect">
                <a:avLst/>
              </a:prstGeom>
              <a:solidFill>
                <a:srgbClr val="CCCCFF"/>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603" name="Text Box 116">
                <a:extLst>
                  <a:ext uri="{FF2B5EF4-FFF2-40B4-BE49-F238E27FC236}">
                    <a16:creationId xmlns:a16="http://schemas.microsoft.com/office/drawing/2014/main" id="{DDD55D7A-2C9E-A146-81FE-681A98F3F801}"/>
                  </a:ext>
                </a:extLst>
              </p:cNvPr>
              <p:cNvSpPr txBox="1">
                <a:spLocks noChangeArrowheads="1"/>
              </p:cNvSpPr>
              <p:nvPr/>
            </p:nvSpPr>
            <p:spPr bwMode="auto">
              <a:xfrm>
                <a:off x="3547" y="550"/>
                <a:ext cx="4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user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agent</a:t>
                </a: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89" name="Group 442">
              <a:extLst>
                <a:ext uri="{FF2B5EF4-FFF2-40B4-BE49-F238E27FC236}">
                  <a16:creationId xmlns:a16="http://schemas.microsoft.com/office/drawing/2014/main" id="{759437D6-E987-894D-862E-069CDBFFC0D8}"/>
                </a:ext>
              </a:extLst>
            </p:cNvPr>
            <p:cNvGrpSpPr>
              <a:grpSpLocks/>
            </p:cNvGrpSpPr>
            <p:nvPr/>
          </p:nvGrpSpPr>
          <p:grpSpPr bwMode="auto">
            <a:xfrm>
              <a:off x="7616107" y="4865562"/>
              <a:ext cx="955676" cy="1054100"/>
              <a:chOff x="3547" y="550"/>
              <a:chExt cx="602" cy="664"/>
            </a:xfrm>
          </p:grpSpPr>
          <p:grpSp>
            <p:nvGrpSpPr>
              <p:cNvPr id="596" name="Group 443">
                <a:extLst>
                  <a:ext uri="{FF2B5EF4-FFF2-40B4-BE49-F238E27FC236}">
                    <a16:creationId xmlns:a16="http://schemas.microsoft.com/office/drawing/2014/main" id="{D021EB12-4106-5D49-896F-C2B3F59B808C}"/>
                  </a:ext>
                </a:extLst>
              </p:cNvPr>
              <p:cNvGrpSpPr>
                <a:grpSpLocks/>
              </p:cNvGrpSpPr>
              <p:nvPr/>
            </p:nvGrpSpPr>
            <p:grpSpPr bwMode="auto">
              <a:xfrm>
                <a:off x="3588" y="692"/>
                <a:ext cx="561" cy="522"/>
                <a:chOff x="-44" y="1473"/>
                <a:chExt cx="981" cy="1105"/>
              </a:xfrm>
            </p:grpSpPr>
            <p:pic>
              <p:nvPicPr>
                <p:cNvPr id="599" name="Picture 444" descr="desktop_computer_stylized_medium">
                  <a:extLst>
                    <a:ext uri="{FF2B5EF4-FFF2-40B4-BE49-F238E27FC236}">
                      <a16:creationId xmlns:a16="http://schemas.microsoft.com/office/drawing/2014/main" id="{C1FE92BF-C380-984A-8786-0046B85D4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0" name="Freeform 445">
                  <a:extLst>
                    <a:ext uri="{FF2B5EF4-FFF2-40B4-BE49-F238E27FC236}">
                      <a16:creationId xmlns:a16="http://schemas.microsoft.com/office/drawing/2014/main" id="{EC0BFAF3-2E7D-9647-94C6-0E8121FA17C1}"/>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597" name="Rectangle 115">
                <a:extLst>
                  <a:ext uri="{FF2B5EF4-FFF2-40B4-BE49-F238E27FC236}">
                    <a16:creationId xmlns:a16="http://schemas.microsoft.com/office/drawing/2014/main" id="{0EE4B6E2-5850-3440-9D64-C4F953239577}"/>
                  </a:ext>
                </a:extLst>
              </p:cNvPr>
              <p:cNvSpPr>
                <a:spLocks noChangeArrowheads="1"/>
              </p:cNvSpPr>
              <p:nvPr/>
            </p:nvSpPr>
            <p:spPr bwMode="auto">
              <a:xfrm>
                <a:off x="3611" y="576"/>
                <a:ext cx="381" cy="330"/>
              </a:xfrm>
              <a:prstGeom prst="rect">
                <a:avLst/>
              </a:prstGeom>
              <a:solidFill>
                <a:srgbClr val="CCCCFF"/>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98" name="Text Box 116">
                <a:extLst>
                  <a:ext uri="{FF2B5EF4-FFF2-40B4-BE49-F238E27FC236}">
                    <a16:creationId xmlns:a16="http://schemas.microsoft.com/office/drawing/2014/main" id="{4630A927-61B1-794F-B5F8-8FE57CCE3DDD}"/>
                  </a:ext>
                </a:extLst>
              </p:cNvPr>
              <p:cNvSpPr txBox="1">
                <a:spLocks noChangeArrowheads="1"/>
              </p:cNvSpPr>
              <p:nvPr/>
            </p:nvSpPr>
            <p:spPr bwMode="auto">
              <a:xfrm>
                <a:off x="3547" y="550"/>
                <a:ext cx="4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user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agent</a:t>
                </a: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90" name="Group 448">
              <a:extLst>
                <a:ext uri="{FF2B5EF4-FFF2-40B4-BE49-F238E27FC236}">
                  <a16:creationId xmlns:a16="http://schemas.microsoft.com/office/drawing/2014/main" id="{515DE8BB-C137-2A4A-93F2-F5B0D57841F8}"/>
                </a:ext>
              </a:extLst>
            </p:cNvPr>
            <p:cNvGrpSpPr>
              <a:grpSpLocks/>
            </p:cNvGrpSpPr>
            <p:nvPr/>
          </p:nvGrpSpPr>
          <p:grpSpPr bwMode="auto">
            <a:xfrm>
              <a:off x="8344770" y="4246437"/>
              <a:ext cx="955676" cy="1054100"/>
              <a:chOff x="3547" y="550"/>
              <a:chExt cx="602" cy="664"/>
            </a:xfrm>
          </p:grpSpPr>
          <p:grpSp>
            <p:nvGrpSpPr>
              <p:cNvPr id="591" name="Group 449">
                <a:extLst>
                  <a:ext uri="{FF2B5EF4-FFF2-40B4-BE49-F238E27FC236}">
                    <a16:creationId xmlns:a16="http://schemas.microsoft.com/office/drawing/2014/main" id="{8057BAD2-00F7-A94E-A7F8-44AFC3CE28A9}"/>
                  </a:ext>
                </a:extLst>
              </p:cNvPr>
              <p:cNvGrpSpPr>
                <a:grpSpLocks/>
              </p:cNvGrpSpPr>
              <p:nvPr/>
            </p:nvGrpSpPr>
            <p:grpSpPr bwMode="auto">
              <a:xfrm>
                <a:off x="3588" y="692"/>
                <a:ext cx="561" cy="522"/>
                <a:chOff x="-44" y="1473"/>
                <a:chExt cx="981" cy="1105"/>
              </a:xfrm>
            </p:grpSpPr>
            <p:pic>
              <p:nvPicPr>
                <p:cNvPr id="594" name="Picture 450" descr="desktop_computer_stylized_medium">
                  <a:extLst>
                    <a:ext uri="{FF2B5EF4-FFF2-40B4-BE49-F238E27FC236}">
                      <a16:creationId xmlns:a16="http://schemas.microsoft.com/office/drawing/2014/main" id="{DA8399E4-9D09-8A45-9879-F4564EC5E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5" name="Freeform 451">
                  <a:extLst>
                    <a:ext uri="{FF2B5EF4-FFF2-40B4-BE49-F238E27FC236}">
                      <a16:creationId xmlns:a16="http://schemas.microsoft.com/office/drawing/2014/main" id="{78EC18F8-DAAD-5B40-9CCE-F03A34A9B70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592" name="Rectangle 115">
                <a:extLst>
                  <a:ext uri="{FF2B5EF4-FFF2-40B4-BE49-F238E27FC236}">
                    <a16:creationId xmlns:a16="http://schemas.microsoft.com/office/drawing/2014/main" id="{9FD242AB-CF7E-5A41-A996-C099073211E1}"/>
                  </a:ext>
                </a:extLst>
              </p:cNvPr>
              <p:cNvSpPr>
                <a:spLocks noChangeArrowheads="1"/>
              </p:cNvSpPr>
              <p:nvPr/>
            </p:nvSpPr>
            <p:spPr bwMode="auto">
              <a:xfrm>
                <a:off x="3611" y="576"/>
                <a:ext cx="381" cy="330"/>
              </a:xfrm>
              <a:prstGeom prst="rect">
                <a:avLst/>
              </a:prstGeom>
              <a:solidFill>
                <a:srgbClr val="CCCCFF"/>
              </a:solidFill>
              <a:ln w="19050">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93" name="Text Box 116">
                <a:extLst>
                  <a:ext uri="{FF2B5EF4-FFF2-40B4-BE49-F238E27FC236}">
                    <a16:creationId xmlns:a16="http://schemas.microsoft.com/office/drawing/2014/main" id="{3C6A79A8-1567-FD40-9962-83B61094D5B0}"/>
                  </a:ext>
                </a:extLst>
              </p:cNvPr>
              <p:cNvSpPr txBox="1">
                <a:spLocks noChangeArrowheads="1"/>
              </p:cNvSpPr>
              <p:nvPr/>
            </p:nvSpPr>
            <p:spPr bwMode="auto">
              <a:xfrm>
                <a:off x="3547" y="550"/>
                <a:ext cx="4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user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agent</a:t>
                </a:r>
                <a:endParaRPr kumimoji="0" lang="en-US" altLang="en-US" sz="2800" b="0" i="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Tree>
    <p:extLst>
      <p:ext uri="{BB962C8B-B14F-4D97-AF65-F5344CB8AC3E}">
        <p14:creationId xmlns:p14="http://schemas.microsoft.com/office/powerpoint/2010/main" val="452992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a:xfrm>
            <a:off x="1900238" y="222250"/>
            <a:ext cx="7772400" cy="882650"/>
          </a:xfrm>
        </p:spPr>
        <p:txBody>
          <a:bodyPr/>
          <a:lstStyle/>
          <a:p>
            <a:r>
              <a:rPr lang="en-US" altLang="en-US" sz="4000" dirty="0">
                <a:latin typeface="Avenir Book" panose="020B0503020203020204" pitchFamily="34" charset="-78"/>
                <a:cs typeface="Avenir Book" panose="020B0503020203020204" pitchFamily="34" charset="-78"/>
              </a:rPr>
              <a:t>Electronic Mail</a:t>
            </a:r>
            <a:endParaRPr lang="en-US" altLang="en-US" dirty="0">
              <a:latin typeface="Avenir Book" panose="020B0503020203020204" pitchFamily="34" charset="-78"/>
              <a:cs typeface="Avenir Book" panose="020B0503020203020204" pitchFamily="34" charset="-78"/>
            </a:endParaRPr>
          </a:p>
        </p:txBody>
      </p:sp>
      <p:sp>
        <p:nvSpPr>
          <p:cNvPr id="199" name="Rectangle 3"/>
          <p:cNvSpPr>
            <a:spLocks noGrp="1" noChangeArrowheads="1"/>
          </p:cNvSpPr>
          <p:nvPr>
            <p:ph sz="half" idx="1"/>
          </p:nvPr>
        </p:nvSpPr>
        <p:spPr>
          <a:xfrm>
            <a:off x="324196" y="1371386"/>
            <a:ext cx="5777347" cy="4372522"/>
          </a:xfrm>
        </p:spPr>
        <p:txBody>
          <a:bodyPr>
            <a:normAutofit/>
          </a:bodyPr>
          <a:lstStyle/>
          <a:p>
            <a:r>
              <a:rPr lang="en-US" altLang="en-US" sz="2400" dirty="0" smtClean="0">
                <a:solidFill>
                  <a:srgbClr val="0000FF"/>
                </a:solidFill>
                <a:latin typeface="Avenir Book" panose="020B0503020203020204" pitchFamily="34" charset="-78"/>
                <a:cs typeface="Avenir Book" panose="020B0503020203020204" pitchFamily="34" charset="-78"/>
              </a:rPr>
              <a:t>Mail transfer </a:t>
            </a:r>
            <a:r>
              <a:rPr lang="en-US" altLang="en-US" sz="2400" dirty="0">
                <a:solidFill>
                  <a:srgbClr val="0000FF"/>
                </a:solidFill>
                <a:latin typeface="Avenir Book" panose="020B0503020203020204" pitchFamily="34" charset="-78"/>
                <a:cs typeface="Avenir Book" panose="020B0503020203020204" pitchFamily="34" charset="-78"/>
              </a:rPr>
              <a:t>protocol</a:t>
            </a:r>
            <a:r>
              <a:rPr lang="en-US" altLang="en-US" sz="2400" dirty="0">
                <a:latin typeface="Avenir Book" panose="020B0503020203020204" pitchFamily="34" charset="-78"/>
                <a:cs typeface="Avenir Book" panose="020B0503020203020204" pitchFamily="34" charset="-78"/>
              </a:rPr>
              <a:t>: Delivery/storage to receiver</a:t>
            </a:r>
            <a:r>
              <a:rPr lang="ja-JP" altLang="en-US" sz="2400" dirty="0">
                <a:latin typeface="Avenir Book" panose="020B0503020203020204" pitchFamily="34" charset="-78"/>
                <a:cs typeface="Avenir Book" panose="020B0503020203020204" pitchFamily="34" charset="-78"/>
              </a:rPr>
              <a:t>’</a:t>
            </a:r>
            <a:r>
              <a:rPr lang="en-US" altLang="ja-JP" sz="2400" dirty="0">
                <a:latin typeface="Avenir Book" panose="020B0503020203020204" pitchFamily="34" charset="-78"/>
                <a:cs typeface="Avenir Book" panose="020B0503020203020204" pitchFamily="34" charset="-78"/>
              </a:rPr>
              <a:t>s </a:t>
            </a:r>
            <a:r>
              <a:rPr lang="en-US" altLang="ja-JP" sz="2400" dirty="0" smtClean="0">
                <a:latin typeface="Avenir Book" panose="020B0503020203020204" pitchFamily="34" charset="-78"/>
                <a:cs typeface="Avenir Book" panose="020B0503020203020204" pitchFamily="34" charset="-78"/>
              </a:rPr>
              <a:t>server </a:t>
            </a:r>
            <a:r>
              <a:rPr lang="en-US" altLang="ja-JP" sz="2400" dirty="0" smtClean="0">
                <a:latin typeface="Avenir Book" panose="020B0503020203020204" pitchFamily="34" charset="-78"/>
                <a:cs typeface="Avenir Book" panose="020B0503020203020204" pitchFamily="34" charset="-78"/>
                <a:sym typeface="Wingdings" panose="05000000000000000000" pitchFamily="2" charset="2"/>
              </a:rPr>
              <a:t> </a:t>
            </a:r>
            <a:r>
              <a:rPr lang="en-US" altLang="ja-JP" sz="2400" dirty="0" smtClean="0">
                <a:solidFill>
                  <a:srgbClr val="C00000"/>
                </a:solidFill>
                <a:latin typeface="Avenir Book" panose="020B0503020203020204" pitchFamily="34" charset="-78"/>
                <a:cs typeface="Avenir Book" panose="020B0503020203020204" pitchFamily="34" charset="-78"/>
                <a:sym typeface="Wingdings" panose="05000000000000000000" pitchFamily="2" charset="2"/>
              </a:rPr>
              <a:t>Push</a:t>
            </a:r>
            <a:r>
              <a:rPr lang="en-US" altLang="ja-JP" sz="2400" dirty="0" smtClean="0">
                <a:latin typeface="Avenir Book" panose="020B0503020203020204" pitchFamily="34" charset="-78"/>
                <a:cs typeface="Avenir Book" panose="020B0503020203020204" pitchFamily="34" charset="-78"/>
                <a:sym typeface="Wingdings" panose="05000000000000000000" pitchFamily="2" charset="2"/>
              </a:rPr>
              <a:t> operation</a:t>
            </a:r>
            <a:endParaRPr lang="en-US" altLang="en-US" sz="2400" dirty="0">
              <a:latin typeface="Avenir Book" panose="020B0503020203020204" pitchFamily="34" charset="-78"/>
              <a:cs typeface="Avenir Book" panose="020B0503020203020204" pitchFamily="34" charset="-78"/>
            </a:endParaRPr>
          </a:p>
          <a:p>
            <a:pPr lvl="1"/>
            <a:r>
              <a:rPr lang="en-US" altLang="en-US" sz="2000" dirty="0">
                <a:solidFill>
                  <a:srgbClr val="CC0000"/>
                </a:solidFill>
                <a:latin typeface="Avenir Book" panose="020B0503020203020204" pitchFamily="34" charset="-78"/>
                <a:cs typeface="Avenir Book" panose="020B0503020203020204" pitchFamily="34" charset="-78"/>
              </a:rPr>
              <a:t>SMTP: </a:t>
            </a:r>
            <a:r>
              <a:rPr lang="en-US" altLang="en-US" sz="2000" dirty="0">
                <a:latin typeface="Avenir Book" panose="020B0503020203020204" pitchFamily="34" charset="-78"/>
                <a:cs typeface="Avenir Book" panose="020B0503020203020204" pitchFamily="34" charset="-78"/>
              </a:rPr>
              <a:t>Simple Mail Transfer </a:t>
            </a:r>
            <a:r>
              <a:rPr lang="en-US" altLang="en-US" sz="2000" dirty="0" smtClean="0">
                <a:latin typeface="Avenir Book" panose="020B0503020203020204" pitchFamily="34" charset="-78"/>
                <a:cs typeface="Avenir Book" panose="020B0503020203020204" pitchFamily="34" charset="-78"/>
              </a:rPr>
              <a:t>Protocol</a:t>
            </a:r>
          </a:p>
          <a:p>
            <a:pPr lvl="1"/>
            <a:r>
              <a:rPr lang="en-US" altLang="en-US" sz="2000" dirty="0" smtClean="0">
                <a:latin typeface="Avenir Book" panose="020B0503020203020204" pitchFamily="34" charset="-78"/>
                <a:cs typeface="Avenir Book" panose="020B0503020203020204" pitchFamily="34" charset="-78"/>
              </a:rPr>
              <a:t>User agent to mail server</a:t>
            </a:r>
          </a:p>
          <a:p>
            <a:pPr lvl="1"/>
            <a:r>
              <a:rPr lang="en-US" altLang="en-US" sz="2000" dirty="0" smtClean="0">
                <a:latin typeface="Avenir Book" panose="020B0503020203020204" pitchFamily="34" charset="-78"/>
                <a:cs typeface="Avenir Book" panose="020B0503020203020204" pitchFamily="34" charset="-78"/>
              </a:rPr>
              <a:t>In between mail servers</a:t>
            </a:r>
          </a:p>
          <a:p>
            <a:pPr lvl="1"/>
            <a:endParaRPr lang="en-US" altLang="en-US" sz="2000" dirty="0">
              <a:solidFill>
                <a:srgbClr val="CC0000"/>
              </a:solidFill>
              <a:latin typeface="Avenir Book" panose="020B0503020203020204" pitchFamily="34" charset="-78"/>
              <a:cs typeface="Avenir Book" panose="020B0503020203020204" pitchFamily="34" charset="-78"/>
            </a:endParaRPr>
          </a:p>
          <a:p>
            <a:r>
              <a:rPr lang="en-US" altLang="en-US" sz="2400" dirty="0">
                <a:solidFill>
                  <a:srgbClr val="CC0000"/>
                </a:solidFill>
                <a:latin typeface="Avenir Book" panose="020B0503020203020204" pitchFamily="34" charset="-78"/>
                <a:cs typeface="Avenir Book" panose="020B0503020203020204" pitchFamily="34" charset="-78"/>
              </a:rPr>
              <a:t>SMTP protocol</a:t>
            </a:r>
            <a:r>
              <a:rPr lang="en-US" altLang="en-US" sz="2400" dirty="0">
                <a:latin typeface="Avenir Book" panose="020B0503020203020204" pitchFamily="34" charset="-78"/>
                <a:cs typeface="Avenir Book" panose="020B0503020203020204" pitchFamily="34" charset="-78"/>
              </a:rPr>
              <a:t> between mail servers to send email messages</a:t>
            </a:r>
          </a:p>
          <a:p>
            <a:pPr lvl="1"/>
            <a:r>
              <a:rPr lang="en-US" altLang="en-US" sz="2000" dirty="0">
                <a:latin typeface="Avenir Book" panose="020B0503020203020204" pitchFamily="34" charset="-78"/>
                <a:cs typeface="Avenir Book" panose="020B0503020203020204" pitchFamily="34" charset="-78"/>
              </a:rPr>
              <a:t>Client: sending mail server</a:t>
            </a:r>
          </a:p>
          <a:p>
            <a:pPr lvl="1"/>
            <a:r>
              <a:rPr lang="ja-JP" altLang="en-US" sz="2000" dirty="0">
                <a:latin typeface="Avenir Book" panose="020B0503020203020204" pitchFamily="34" charset="-78"/>
                <a:cs typeface="Avenir Book" panose="020B0503020203020204" pitchFamily="34" charset="-78"/>
              </a:rPr>
              <a:t>“</a:t>
            </a:r>
            <a:r>
              <a:rPr lang="en-US" altLang="ja-JP" sz="2000" dirty="0">
                <a:latin typeface="Avenir Book" panose="020B0503020203020204" pitchFamily="34" charset="-78"/>
                <a:cs typeface="Avenir Book" panose="020B0503020203020204" pitchFamily="34" charset="-78"/>
              </a:rPr>
              <a:t>Server</a:t>
            </a:r>
            <a:r>
              <a:rPr lang="ja-JP" altLang="en-US" sz="2000" dirty="0">
                <a:latin typeface="Avenir Book" panose="020B0503020203020204" pitchFamily="34" charset="-78"/>
                <a:cs typeface="Avenir Book" panose="020B0503020203020204" pitchFamily="34" charset="-78"/>
              </a:rPr>
              <a:t>”</a:t>
            </a:r>
            <a:r>
              <a:rPr lang="en-US" altLang="ja-JP" sz="2000" dirty="0">
                <a:latin typeface="Avenir Book" panose="020B0503020203020204" pitchFamily="34" charset="-78"/>
                <a:cs typeface="Avenir Book" panose="020B0503020203020204" pitchFamily="34" charset="-78"/>
              </a:rPr>
              <a:t>: receiving mail server</a:t>
            </a:r>
            <a:endParaRPr lang="en-US" altLang="en-US" sz="2000" dirty="0">
              <a:latin typeface="Avenir Book" panose="020B0503020203020204" pitchFamily="34" charset="-78"/>
              <a:cs typeface="Avenir Book" panose="020B0503020203020204" pitchFamily="34" charset="-78"/>
            </a:endParaRPr>
          </a:p>
          <a:p>
            <a:pPr lvl="1"/>
            <a:endParaRPr lang="en-US" altLang="en-US" sz="2000" dirty="0" smtClean="0">
              <a:solidFill>
                <a:srgbClr val="CC0000"/>
              </a:solidFill>
              <a:latin typeface="Avenir Book" panose="020B0503020203020204" pitchFamily="34" charset="-78"/>
              <a:cs typeface="Avenir Book" panose="020B0503020203020204" pitchFamily="34" charset="-78"/>
            </a:endParaRPr>
          </a:p>
          <a:p>
            <a:pPr lvl="1"/>
            <a:endParaRPr lang="en-US" altLang="ja-JP" sz="2000" dirty="0">
              <a:latin typeface="Avenir Book" panose="020B0503020203020204" pitchFamily="34" charset="-78"/>
              <a:cs typeface="Avenir Book" panose="020B0503020203020204" pitchFamily="34" charset="-78"/>
            </a:endParaRPr>
          </a:p>
          <a:p>
            <a:pPr lvl="1"/>
            <a:endParaRPr lang="en-US" altLang="en-US" sz="2200" dirty="0">
              <a:latin typeface="Avenir Book" panose="020B0503020203020204" pitchFamily="34" charset="-78"/>
              <a:cs typeface="Avenir Book" panose="020B0503020203020204" pitchFamily="34" charset="-78"/>
            </a:endParaRPr>
          </a:p>
        </p:txBody>
      </p:sp>
      <p:pic>
        <p:nvPicPr>
          <p:cNvPr id="200" name="Picture 2" descr="undefi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901" y="844377"/>
            <a:ext cx="5302110" cy="3852314"/>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168341" y="4696691"/>
            <a:ext cx="434478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https://en.wikipedia.org/wiki/Open_mail_relay#/media/File:Email.svg</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2879529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3" name="Rectangle 3"/>
          <p:cNvSpPr>
            <a:spLocks noGrp="1" noChangeArrowheads="1"/>
          </p:cNvSpPr>
          <p:nvPr>
            <p:ph sz="half" idx="1"/>
          </p:nvPr>
        </p:nvSpPr>
        <p:spPr>
          <a:xfrm>
            <a:off x="221557" y="1088940"/>
            <a:ext cx="5929861" cy="4372522"/>
          </a:xfrm>
        </p:spPr>
        <p:txBody>
          <a:bodyPr>
            <a:normAutofit/>
          </a:bodyPr>
          <a:lstStyle/>
          <a:p>
            <a:r>
              <a:rPr lang="en-US" altLang="en-US" sz="2400" dirty="0" smtClean="0">
                <a:solidFill>
                  <a:srgbClr val="0000FF"/>
                </a:solidFill>
                <a:latin typeface="Avenir Book" panose="020B0503020203020204" pitchFamily="34" charset="-78"/>
                <a:cs typeface="Avenir Book" panose="020B0503020203020204" pitchFamily="34" charset="-78"/>
              </a:rPr>
              <a:t>Mail </a:t>
            </a:r>
            <a:r>
              <a:rPr lang="en-US" altLang="en-US" sz="2400" dirty="0">
                <a:solidFill>
                  <a:srgbClr val="0000FF"/>
                </a:solidFill>
                <a:latin typeface="Avenir Book" panose="020B0503020203020204" pitchFamily="34" charset="-78"/>
                <a:cs typeface="Avenir Book" panose="020B0503020203020204" pitchFamily="34" charset="-78"/>
              </a:rPr>
              <a:t>access protocol: </a:t>
            </a:r>
            <a:r>
              <a:rPr lang="en-US" altLang="en-US" sz="2400" dirty="0">
                <a:latin typeface="Avenir Book" panose="020B0503020203020204" pitchFamily="34" charset="-78"/>
                <a:cs typeface="Avenir Book" panose="020B0503020203020204" pitchFamily="34" charset="-78"/>
              </a:rPr>
              <a:t>retrieval from </a:t>
            </a:r>
            <a:r>
              <a:rPr lang="en-US" altLang="en-US" sz="2400" dirty="0" smtClean="0">
                <a:latin typeface="Avenir Book" panose="020B0503020203020204" pitchFamily="34" charset="-78"/>
                <a:cs typeface="Avenir Book" panose="020B0503020203020204" pitchFamily="34" charset="-78"/>
              </a:rPr>
              <a:t>server </a:t>
            </a:r>
            <a:r>
              <a:rPr lang="en-US" altLang="en-US" sz="2400" dirty="0" smtClean="0">
                <a:latin typeface="Avenir Book" panose="020B0503020203020204" pitchFamily="34" charset="-78"/>
                <a:cs typeface="Avenir Book" panose="020B0503020203020204" pitchFamily="34" charset="-78"/>
                <a:sym typeface="Wingdings" panose="05000000000000000000" pitchFamily="2" charset="2"/>
              </a:rPr>
              <a:t> </a:t>
            </a:r>
            <a:r>
              <a:rPr lang="en-US" altLang="en-US" sz="2400" dirty="0" smtClean="0">
                <a:solidFill>
                  <a:srgbClr val="C00000"/>
                </a:solidFill>
                <a:latin typeface="Avenir Book" panose="020B0503020203020204" pitchFamily="34" charset="-78"/>
                <a:cs typeface="Avenir Book" panose="020B0503020203020204" pitchFamily="34" charset="-78"/>
                <a:sym typeface="Wingdings" panose="05000000000000000000" pitchFamily="2" charset="2"/>
              </a:rPr>
              <a:t>Pull</a:t>
            </a:r>
            <a:r>
              <a:rPr lang="en-US" altLang="en-US" sz="2400" dirty="0" smtClean="0">
                <a:latin typeface="Avenir Book" panose="020B0503020203020204" pitchFamily="34" charset="-78"/>
                <a:cs typeface="Avenir Book" panose="020B0503020203020204" pitchFamily="34" charset="-78"/>
                <a:sym typeface="Wingdings" panose="05000000000000000000" pitchFamily="2" charset="2"/>
              </a:rPr>
              <a:t> operation</a:t>
            </a:r>
            <a:endParaRPr lang="en-US" altLang="en-US" sz="2400" dirty="0">
              <a:latin typeface="Avenir Book" panose="020B0503020203020204" pitchFamily="34" charset="-78"/>
              <a:cs typeface="Avenir Book" panose="020B0503020203020204" pitchFamily="34" charset="-78"/>
            </a:endParaRPr>
          </a:p>
          <a:p>
            <a:pPr lvl="1"/>
            <a:r>
              <a:rPr lang="en-US" altLang="en-US" sz="2000" dirty="0">
                <a:solidFill>
                  <a:srgbClr val="CC0000"/>
                </a:solidFill>
                <a:latin typeface="Avenir Book" panose="020B0503020203020204" pitchFamily="34" charset="-78"/>
                <a:cs typeface="Avenir Book" panose="020B0503020203020204" pitchFamily="34" charset="-78"/>
              </a:rPr>
              <a:t>POP:</a:t>
            </a:r>
            <a:r>
              <a:rPr lang="en-US" altLang="en-US" sz="2000" dirty="0">
                <a:latin typeface="Avenir Book" panose="020B0503020203020204" pitchFamily="34" charset="-78"/>
                <a:cs typeface="Avenir Book" panose="020B0503020203020204" pitchFamily="34" charset="-78"/>
              </a:rPr>
              <a:t> Post Office Protocol [RFC 1939]: authorization, download </a:t>
            </a:r>
          </a:p>
          <a:p>
            <a:pPr lvl="1"/>
            <a:r>
              <a:rPr lang="en-US" altLang="en-US" sz="2000" dirty="0">
                <a:solidFill>
                  <a:srgbClr val="CC0000"/>
                </a:solidFill>
                <a:latin typeface="Avenir Book" panose="020B0503020203020204" pitchFamily="34" charset="-78"/>
                <a:cs typeface="Avenir Book" panose="020B0503020203020204" pitchFamily="34" charset="-78"/>
              </a:rPr>
              <a:t>IMAP:</a:t>
            </a:r>
            <a:r>
              <a:rPr lang="en-US" altLang="en-US" sz="2000" dirty="0">
                <a:latin typeface="Avenir Book" panose="020B0503020203020204" pitchFamily="34" charset="-78"/>
                <a:cs typeface="Avenir Book" panose="020B0503020203020204" pitchFamily="34" charset="-78"/>
              </a:rPr>
              <a:t> Internet Mail Access Protocol [RFC 1730]: more features, including manipulation of stored messages on server</a:t>
            </a:r>
          </a:p>
          <a:p>
            <a:pPr lvl="1"/>
            <a:r>
              <a:rPr lang="en-US" altLang="en-US" sz="2000" dirty="0">
                <a:solidFill>
                  <a:srgbClr val="CC0000"/>
                </a:solidFill>
                <a:latin typeface="Avenir Book" panose="020B0503020203020204" pitchFamily="34" charset="-78"/>
                <a:cs typeface="Avenir Book" panose="020B0503020203020204" pitchFamily="34" charset="-78"/>
              </a:rPr>
              <a:t>HTTP:</a:t>
            </a:r>
            <a:r>
              <a:rPr lang="en-US" altLang="en-US" sz="2000" dirty="0">
                <a:latin typeface="Avenir Book" panose="020B0503020203020204" pitchFamily="34" charset="-78"/>
                <a:cs typeface="Avenir Book" panose="020B0503020203020204" pitchFamily="34" charset="-78"/>
              </a:rPr>
              <a:t> </a:t>
            </a:r>
            <a:r>
              <a:rPr lang="en-US" altLang="en-US" sz="2000" dirty="0" err="1">
                <a:latin typeface="Avenir Book" panose="020B0503020203020204" pitchFamily="34" charset="-78"/>
                <a:cs typeface="Avenir Book" panose="020B0503020203020204" pitchFamily="34" charset="-78"/>
              </a:rPr>
              <a:t>gmail</a:t>
            </a:r>
            <a:r>
              <a:rPr lang="en-US" altLang="en-US" sz="2000" dirty="0">
                <a:latin typeface="Avenir Book" panose="020B0503020203020204" pitchFamily="34" charset="-78"/>
                <a:cs typeface="Avenir Book" panose="020B0503020203020204" pitchFamily="34" charset="-78"/>
              </a:rPr>
              <a:t>, Hotmail, Yahoo! Mail, etc.</a:t>
            </a:r>
          </a:p>
          <a:p>
            <a:pPr lvl="1"/>
            <a:endParaRPr lang="en-US" altLang="en-US" sz="2200" dirty="0">
              <a:latin typeface="Avenir Book" panose="020B0503020203020204" pitchFamily="34" charset="-78"/>
              <a:cs typeface="Avenir Book" panose="020B0503020203020204" pitchFamily="34" charset="-78"/>
            </a:endParaRPr>
          </a:p>
        </p:txBody>
      </p:sp>
      <p:pic>
        <p:nvPicPr>
          <p:cNvPr id="1026" name="Picture 2" descr="undefi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901" y="844377"/>
            <a:ext cx="5302110" cy="3852314"/>
          </a:xfrm>
          <a:prstGeom prst="rect">
            <a:avLst/>
          </a:prstGeom>
          <a:noFill/>
          <a:extLst>
            <a:ext uri="{909E8E84-426E-40DD-AFC4-6F175D3DCCD1}">
              <a14:hiddenFill xmlns:a14="http://schemas.microsoft.com/office/drawing/2010/main">
                <a:solidFill>
                  <a:srgbClr val="FFFFFF"/>
                </a:solidFill>
              </a14:hiddenFill>
            </a:ext>
          </a:extLst>
        </p:spPr>
      </p:pic>
      <p:sp>
        <p:nvSpPr>
          <p:cNvPr id="126"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168341" y="4696691"/>
            <a:ext cx="434478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https://en.wikipedia.org/wiki/Open_mail_relay#/media/File:Email.svg</a:t>
            </a:r>
            <a:endParaRPr lang="en-US" altLang="en-US" sz="1000" dirty="0">
              <a:solidFill>
                <a:prstClr val="black"/>
              </a:solidFill>
              <a:latin typeface="Avenir Book" panose="020B0503020203020204" pitchFamily="34" charset="-78"/>
              <a:cs typeface="Avenir Book" panose="020B0503020203020204" pitchFamily="34" charset="-78"/>
            </a:endParaRPr>
          </a:p>
        </p:txBody>
      </p:sp>
      <p:sp>
        <p:nvSpPr>
          <p:cNvPr id="7" name="Rectangle 2"/>
          <p:cNvSpPr txBox="1">
            <a:spLocks noChangeArrowheads="1"/>
          </p:cNvSpPr>
          <p:nvPr/>
        </p:nvSpPr>
        <p:spPr>
          <a:xfrm>
            <a:off x="1900238" y="222250"/>
            <a:ext cx="7772400" cy="882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smtClean="0">
                <a:latin typeface="Avenir Book" panose="020B0503020203020204" pitchFamily="34" charset="-78"/>
                <a:cs typeface="Avenir Book" panose="020B0503020203020204" pitchFamily="34" charset="-78"/>
              </a:rPr>
              <a:t>Electronic Mail</a:t>
            </a:r>
            <a:endParaRPr lang="en-US" alt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7220463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123863"/>
            <a:ext cx="10515600" cy="894622"/>
          </a:xfrm>
        </p:spPr>
        <p:txBody>
          <a:bodyPr>
            <a:normAutofit/>
          </a:bodyPr>
          <a:lstStyle/>
          <a:p>
            <a:r>
              <a:rPr lang="en-US" altLang="en-US" dirty="0">
                <a:latin typeface="Avenir Book" panose="020B0503020203020204" pitchFamily="34" charset="-78"/>
                <a:cs typeface="Avenir Book" panose="020B0503020203020204" pitchFamily="34" charset="-78"/>
              </a:rPr>
              <a:t>SMTP</a:t>
            </a:r>
            <a:endParaRPr lang="en-US" sz="4400" dirty="0">
              <a:latin typeface="Avenir Book" panose="020B0503020203020204" pitchFamily="34" charset="-78"/>
              <a:cs typeface="Avenir Book" panose="020B0503020203020204" pitchFamily="34" charset="-78"/>
            </a:endParaRPr>
          </a:p>
        </p:txBody>
      </p:sp>
      <p:sp>
        <p:nvSpPr>
          <p:cNvPr id="215" name="Rectangle 3">
            <a:extLst>
              <a:ext uri="{FF2B5EF4-FFF2-40B4-BE49-F238E27FC236}">
                <a16:creationId xmlns:a16="http://schemas.microsoft.com/office/drawing/2014/main" id="{38D73E7D-6683-3B49-B9F1-F60777D45BFB}"/>
              </a:ext>
            </a:extLst>
          </p:cNvPr>
          <p:cNvSpPr txBox="1">
            <a:spLocks noChangeArrowheads="1"/>
          </p:cNvSpPr>
          <p:nvPr/>
        </p:nvSpPr>
        <p:spPr>
          <a:xfrm>
            <a:off x="206830" y="1107385"/>
            <a:ext cx="6962082"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lang="en-US" altLang="en-US" sz="2400" noProof="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U</a:t>
            </a:r>
            <a:r>
              <a:rPr kumimoji="0" lang="en-US" altLang="en-US" sz="24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ses TCP to reliably transfer email message from client (mail server initiating connection) to server, port 25</a:t>
            </a:r>
          </a:p>
          <a:p>
            <a:pPr marL="695325" marR="0" lvl="1"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a:t>
            </a:r>
            <a:r>
              <a:rPr kumimoji="0" lang="en-US" altLang="en-US" sz="2000" b="0" i="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irect</a:t>
            </a: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transfer: sending server (acting like client) to receiving server</a:t>
            </a:r>
          </a:p>
          <a:p>
            <a:pPr marL="473075" marR="0" lvl="1" indent="0" algn="l" defTabSz="914400" rtl="0" eaLnBrk="1" fontAlgn="auto" latinLnBrk="0" hangingPunct="1">
              <a:lnSpc>
                <a:spcPct val="90000"/>
              </a:lnSpc>
              <a:spcBef>
                <a:spcPts val="600"/>
              </a:spcBef>
              <a:spcAft>
                <a:spcPts val="0"/>
              </a:spcAft>
              <a:buClr>
                <a:srgbClr val="0000A3"/>
              </a:buClr>
              <a:buSzTx/>
              <a:buNone/>
              <a:tabLst/>
              <a:defRPr/>
            </a:pPr>
            <a:endParaRPr kumimoji="0" lang="en-US" altLang="en-US"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Three phases of transfer</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SMTP handshaking (greeting)</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SMTP transfer of messages</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SMTP closure</a:t>
            </a:r>
          </a:p>
        </p:txBody>
      </p:sp>
      <p:sp>
        <p:nvSpPr>
          <p:cNvPr id="5" name="Line 15">
            <a:extLst>
              <a:ext uri="{FF2B5EF4-FFF2-40B4-BE49-F238E27FC236}">
                <a16:creationId xmlns:a16="http://schemas.microsoft.com/office/drawing/2014/main" id="{9DD85366-88DE-C542-88D9-20C49121DBDB}"/>
              </a:ext>
            </a:extLst>
          </p:cNvPr>
          <p:cNvSpPr>
            <a:spLocks noChangeShapeType="1"/>
          </p:cNvSpPr>
          <p:nvPr/>
        </p:nvSpPr>
        <p:spPr bwMode="auto">
          <a:xfrm flipH="1">
            <a:off x="8835201" y="909769"/>
            <a:ext cx="16669" cy="4201244"/>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6" name="Line 16">
            <a:extLst>
              <a:ext uri="{FF2B5EF4-FFF2-40B4-BE49-F238E27FC236}">
                <a16:creationId xmlns:a16="http://schemas.microsoft.com/office/drawing/2014/main" id="{7FC5AA52-7805-5447-B85E-FDF51CDDE3EF}"/>
              </a:ext>
            </a:extLst>
          </p:cNvPr>
          <p:cNvSpPr>
            <a:spLocks noChangeShapeType="1"/>
          </p:cNvSpPr>
          <p:nvPr/>
        </p:nvSpPr>
        <p:spPr bwMode="auto">
          <a:xfrm flipH="1">
            <a:off x="10524891" y="903418"/>
            <a:ext cx="17666" cy="4207595"/>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7" name="Line 17">
            <a:extLst>
              <a:ext uri="{FF2B5EF4-FFF2-40B4-BE49-F238E27FC236}">
                <a16:creationId xmlns:a16="http://schemas.microsoft.com/office/drawing/2014/main" id="{35C19D9B-6414-7C40-AE68-D886427A018E}"/>
              </a:ext>
            </a:extLst>
          </p:cNvPr>
          <p:cNvSpPr>
            <a:spLocks noChangeShapeType="1"/>
          </p:cNvSpPr>
          <p:nvPr/>
        </p:nvSpPr>
        <p:spPr bwMode="auto">
          <a:xfrm>
            <a:off x="8866157" y="1141544"/>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 name="Line 18">
            <a:extLst>
              <a:ext uri="{FF2B5EF4-FFF2-40B4-BE49-F238E27FC236}">
                <a16:creationId xmlns:a16="http://schemas.microsoft.com/office/drawing/2014/main" id="{07450D17-7F6B-0642-8980-25D2524CF940}"/>
              </a:ext>
            </a:extLst>
          </p:cNvPr>
          <p:cNvSpPr>
            <a:spLocks noChangeShapeType="1"/>
          </p:cNvSpPr>
          <p:nvPr/>
        </p:nvSpPr>
        <p:spPr bwMode="auto">
          <a:xfrm flipH="1">
            <a:off x="8868496" y="1546443"/>
            <a:ext cx="1673225"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0" name="Line 19">
            <a:extLst>
              <a:ext uri="{FF2B5EF4-FFF2-40B4-BE49-F238E27FC236}">
                <a16:creationId xmlns:a16="http://schemas.microsoft.com/office/drawing/2014/main" id="{0BF8BD6C-738E-9C48-AE64-45C8CCA0DADB}"/>
              </a:ext>
            </a:extLst>
          </p:cNvPr>
          <p:cNvSpPr>
            <a:spLocks noChangeShapeType="1"/>
          </p:cNvSpPr>
          <p:nvPr/>
        </p:nvSpPr>
        <p:spPr bwMode="auto">
          <a:xfrm>
            <a:off x="8876433" y="2054443"/>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3" name="Line 23">
            <a:extLst>
              <a:ext uri="{FF2B5EF4-FFF2-40B4-BE49-F238E27FC236}">
                <a16:creationId xmlns:a16="http://schemas.microsoft.com/office/drawing/2014/main" id="{7FDF6CF0-39AA-704E-A46D-6894CBE86170}"/>
              </a:ext>
            </a:extLst>
          </p:cNvPr>
          <p:cNvSpPr>
            <a:spLocks noChangeShapeType="1"/>
          </p:cNvSpPr>
          <p:nvPr/>
        </p:nvSpPr>
        <p:spPr bwMode="auto">
          <a:xfrm>
            <a:off x="8461345" y="1116144"/>
            <a:ext cx="3905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4" name="Text Box 24">
            <a:extLst>
              <a:ext uri="{FF2B5EF4-FFF2-40B4-BE49-F238E27FC236}">
                <a16:creationId xmlns:a16="http://schemas.microsoft.com/office/drawing/2014/main" id="{0D81911D-90C6-0740-89E6-FCC1C8669E31}"/>
              </a:ext>
            </a:extLst>
          </p:cNvPr>
          <p:cNvSpPr txBox="1">
            <a:spLocks noChangeArrowheads="1"/>
          </p:cNvSpPr>
          <p:nvPr/>
        </p:nvSpPr>
        <p:spPr bwMode="auto">
          <a:xfrm>
            <a:off x="7105057" y="784870"/>
            <a:ext cx="1380506" cy="57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85000"/>
              </a:lnSpc>
              <a:spcBef>
                <a:spcPct val="0"/>
              </a:spcBef>
              <a:spcAft>
                <a:spcPts val="0"/>
              </a:spcAft>
              <a:buClrTx/>
              <a:buSzTx/>
              <a:buFontTx/>
              <a:buNone/>
              <a:tabLst/>
              <a:defRPr/>
            </a:pPr>
            <a:r>
              <a:rPr lang="en-US" altLang="en-US" sz="1800" dirty="0">
                <a:solidFill>
                  <a:srgbClr val="CC0000"/>
                </a:solidFill>
                <a:latin typeface="Avenir Book" panose="020B0503020203020204" pitchFamily="34" charset="-78"/>
                <a:cs typeface="Avenir Book" panose="020B0503020203020204" pitchFamily="34" charset="-78"/>
              </a:rPr>
              <a:t>I</a:t>
            </a:r>
            <a:r>
              <a:rPr kumimoji="0" lang="en-US" altLang="en-US" sz="1800" b="0" i="0" u="none" strike="noStrike" kern="1200" cap="none" spc="0" normalizeH="0" baseline="0" noProof="0" dirty="0" err="1" smtClean="0">
                <a:ln>
                  <a:noFill/>
                </a:ln>
                <a:solidFill>
                  <a:srgbClr val="CC0000"/>
                </a:solidFill>
                <a:effectLst/>
                <a:uLnTx/>
                <a:uFillTx/>
                <a:latin typeface="Avenir Book" panose="020B0503020203020204" pitchFamily="34" charset="-78"/>
                <a:cs typeface="Avenir Book" panose="020B0503020203020204" pitchFamily="34" charset="-78"/>
              </a:rPr>
              <a:t>nitiate</a:t>
            </a:r>
            <a:r>
              <a:rPr kumimoji="0" lang="en-US" altLang="en-US" sz="1800" b="0" i="0" u="none" strike="noStrike" kern="1200" cap="none" spc="0" normalizeH="0" baseline="0" noProof="0" dirty="0" smtClean="0">
                <a:ln>
                  <a:noFill/>
                </a:ln>
                <a:solidFill>
                  <a:srgbClr val="CC0000"/>
                </a:solidFill>
                <a:effectLst/>
                <a:uLnTx/>
                <a:uFillTx/>
                <a:latin typeface="Avenir Book" panose="020B0503020203020204" pitchFamily="34" charset="-78"/>
                <a:cs typeface="Avenir Book" panose="020B0503020203020204" pitchFamily="34" charset="-78"/>
              </a:rPr>
              <a:t> </a:t>
            </a:r>
            <a:r>
              <a:rPr kumimoji="0" lang="en-US" altLang="en-US" sz="1800" b="0" i="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TCP</a:t>
            </a:r>
          </a:p>
          <a:p>
            <a:pPr marL="0" marR="0" lvl="0" indent="0" algn="r" defTabSz="914400" rtl="0" eaLnBrk="1" fontAlgn="auto" latinLnBrk="0" hangingPunct="1">
              <a:lnSpc>
                <a:spcPct val="85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connection</a:t>
            </a:r>
          </a:p>
        </p:txBody>
      </p:sp>
      <p:sp>
        <p:nvSpPr>
          <p:cNvPr id="15" name="AutoShape 25">
            <a:extLst>
              <a:ext uri="{FF2B5EF4-FFF2-40B4-BE49-F238E27FC236}">
                <a16:creationId xmlns:a16="http://schemas.microsoft.com/office/drawing/2014/main" id="{D39D69F5-CE1C-8841-A745-AB48B82D86C3}"/>
              </a:ext>
            </a:extLst>
          </p:cNvPr>
          <p:cNvSpPr>
            <a:spLocks/>
          </p:cNvSpPr>
          <p:nvPr/>
        </p:nvSpPr>
        <p:spPr bwMode="auto">
          <a:xfrm>
            <a:off x="8596282" y="1166944"/>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endParaRPr kumimoji="0" lang="en-US" altLang="en-US" sz="32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6" name="Text Box 26">
            <a:extLst>
              <a:ext uri="{FF2B5EF4-FFF2-40B4-BE49-F238E27FC236}">
                <a16:creationId xmlns:a16="http://schemas.microsoft.com/office/drawing/2014/main" id="{22E819B2-D05E-114A-A16B-079A0196AEAF}"/>
              </a:ext>
            </a:extLst>
          </p:cNvPr>
          <p:cNvSpPr txBox="1">
            <a:spLocks noChangeArrowheads="1"/>
          </p:cNvSpPr>
          <p:nvPr/>
        </p:nvSpPr>
        <p:spPr bwMode="auto">
          <a:xfrm>
            <a:off x="8130308" y="1344830"/>
            <a:ext cx="587020" cy="33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RTT</a:t>
            </a:r>
          </a:p>
        </p:txBody>
      </p:sp>
      <p:sp>
        <p:nvSpPr>
          <p:cNvPr id="17" name="Line 27">
            <a:extLst>
              <a:ext uri="{FF2B5EF4-FFF2-40B4-BE49-F238E27FC236}">
                <a16:creationId xmlns:a16="http://schemas.microsoft.com/office/drawing/2014/main" id="{DED47AD4-A4E5-D643-BEC4-36C82849822C}"/>
              </a:ext>
            </a:extLst>
          </p:cNvPr>
          <p:cNvSpPr>
            <a:spLocks noChangeShapeType="1"/>
          </p:cNvSpPr>
          <p:nvPr/>
        </p:nvSpPr>
        <p:spPr bwMode="auto">
          <a:xfrm>
            <a:off x="8527183" y="1987768"/>
            <a:ext cx="354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25" name="Group 43">
            <a:extLst>
              <a:ext uri="{FF2B5EF4-FFF2-40B4-BE49-F238E27FC236}">
                <a16:creationId xmlns:a16="http://schemas.microsoft.com/office/drawing/2014/main" id="{3D5C236C-8782-D645-9D62-5F8367661898}"/>
              </a:ext>
            </a:extLst>
          </p:cNvPr>
          <p:cNvGrpSpPr>
            <a:grpSpLocks/>
          </p:cNvGrpSpPr>
          <p:nvPr/>
        </p:nvGrpSpPr>
        <p:grpSpPr bwMode="auto">
          <a:xfrm>
            <a:off x="10413782" y="216915"/>
            <a:ext cx="302736" cy="620580"/>
            <a:chOff x="4140" y="429"/>
            <a:chExt cx="1425" cy="2396"/>
          </a:xfrm>
        </p:grpSpPr>
        <p:sp>
          <p:nvSpPr>
            <p:cNvPr id="26" name="Freeform 44">
              <a:extLst>
                <a:ext uri="{FF2B5EF4-FFF2-40B4-BE49-F238E27FC236}">
                  <a16:creationId xmlns:a16="http://schemas.microsoft.com/office/drawing/2014/main" id="{3D7FD269-66F0-3A46-BC26-B1B48C1EC0CA}"/>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7" name="Rectangle 45">
              <a:extLst>
                <a:ext uri="{FF2B5EF4-FFF2-40B4-BE49-F238E27FC236}">
                  <a16:creationId xmlns:a16="http://schemas.microsoft.com/office/drawing/2014/main" id="{499BD07C-348D-EE47-8262-97587EBC3BE4}"/>
                </a:ext>
              </a:extLst>
            </p:cNvPr>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8" name="Freeform 46">
              <a:extLst>
                <a:ext uri="{FF2B5EF4-FFF2-40B4-BE49-F238E27FC236}">
                  <a16:creationId xmlns:a16="http://schemas.microsoft.com/office/drawing/2014/main" id="{6ADDA8D7-383A-D440-BC8C-29623DD1965A}"/>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9" name="Freeform 47">
              <a:extLst>
                <a:ext uri="{FF2B5EF4-FFF2-40B4-BE49-F238E27FC236}">
                  <a16:creationId xmlns:a16="http://schemas.microsoft.com/office/drawing/2014/main" id="{221B896F-4BCD-BC48-AD88-C33440B17FAA}"/>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0" name="Rectangle 48">
              <a:extLst>
                <a:ext uri="{FF2B5EF4-FFF2-40B4-BE49-F238E27FC236}">
                  <a16:creationId xmlns:a16="http://schemas.microsoft.com/office/drawing/2014/main" id="{4E3B542B-3515-614D-AC0F-5446B6428548}"/>
                </a:ext>
              </a:extLst>
            </p:cNvPr>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31" name="Group 49">
              <a:extLst>
                <a:ext uri="{FF2B5EF4-FFF2-40B4-BE49-F238E27FC236}">
                  <a16:creationId xmlns:a16="http://schemas.microsoft.com/office/drawing/2014/main" id="{3F1A063C-0F0D-D342-925F-8A37EF918AAB}"/>
                </a:ext>
              </a:extLst>
            </p:cNvPr>
            <p:cNvGrpSpPr>
              <a:grpSpLocks/>
            </p:cNvGrpSpPr>
            <p:nvPr/>
          </p:nvGrpSpPr>
          <p:grpSpPr bwMode="auto">
            <a:xfrm>
              <a:off x="4749" y="668"/>
              <a:ext cx="581" cy="145"/>
              <a:chOff x="614" y="2568"/>
              <a:chExt cx="725" cy="139"/>
            </a:xfrm>
          </p:grpSpPr>
          <p:sp>
            <p:nvSpPr>
              <p:cNvPr id="56" name="AutoShape 50">
                <a:extLst>
                  <a:ext uri="{FF2B5EF4-FFF2-40B4-BE49-F238E27FC236}">
                    <a16:creationId xmlns:a16="http://schemas.microsoft.com/office/drawing/2014/main" id="{365C2571-C0AC-DD4F-8C0B-E0135B6B3B26}"/>
                  </a:ext>
                </a:extLst>
              </p:cNvPr>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57" name="AutoShape 51">
                <a:extLst>
                  <a:ext uri="{FF2B5EF4-FFF2-40B4-BE49-F238E27FC236}">
                    <a16:creationId xmlns:a16="http://schemas.microsoft.com/office/drawing/2014/main" id="{2E2E375F-F5BB-7048-98A7-F203988115E5}"/>
                  </a:ext>
                </a:extLst>
              </p:cNvPr>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32" name="Rectangle 52">
              <a:extLst>
                <a:ext uri="{FF2B5EF4-FFF2-40B4-BE49-F238E27FC236}">
                  <a16:creationId xmlns:a16="http://schemas.microsoft.com/office/drawing/2014/main" id="{599276A5-9097-4F48-BD66-F55248A53C1E}"/>
                </a:ext>
              </a:extLst>
            </p:cNvPr>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33" name="Group 53">
              <a:extLst>
                <a:ext uri="{FF2B5EF4-FFF2-40B4-BE49-F238E27FC236}">
                  <a16:creationId xmlns:a16="http://schemas.microsoft.com/office/drawing/2014/main" id="{E8493614-E5BF-3C4B-A69C-B0D2B204F313}"/>
                </a:ext>
              </a:extLst>
            </p:cNvPr>
            <p:cNvGrpSpPr>
              <a:grpSpLocks/>
            </p:cNvGrpSpPr>
            <p:nvPr/>
          </p:nvGrpSpPr>
          <p:grpSpPr bwMode="auto">
            <a:xfrm>
              <a:off x="4747" y="994"/>
              <a:ext cx="581" cy="134"/>
              <a:chOff x="614" y="2568"/>
              <a:chExt cx="725" cy="139"/>
            </a:xfrm>
          </p:grpSpPr>
          <p:sp>
            <p:nvSpPr>
              <p:cNvPr id="54" name="AutoShape 54">
                <a:extLst>
                  <a:ext uri="{FF2B5EF4-FFF2-40B4-BE49-F238E27FC236}">
                    <a16:creationId xmlns:a16="http://schemas.microsoft.com/office/drawing/2014/main" id="{53114F52-1575-9749-8952-D2DCC610E22E}"/>
                  </a:ext>
                </a:extLst>
              </p:cNvPr>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55" name="AutoShape 55">
                <a:extLst>
                  <a:ext uri="{FF2B5EF4-FFF2-40B4-BE49-F238E27FC236}">
                    <a16:creationId xmlns:a16="http://schemas.microsoft.com/office/drawing/2014/main" id="{DB62F37B-A7AE-8743-A129-954FFFE6206F}"/>
                  </a:ext>
                </a:extLst>
              </p:cNvPr>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34" name="Rectangle 56">
              <a:extLst>
                <a:ext uri="{FF2B5EF4-FFF2-40B4-BE49-F238E27FC236}">
                  <a16:creationId xmlns:a16="http://schemas.microsoft.com/office/drawing/2014/main" id="{2D963FA1-A98D-9146-9517-70D64C4EADD9}"/>
                </a:ext>
              </a:extLst>
            </p:cNvPr>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5" name="Rectangle 57">
              <a:extLst>
                <a:ext uri="{FF2B5EF4-FFF2-40B4-BE49-F238E27FC236}">
                  <a16:creationId xmlns:a16="http://schemas.microsoft.com/office/drawing/2014/main" id="{7B009C8F-02A4-8847-B0EA-D16645DBBFDB}"/>
                </a:ext>
              </a:extLst>
            </p:cNvPr>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36" name="Group 58">
              <a:extLst>
                <a:ext uri="{FF2B5EF4-FFF2-40B4-BE49-F238E27FC236}">
                  <a16:creationId xmlns:a16="http://schemas.microsoft.com/office/drawing/2014/main" id="{B1F1EC6C-CC95-F941-9E85-C17672F09480}"/>
                </a:ext>
              </a:extLst>
            </p:cNvPr>
            <p:cNvGrpSpPr>
              <a:grpSpLocks/>
            </p:cNvGrpSpPr>
            <p:nvPr/>
          </p:nvGrpSpPr>
          <p:grpSpPr bwMode="auto">
            <a:xfrm>
              <a:off x="4735" y="1627"/>
              <a:ext cx="582" cy="151"/>
              <a:chOff x="614" y="2568"/>
              <a:chExt cx="725" cy="139"/>
            </a:xfrm>
          </p:grpSpPr>
          <p:sp>
            <p:nvSpPr>
              <p:cNvPr id="52" name="AutoShape 59">
                <a:extLst>
                  <a:ext uri="{FF2B5EF4-FFF2-40B4-BE49-F238E27FC236}">
                    <a16:creationId xmlns:a16="http://schemas.microsoft.com/office/drawing/2014/main" id="{7CAD6A00-FCBF-E349-9263-787D78926056}"/>
                  </a:ext>
                </a:extLst>
              </p:cNvPr>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53" name="AutoShape 60">
                <a:extLst>
                  <a:ext uri="{FF2B5EF4-FFF2-40B4-BE49-F238E27FC236}">
                    <a16:creationId xmlns:a16="http://schemas.microsoft.com/office/drawing/2014/main" id="{8338FE16-5897-AD45-8114-892D80B4C04F}"/>
                  </a:ext>
                </a:extLst>
              </p:cNvPr>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37" name="Freeform 61">
              <a:extLst>
                <a:ext uri="{FF2B5EF4-FFF2-40B4-BE49-F238E27FC236}">
                  <a16:creationId xmlns:a16="http://schemas.microsoft.com/office/drawing/2014/main" id="{3BECD43D-8173-6E4A-B0C1-C8A765BA3FD6}"/>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38" name="Group 62">
              <a:extLst>
                <a:ext uri="{FF2B5EF4-FFF2-40B4-BE49-F238E27FC236}">
                  <a16:creationId xmlns:a16="http://schemas.microsoft.com/office/drawing/2014/main" id="{75BFA42A-D868-E642-8EE5-F73001FC89A8}"/>
                </a:ext>
              </a:extLst>
            </p:cNvPr>
            <p:cNvGrpSpPr>
              <a:grpSpLocks/>
            </p:cNvGrpSpPr>
            <p:nvPr/>
          </p:nvGrpSpPr>
          <p:grpSpPr bwMode="auto">
            <a:xfrm>
              <a:off x="4739" y="1327"/>
              <a:ext cx="582" cy="139"/>
              <a:chOff x="614" y="2568"/>
              <a:chExt cx="725" cy="139"/>
            </a:xfrm>
          </p:grpSpPr>
          <p:sp>
            <p:nvSpPr>
              <p:cNvPr id="50" name="AutoShape 63">
                <a:extLst>
                  <a:ext uri="{FF2B5EF4-FFF2-40B4-BE49-F238E27FC236}">
                    <a16:creationId xmlns:a16="http://schemas.microsoft.com/office/drawing/2014/main" id="{76ACB339-3800-EF48-8BAE-12EDC0FAB248}"/>
                  </a:ext>
                </a:extLst>
              </p:cNvPr>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51" name="AutoShape 64">
                <a:extLst>
                  <a:ext uri="{FF2B5EF4-FFF2-40B4-BE49-F238E27FC236}">
                    <a16:creationId xmlns:a16="http://schemas.microsoft.com/office/drawing/2014/main" id="{8E15701E-130D-7A4D-939B-7886ED0C9F93}"/>
                  </a:ext>
                </a:extLst>
              </p:cNvPr>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39" name="Rectangle 65">
              <a:extLst>
                <a:ext uri="{FF2B5EF4-FFF2-40B4-BE49-F238E27FC236}">
                  <a16:creationId xmlns:a16="http://schemas.microsoft.com/office/drawing/2014/main" id="{6CCE6F19-24CA-4043-A2B7-7D60C738C543}"/>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0" name="Freeform 66">
              <a:extLst>
                <a:ext uri="{FF2B5EF4-FFF2-40B4-BE49-F238E27FC236}">
                  <a16:creationId xmlns:a16="http://schemas.microsoft.com/office/drawing/2014/main" id="{2A28341F-5DEB-B44C-88F8-74F23A6359FF}"/>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1" name="Freeform 67">
              <a:extLst>
                <a:ext uri="{FF2B5EF4-FFF2-40B4-BE49-F238E27FC236}">
                  <a16:creationId xmlns:a16="http://schemas.microsoft.com/office/drawing/2014/main" id="{EDFA6B41-9630-9F47-ABC3-C7388288304B}"/>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2" name="Oval 68">
              <a:extLst>
                <a:ext uri="{FF2B5EF4-FFF2-40B4-BE49-F238E27FC236}">
                  <a16:creationId xmlns:a16="http://schemas.microsoft.com/office/drawing/2014/main" id="{1C7176F1-ECE1-E74E-B7C8-7797741E6F18}"/>
                </a:ext>
              </a:extLst>
            </p:cNvPr>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3" name="Freeform 69">
              <a:extLst>
                <a:ext uri="{FF2B5EF4-FFF2-40B4-BE49-F238E27FC236}">
                  <a16:creationId xmlns:a16="http://schemas.microsoft.com/office/drawing/2014/main" id="{D66AA0EC-BC6B-344B-B4D6-64442E95A48F}"/>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4" name="AutoShape 70">
              <a:extLst>
                <a:ext uri="{FF2B5EF4-FFF2-40B4-BE49-F238E27FC236}">
                  <a16:creationId xmlns:a16="http://schemas.microsoft.com/office/drawing/2014/main" id="{832E4567-4C68-074B-AEA6-ACB828E35355}"/>
                </a:ext>
              </a:extLst>
            </p:cNvPr>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5" name="AutoShape 71">
              <a:extLst>
                <a:ext uri="{FF2B5EF4-FFF2-40B4-BE49-F238E27FC236}">
                  <a16:creationId xmlns:a16="http://schemas.microsoft.com/office/drawing/2014/main" id="{67F8A755-B9EC-9F49-95FB-E4F398021999}"/>
                </a:ext>
              </a:extLst>
            </p:cNvPr>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6" name="Oval 72">
              <a:extLst>
                <a:ext uri="{FF2B5EF4-FFF2-40B4-BE49-F238E27FC236}">
                  <a16:creationId xmlns:a16="http://schemas.microsoft.com/office/drawing/2014/main" id="{5906629E-4506-1E4E-9123-6965F605C253}"/>
                </a:ext>
              </a:extLst>
            </p:cNvPr>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7" name="Oval 73">
              <a:extLst>
                <a:ext uri="{FF2B5EF4-FFF2-40B4-BE49-F238E27FC236}">
                  <a16:creationId xmlns:a16="http://schemas.microsoft.com/office/drawing/2014/main" id="{83F45A09-1088-1D46-AED8-76F1B32CDFEA}"/>
                </a:ext>
              </a:extLst>
            </p:cNvPr>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48" name="Oval 74">
              <a:extLst>
                <a:ext uri="{FF2B5EF4-FFF2-40B4-BE49-F238E27FC236}">
                  <a16:creationId xmlns:a16="http://schemas.microsoft.com/office/drawing/2014/main" id="{D16667B0-47FC-D643-9889-1EEC853A4AEA}"/>
                </a:ext>
              </a:extLst>
            </p:cNvPr>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9" name="Rectangle 75">
              <a:extLst>
                <a:ext uri="{FF2B5EF4-FFF2-40B4-BE49-F238E27FC236}">
                  <a16:creationId xmlns:a16="http://schemas.microsoft.com/office/drawing/2014/main" id="{22A86370-93A8-014B-BBD6-F67C8EED8E9E}"/>
                </a:ext>
              </a:extLst>
            </p:cNvPr>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63" name="Group 43">
            <a:extLst>
              <a:ext uri="{FF2B5EF4-FFF2-40B4-BE49-F238E27FC236}">
                <a16:creationId xmlns:a16="http://schemas.microsoft.com/office/drawing/2014/main" id="{36A665F7-DA44-AD4B-B7B6-65FA291092CF}"/>
              </a:ext>
            </a:extLst>
          </p:cNvPr>
          <p:cNvGrpSpPr>
            <a:grpSpLocks/>
          </p:cNvGrpSpPr>
          <p:nvPr/>
        </p:nvGrpSpPr>
        <p:grpSpPr bwMode="auto">
          <a:xfrm>
            <a:off x="8720756" y="236312"/>
            <a:ext cx="302736" cy="620580"/>
            <a:chOff x="4140" y="429"/>
            <a:chExt cx="1425" cy="2396"/>
          </a:xfrm>
        </p:grpSpPr>
        <p:sp>
          <p:nvSpPr>
            <p:cNvPr id="64" name="Freeform 44">
              <a:extLst>
                <a:ext uri="{FF2B5EF4-FFF2-40B4-BE49-F238E27FC236}">
                  <a16:creationId xmlns:a16="http://schemas.microsoft.com/office/drawing/2014/main" id="{720EF6ED-B248-674A-99A4-96E903A62947}"/>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65" name="Rectangle 45">
              <a:extLst>
                <a:ext uri="{FF2B5EF4-FFF2-40B4-BE49-F238E27FC236}">
                  <a16:creationId xmlns:a16="http://schemas.microsoft.com/office/drawing/2014/main" id="{38AB1A91-FBEE-3141-9930-02B3EF189F6A}"/>
                </a:ext>
              </a:extLst>
            </p:cNvPr>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66" name="Freeform 46">
              <a:extLst>
                <a:ext uri="{FF2B5EF4-FFF2-40B4-BE49-F238E27FC236}">
                  <a16:creationId xmlns:a16="http://schemas.microsoft.com/office/drawing/2014/main" id="{413C4E64-9257-904B-843E-0AFF647C2E74}"/>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67" name="Freeform 47">
              <a:extLst>
                <a:ext uri="{FF2B5EF4-FFF2-40B4-BE49-F238E27FC236}">
                  <a16:creationId xmlns:a16="http://schemas.microsoft.com/office/drawing/2014/main" id="{7FC7B94F-54BF-D841-ADBC-E458F9F0FF3F}"/>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68" name="Rectangle 48">
              <a:extLst>
                <a:ext uri="{FF2B5EF4-FFF2-40B4-BE49-F238E27FC236}">
                  <a16:creationId xmlns:a16="http://schemas.microsoft.com/office/drawing/2014/main" id="{EB1624E1-0701-0F40-AE26-BDCD5DCEA593}"/>
                </a:ext>
              </a:extLst>
            </p:cNvPr>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69" name="Group 49">
              <a:extLst>
                <a:ext uri="{FF2B5EF4-FFF2-40B4-BE49-F238E27FC236}">
                  <a16:creationId xmlns:a16="http://schemas.microsoft.com/office/drawing/2014/main" id="{CAC021DC-E11F-DC42-9412-BD2C0C399BE8}"/>
                </a:ext>
              </a:extLst>
            </p:cNvPr>
            <p:cNvGrpSpPr>
              <a:grpSpLocks/>
            </p:cNvGrpSpPr>
            <p:nvPr/>
          </p:nvGrpSpPr>
          <p:grpSpPr bwMode="auto">
            <a:xfrm>
              <a:off x="4749" y="668"/>
              <a:ext cx="581" cy="145"/>
              <a:chOff x="614" y="2568"/>
              <a:chExt cx="725" cy="139"/>
            </a:xfrm>
          </p:grpSpPr>
          <p:sp>
            <p:nvSpPr>
              <p:cNvPr id="94" name="AutoShape 50">
                <a:extLst>
                  <a:ext uri="{FF2B5EF4-FFF2-40B4-BE49-F238E27FC236}">
                    <a16:creationId xmlns:a16="http://schemas.microsoft.com/office/drawing/2014/main" id="{8D780C67-4BAA-7E49-96F5-16CC58563780}"/>
                  </a:ext>
                </a:extLst>
              </p:cNvPr>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95" name="AutoShape 51">
                <a:extLst>
                  <a:ext uri="{FF2B5EF4-FFF2-40B4-BE49-F238E27FC236}">
                    <a16:creationId xmlns:a16="http://schemas.microsoft.com/office/drawing/2014/main" id="{78C123FD-3471-EF45-B37D-E3820834817A}"/>
                  </a:ext>
                </a:extLst>
              </p:cNvPr>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70" name="Rectangle 52">
              <a:extLst>
                <a:ext uri="{FF2B5EF4-FFF2-40B4-BE49-F238E27FC236}">
                  <a16:creationId xmlns:a16="http://schemas.microsoft.com/office/drawing/2014/main" id="{5A2221CB-BA38-7749-9467-FA3B7AED94B6}"/>
                </a:ext>
              </a:extLst>
            </p:cNvPr>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71" name="Group 53">
              <a:extLst>
                <a:ext uri="{FF2B5EF4-FFF2-40B4-BE49-F238E27FC236}">
                  <a16:creationId xmlns:a16="http://schemas.microsoft.com/office/drawing/2014/main" id="{6065AE00-0D61-7C4C-900C-0CFE2BE0D03E}"/>
                </a:ext>
              </a:extLst>
            </p:cNvPr>
            <p:cNvGrpSpPr>
              <a:grpSpLocks/>
            </p:cNvGrpSpPr>
            <p:nvPr/>
          </p:nvGrpSpPr>
          <p:grpSpPr bwMode="auto">
            <a:xfrm>
              <a:off x="4747" y="994"/>
              <a:ext cx="581" cy="134"/>
              <a:chOff x="614" y="2568"/>
              <a:chExt cx="725" cy="139"/>
            </a:xfrm>
          </p:grpSpPr>
          <p:sp>
            <p:nvSpPr>
              <p:cNvPr id="92" name="AutoShape 54">
                <a:extLst>
                  <a:ext uri="{FF2B5EF4-FFF2-40B4-BE49-F238E27FC236}">
                    <a16:creationId xmlns:a16="http://schemas.microsoft.com/office/drawing/2014/main" id="{4A448B66-F817-A745-8EA1-C03EF50CFDE4}"/>
                  </a:ext>
                </a:extLst>
              </p:cNvPr>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93" name="AutoShape 55">
                <a:extLst>
                  <a:ext uri="{FF2B5EF4-FFF2-40B4-BE49-F238E27FC236}">
                    <a16:creationId xmlns:a16="http://schemas.microsoft.com/office/drawing/2014/main" id="{A620699C-DAD6-F445-AAE7-28E005A0DFD8}"/>
                  </a:ext>
                </a:extLst>
              </p:cNvPr>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72" name="Rectangle 56">
              <a:extLst>
                <a:ext uri="{FF2B5EF4-FFF2-40B4-BE49-F238E27FC236}">
                  <a16:creationId xmlns:a16="http://schemas.microsoft.com/office/drawing/2014/main" id="{4670FC57-F525-D849-A249-FF7598EB7F4A}"/>
                </a:ext>
              </a:extLst>
            </p:cNvPr>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73" name="Rectangle 57">
              <a:extLst>
                <a:ext uri="{FF2B5EF4-FFF2-40B4-BE49-F238E27FC236}">
                  <a16:creationId xmlns:a16="http://schemas.microsoft.com/office/drawing/2014/main" id="{23434908-EF71-6241-8890-49973F488C30}"/>
                </a:ext>
              </a:extLst>
            </p:cNvPr>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74" name="Group 58">
              <a:extLst>
                <a:ext uri="{FF2B5EF4-FFF2-40B4-BE49-F238E27FC236}">
                  <a16:creationId xmlns:a16="http://schemas.microsoft.com/office/drawing/2014/main" id="{0BEED104-A0C2-604F-ADB7-7A0CC2B521FB}"/>
                </a:ext>
              </a:extLst>
            </p:cNvPr>
            <p:cNvGrpSpPr>
              <a:grpSpLocks/>
            </p:cNvGrpSpPr>
            <p:nvPr/>
          </p:nvGrpSpPr>
          <p:grpSpPr bwMode="auto">
            <a:xfrm>
              <a:off x="4735" y="1627"/>
              <a:ext cx="582" cy="151"/>
              <a:chOff x="614" y="2568"/>
              <a:chExt cx="725" cy="139"/>
            </a:xfrm>
          </p:grpSpPr>
          <p:sp>
            <p:nvSpPr>
              <p:cNvPr id="90" name="AutoShape 59">
                <a:extLst>
                  <a:ext uri="{FF2B5EF4-FFF2-40B4-BE49-F238E27FC236}">
                    <a16:creationId xmlns:a16="http://schemas.microsoft.com/office/drawing/2014/main" id="{0BC08FA1-E25B-8D4E-A5C0-77901B325B77}"/>
                  </a:ext>
                </a:extLst>
              </p:cNvPr>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91" name="AutoShape 60">
                <a:extLst>
                  <a:ext uri="{FF2B5EF4-FFF2-40B4-BE49-F238E27FC236}">
                    <a16:creationId xmlns:a16="http://schemas.microsoft.com/office/drawing/2014/main" id="{C4D23A96-8BA2-7D4B-81E9-EC31FC87ED07}"/>
                  </a:ext>
                </a:extLst>
              </p:cNvPr>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75" name="Freeform 61">
              <a:extLst>
                <a:ext uri="{FF2B5EF4-FFF2-40B4-BE49-F238E27FC236}">
                  <a16:creationId xmlns:a16="http://schemas.microsoft.com/office/drawing/2014/main" id="{B18E03CB-6F6A-3E47-B686-EC972ED9FBB2}"/>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76" name="Group 62">
              <a:extLst>
                <a:ext uri="{FF2B5EF4-FFF2-40B4-BE49-F238E27FC236}">
                  <a16:creationId xmlns:a16="http://schemas.microsoft.com/office/drawing/2014/main" id="{EF110DE7-64A5-1A4C-8A85-F37C7799C5BE}"/>
                </a:ext>
              </a:extLst>
            </p:cNvPr>
            <p:cNvGrpSpPr>
              <a:grpSpLocks/>
            </p:cNvGrpSpPr>
            <p:nvPr/>
          </p:nvGrpSpPr>
          <p:grpSpPr bwMode="auto">
            <a:xfrm>
              <a:off x="4739" y="1327"/>
              <a:ext cx="582" cy="139"/>
              <a:chOff x="614" y="2568"/>
              <a:chExt cx="725" cy="139"/>
            </a:xfrm>
          </p:grpSpPr>
          <p:sp>
            <p:nvSpPr>
              <p:cNvPr id="88" name="AutoShape 63">
                <a:extLst>
                  <a:ext uri="{FF2B5EF4-FFF2-40B4-BE49-F238E27FC236}">
                    <a16:creationId xmlns:a16="http://schemas.microsoft.com/office/drawing/2014/main" id="{327C23D1-08FF-2743-89A8-0F6315DB84BD}"/>
                  </a:ext>
                </a:extLst>
              </p:cNvPr>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9" name="AutoShape 64">
                <a:extLst>
                  <a:ext uri="{FF2B5EF4-FFF2-40B4-BE49-F238E27FC236}">
                    <a16:creationId xmlns:a16="http://schemas.microsoft.com/office/drawing/2014/main" id="{8687BE83-72B1-2948-9845-040B8B4B0408}"/>
                  </a:ext>
                </a:extLst>
              </p:cNvPr>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sp>
          <p:nvSpPr>
            <p:cNvPr id="77" name="Rectangle 65">
              <a:extLst>
                <a:ext uri="{FF2B5EF4-FFF2-40B4-BE49-F238E27FC236}">
                  <a16:creationId xmlns:a16="http://schemas.microsoft.com/office/drawing/2014/main" id="{F776310D-3544-D142-97B4-F2F00A1AC9EC}"/>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78" name="Freeform 66">
              <a:extLst>
                <a:ext uri="{FF2B5EF4-FFF2-40B4-BE49-F238E27FC236}">
                  <a16:creationId xmlns:a16="http://schemas.microsoft.com/office/drawing/2014/main" id="{4C033668-E94B-0E4E-BBCE-069F172D337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79" name="Freeform 67">
              <a:extLst>
                <a:ext uri="{FF2B5EF4-FFF2-40B4-BE49-F238E27FC236}">
                  <a16:creationId xmlns:a16="http://schemas.microsoft.com/office/drawing/2014/main" id="{DC0B0478-C1D9-0046-A23B-D886AB632CE0}"/>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0" name="Oval 68">
              <a:extLst>
                <a:ext uri="{FF2B5EF4-FFF2-40B4-BE49-F238E27FC236}">
                  <a16:creationId xmlns:a16="http://schemas.microsoft.com/office/drawing/2014/main" id="{A32BD7FF-72FE-6443-8650-0A6A334962BC}"/>
                </a:ext>
              </a:extLst>
            </p:cNvPr>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1" name="Freeform 69">
              <a:extLst>
                <a:ext uri="{FF2B5EF4-FFF2-40B4-BE49-F238E27FC236}">
                  <a16:creationId xmlns:a16="http://schemas.microsoft.com/office/drawing/2014/main" id="{6050B46A-99D7-BE45-AF3A-D5364444A6E9}"/>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2" name="AutoShape 70">
              <a:extLst>
                <a:ext uri="{FF2B5EF4-FFF2-40B4-BE49-F238E27FC236}">
                  <a16:creationId xmlns:a16="http://schemas.microsoft.com/office/drawing/2014/main" id="{D23062E1-60FC-864E-A235-B0A1E921D6D3}"/>
                </a:ext>
              </a:extLst>
            </p:cNvPr>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3" name="AutoShape 71">
              <a:extLst>
                <a:ext uri="{FF2B5EF4-FFF2-40B4-BE49-F238E27FC236}">
                  <a16:creationId xmlns:a16="http://schemas.microsoft.com/office/drawing/2014/main" id="{E5263FDE-E525-C044-8987-248993FDEF3F}"/>
                </a:ext>
              </a:extLst>
            </p:cNvPr>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4" name="Oval 72">
              <a:extLst>
                <a:ext uri="{FF2B5EF4-FFF2-40B4-BE49-F238E27FC236}">
                  <a16:creationId xmlns:a16="http://schemas.microsoft.com/office/drawing/2014/main" id="{2DA10128-E8BC-314D-954C-8A0197A01BFE}"/>
                </a:ext>
              </a:extLst>
            </p:cNvPr>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5" name="Oval 73">
              <a:extLst>
                <a:ext uri="{FF2B5EF4-FFF2-40B4-BE49-F238E27FC236}">
                  <a16:creationId xmlns:a16="http://schemas.microsoft.com/office/drawing/2014/main" id="{3407F73C-E949-224D-965B-E440F97DD131}"/>
                </a:ext>
              </a:extLst>
            </p:cNvPr>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86" name="Oval 74">
              <a:extLst>
                <a:ext uri="{FF2B5EF4-FFF2-40B4-BE49-F238E27FC236}">
                  <a16:creationId xmlns:a16="http://schemas.microsoft.com/office/drawing/2014/main" id="{B3E6374F-2478-844C-8FAE-082D84F4AF3A}"/>
                </a:ext>
              </a:extLst>
            </p:cNvPr>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7" name="Rectangle 75">
              <a:extLst>
                <a:ext uri="{FF2B5EF4-FFF2-40B4-BE49-F238E27FC236}">
                  <a16:creationId xmlns:a16="http://schemas.microsoft.com/office/drawing/2014/main" id="{6045DF2A-0FBD-094E-8F87-423339790074}"/>
                </a:ext>
              </a:extLst>
            </p:cNvPr>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4" name="Group 3">
            <a:extLst>
              <a:ext uri="{FF2B5EF4-FFF2-40B4-BE49-F238E27FC236}">
                <a16:creationId xmlns:a16="http://schemas.microsoft.com/office/drawing/2014/main" id="{4BAA52C1-A711-F843-BEA2-9AB59FD36A9E}"/>
              </a:ext>
            </a:extLst>
          </p:cNvPr>
          <p:cNvGrpSpPr/>
          <p:nvPr/>
        </p:nvGrpSpPr>
        <p:grpSpPr>
          <a:xfrm>
            <a:off x="7055872" y="2449875"/>
            <a:ext cx="3507671" cy="1391389"/>
            <a:chOff x="7963592" y="3346866"/>
            <a:chExt cx="3507671" cy="1391389"/>
          </a:xfrm>
        </p:grpSpPr>
        <p:sp>
          <p:nvSpPr>
            <p:cNvPr id="96" name="Line 18">
              <a:extLst>
                <a:ext uri="{FF2B5EF4-FFF2-40B4-BE49-F238E27FC236}">
                  <a16:creationId xmlns:a16="http://schemas.microsoft.com/office/drawing/2014/main" id="{DAFB71B0-CADE-A94E-B910-CA1B2F98385B}"/>
                </a:ext>
              </a:extLst>
            </p:cNvPr>
            <p:cNvSpPr>
              <a:spLocks noChangeShapeType="1"/>
            </p:cNvSpPr>
            <p:nvPr/>
          </p:nvSpPr>
          <p:spPr bwMode="auto">
            <a:xfrm flipH="1">
              <a:off x="9778988" y="3377229"/>
              <a:ext cx="1673225"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97" name="Line 19">
              <a:extLst>
                <a:ext uri="{FF2B5EF4-FFF2-40B4-BE49-F238E27FC236}">
                  <a16:creationId xmlns:a16="http://schemas.microsoft.com/office/drawing/2014/main" id="{01CE800B-0C3C-BD45-ADD9-6BD2CA9B1D60}"/>
                </a:ext>
              </a:extLst>
            </p:cNvPr>
            <p:cNvSpPr>
              <a:spLocks noChangeShapeType="1"/>
            </p:cNvSpPr>
            <p:nvPr/>
          </p:nvSpPr>
          <p:spPr bwMode="auto">
            <a:xfrm>
              <a:off x="9786925" y="3835354"/>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06" name="Line 18">
              <a:extLst>
                <a:ext uri="{FF2B5EF4-FFF2-40B4-BE49-F238E27FC236}">
                  <a16:creationId xmlns:a16="http://schemas.microsoft.com/office/drawing/2014/main" id="{56583440-860C-5248-899B-B6C0BD12C6B3}"/>
                </a:ext>
              </a:extLst>
            </p:cNvPr>
            <p:cNvSpPr>
              <a:spLocks noChangeShapeType="1"/>
            </p:cNvSpPr>
            <p:nvPr/>
          </p:nvSpPr>
          <p:spPr bwMode="auto">
            <a:xfrm flipH="1">
              <a:off x="9781759" y="4294399"/>
              <a:ext cx="1673225"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 name="TextBox 1">
              <a:extLst>
                <a:ext uri="{FF2B5EF4-FFF2-40B4-BE49-F238E27FC236}">
                  <a16:creationId xmlns:a16="http://schemas.microsoft.com/office/drawing/2014/main" id="{50D6B51D-F16D-C648-9B06-B18E393A7937}"/>
                </a:ext>
              </a:extLst>
            </p:cNvPr>
            <p:cNvSpPr txBox="1"/>
            <p:nvPr/>
          </p:nvSpPr>
          <p:spPr>
            <a:xfrm>
              <a:off x="10274100" y="3374969"/>
              <a:ext cx="687814"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220</a:t>
              </a:r>
            </a:p>
          </p:txBody>
        </p:sp>
        <p:sp>
          <p:nvSpPr>
            <p:cNvPr id="107" name="TextBox 106">
              <a:extLst>
                <a:ext uri="{FF2B5EF4-FFF2-40B4-BE49-F238E27FC236}">
                  <a16:creationId xmlns:a16="http://schemas.microsoft.com/office/drawing/2014/main" id="{281B67B0-9202-3141-BB17-579825F0D8DB}"/>
                </a:ext>
              </a:extLst>
            </p:cNvPr>
            <p:cNvSpPr txBox="1"/>
            <p:nvPr/>
          </p:nvSpPr>
          <p:spPr>
            <a:xfrm>
              <a:off x="10110616" y="4358640"/>
              <a:ext cx="1228944"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250 Hello</a:t>
              </a:r>
            </a:p>
          </p:txBody>
        </p:sp>
        <p:sp>
          <p:nvSpPr>
            <p:cNvPr id="108" name="TextBox 107">
              <a:extLst>
                <a:ext uri="{FF2B5EF4-FFF2-40B4-BE49-F238E27FC236}">
                  <a16:creationId xmlns:a16="http://schemas.microsoft.com/office/drawing/2014/main" id="{1166F236-B330-B049-81C5-C27349358BA0}"/>
                </a:ext>
              </a:extLst>
            </p:cNvPr>
            <p:cNvSpPr txBox="1"/>
            <p:nvPr/>
          </p:nvSpPr>
          <p:spPr>
            <a:xfrm>
              <a:off x="10293496" y="3859879"/>
              <a:ext cx="858100"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HELO</a:t>
              </a:r>
            </a:p>
          </p:txBody>
        </p:sp>
        <p:sp>
          <p:nvSpPr>
            <p:cNvPr id="109" name="AutoShape 25">
              <a:extLst>
                <a:ext uri="{FF2B5EF4-FFF2-40B4-BE49-F238E27FC236}">
                  <a16:creationId xmlns:a16="http://schemas.microsoft.com/office/drawing/2014/main" id="{B3532E9F-B52F-EE40-916E-F3743036B84D}"/>
                </a:ext>
              </a:extLst>
            </p:cNvPr>
            <p:cNvSpPr>
              <a:spLocks/>
            </p:cNvSpPr>
            <p:nvPr/>
          </p:nvSpPr>
          <p:spPr bwMode="auto">
            <a:xfrm>
              <a:off x="9589901" y="3346866"/>
              <a:ext cx="152184" cy="1391389"/>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endParaRPr kumimoji="0" lang="en-US" altLang="en-US" sz="32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10" name="Text Box 26">
              <a:extLst>
                <a:ext uri="{FF2B5EF4-FFF2-40B4-BE49-F238E27FC236}">
                  <a16:creationId xmlns:a16="http://schemas.microsoft.com/office/drawing/2014/main" id="{3B861658-DE9B-9046-ACBD-7560EACF06FA}"/>
                </a:ext>
              </a:extLst>
            </p:cNvPr>
            <p:cNvSpPr txBox="1">
              <a:spLocks noChangeArrowheads="1"/>
            </p:cNvSpPr>
            <p:nvPr/>
          </p:nvSpPr>
          <p:spPr bwMode="auto">
            <a:xfrm>
              <a:off x="7963592" y="3757509"/>
              <a:ext cx="1662545" cy="57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85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SMTP handshaking</a:t>
              </a:r>
            </a:p>
          </p:txBody>
        </p:sp>
      </p:grpSp>
      <p:sp>
        <p:nvSpPr>
          <p:cNvPr id="112" name="Text Box 37">
            <a:extLst>
              <a:ext uri="{FF2B5EF4-FFF2-40B4-BE49-F238E27FC236}">
                <a16:creationId xmlns:a16="http://schemas.microsoft.com/office/drawing/2014/main" id="{40F2207E-339D-D64D-83CD-4CF07C6412A9}"/>
              </a:ext>
            </a:extLst>
          </p:cNvPr>
          <p:cNvSpPr txBox="1">
            <a:spLocks noChangeArrowheads="1"/>
          </p:cNvSpPr>
          <p:nvPr/>
        </p:nvSpPr>
        <p:spPr bwMode="auto">
          <a:xfrm>
            <a:off x="7035187" y="195763"/>
            <a:ext cx="1531188" cy="57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altLang="en-US" sz="1800" b="0" i="0" u="none" strike="noStrike" kern="1200" cap="none" spc="0" normalizeH="0" baseline="0" noProof="0" dirty="0" smtClean="0">
                <a:ln>
                  <a:noFill/>
                </a:ln>
                <a:solidFill>
                  <a:prstClr val="black"/>
                </a:solidFill>
                <a:effectLst/>
                <a:uLnTx/>
                <a:uFillTx/>
                <a:latin typeface="Avenir Book" panose="020B0503020203020204" pitchFamily="34" charset="-78"/>
                <a:cs typeface="Avenir Book" panose="020B0503020203020204" pitchFamily="34" charset="-78"/>
              </a:rPr>
              <a:t>“Client</a:t>
            </a:r>
            <a:r>
              <a:rPr kumimoji="0" lang="en-US" alt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a:t>
            </a:r>
          </a:p>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SMTP server</a:t>
            </a:r>
          </a:p>
        </p:txBody>
      </p:sp>
      <p:sp>
        <p:nvSpPr>
          <p:cNvPr id="113" name="Text Box 37">
            <a:extLst>
              <a:ext uri="{FF2B5EF4-FFF2-40B4-BE49-F238E27FC236}">
                <a16:creationId xmlns:a16="http://schemas.microsoft.com/office/drawing/2014/main" id="{59390DD3-9B16-EC4B-86FC-6D12AD88A708}"/>
              </a:ext>
            </a:extLst>
          </p:cNvPr>
          <p:cNvSpPr txBox="1">
            <a:spLocks noChangeArrowheads="1"/>
          </p:cNvSpPr>
          <p:nvPr/>
        </p:nvSpPr>
        <p:spPr bwMode="auto">
          <a:xfrm>
            <a:off x="10569674" y="236649"/>
            <a:ext cx="1531188" cy="57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altLang="en-US" sz="1800" b="0" i="0" u="none" strike="noStrike" kern="1200" cap="none" spc="0" normalizeH="0" baseline="0" noProof="0" dirty="0" smtClean="0">
                <a:ln>
                  <a:noFill/>
                </a:ln>
                <a:solidFill>
                  <a:prstClr val="black"/>
                </a:solidFill>
                <a:effectLst/>
                <a:uLnTx/>
                <a:uFillTx/>
                <a:latin typeface="Avenir Book" panose="020B0503020203020204" pitchFamily="34" charset="-78"/>
                <a:cs typeface="Avenir Book" panose="020B0503020203020204" pitchFamily="34" charset="-78"/>
              </a:rPr>
              <a:t>“Server</a:t>
            </a:r>
            <a:r>
              <a:rPr kumimoji="0" lang="en-US" alt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a:t>
            </a:r>
          </a:p>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SMTP server</a:t>
            </a:r>
          </a:p>
        </p:txBody>
      </p:sp>
      <p:grpSp>
        <p:nvGrpSpPr>
          <p:cNvPr id="116" name="Group 115">
            <a:extLst>
              <a:ext uri="{FF2B5EF4-FFF2-40B4-BE49-F238E27FC236}">
                <a16:creationId xmlns:a16="http://schemas.microsoft.com/office/drawing/2014/main" id="{A69C7318-30FE-6549-B28A-E671678A3F17}"/>
              </a:ext>
            </a:extLst>
          </p:cNvPr>
          <p:cNvGrpSpPr/>
          <p:nvPr/>
        </p:nvGrpSpPr>
        <p:grpSpPr>
          <a:xfrm>
            <a:off x="7058643" y="3932312"/>
            <a:ext cx="1745242" cy="1178701"/>
            <a:chOff x="7966363" y="4829303"/>
            <a:chExt cx="1745242" cy="1391389"/>
          </a:xfrm>
        </p:grpSpPr>
        <p:sp>
          <p:nvSpPr>
            <p:cNvPr id="114" name="AutoShape 25">
              <a:extLst>
                <a:ext uri="{FF2B5EF4-FFF2-40B4-BE49-F238E27FC236}">
                  <a16:creationId xmlns:a16="http://schemas.microsoft.com/office/drawing/2014/main" id="{E945F49C-1ED9-E94C-A6C5-EB45DB3BD901}"/>
                </a:ext>
              </a:extLst>
            </p:cNvPr>
            <p:cNvSpPr>
              <a:spLocks/>
            </p:cNvSpPr>
            <p:nvPr/>
          </p:nvSpPr>
          <p:spPr bwMode="auto">
            <a:xfrm>
              <a:off x="9559421" y="4829303"/>
              <a:ext cx="152184" cy="1391389"/>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endParaRPr kumimoji="0" lang="en-US" altLang="en-US" sz="32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15" name="Text Box 26">
              <a:extLst>
                <a:ext uri="{FF2B5EF4-FFF2-40B4-BE49-F238E27FC236}">
                  <a16:creationId xmlns:a16="http://schemas.microsoft.com/office/drawing/2014/main" id="{8FEE0406-B0E9-A947-A9BE-28C68378043E}"/>
                </a:ext>
              </a:extLst>
            </p:cNvPr>
            <p:cNvSpPr txBox="1">
              <a:spLocks noChangeArrowheads="1"/>
            </p:cNvSpPr>
            <p:nvPr/>
          </p:nvSpPr>
          <p:spPr bwMode="auto">
            <a:xfrm>
              <a:off x="7966363" y="5223319"/>
              <a:ext cx="1662545" cy="677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85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SMTP transfers</a:t>
              </a:r>
            </a:p>
          </p:txBody>
        </p:sp>
      </p:grpSp>
    </p:spTree>
    <p:extLst>
      <p:ext uri="{BB962C8B-B14F-4D97-AF65-F5344CB8AC3E}">
        <p14:creationId xmlns:p14="http://schemas.microsoft.com/office/powerpoint/2010/main" val="34988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5">
                                            <p:txEl>
                                              <p:pRg st="3" end="3"/>
                                            </p:txEl>
                                          </p:spTgt>
                                        </p:tgtEl>
                                        <p:attrNameLst>
                                          <p:attrName>style.visibility</p:attrName>
                                        </p:attrNameLst>
                                      </p:cBhvr>
                                      <p:to>
                                        <p:strVal val="visible"/>
                                      </p:to>
                                    </p:set>
                                    <p:animEffect transition="in" filter="dissolve">
                                      <p:cBhvr>
                                        <p:cTn id="7" dur="500"/>
                                        <p:tgtEl>
                                          <p:spTgt spid="2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5">
                                            <p:txEl>
                                              <p:pRg st="4" end="4"/>
                                            </p:txEl>
                                          </p:spTgt>
                                        </p:tgtEl>
                                        <p:attrNameLst>
                                          <p:attrName>style.visibility</p:attrName>
                                        </p:attrNameLst>
                                      </p:cBhvr>
                                      <p:to>
                                        <p:strVal val="visible"/>
                                      </p:to>
                                    </p:set>
                                    <p:animEffect transition="in" filter="dissolve">
                                      <p:cBhvr>
                                        <p:cTn id="12" dur="500"/>
                                        <p:tgtEl>
                                          <p:spTgt spid="215">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15">
                                            <p:txEl>
                                              <p:pRg st="5" end="5"/>
                                            </p:txEl>
                                          </p:spTgt>
                                        </p:tgtEl>
                                        <p:attrNameLst>
                                          <p:attrName>style.visibility</p:attrName>
                                        </p:attrNameLst>
                                      </p:cBhvr>
                                      <p:to>
                                        <p:strVal val="visible"/>
                                      </p:to>
                                    </p:set>
                                    <p:animEffect transition="in" filter="dissolve">
                                      <p:cBhvr>
                                        <p:cTn id="20" dur="500"/>
                                        <p:tgtEl>
                                          <p:spTgt spid="215">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dissolve">
                                      <p:cBhvr>
                                        <p:cTn id="23" dur="500"/>
                                        <p:tgtEl>
                                          <p:spTgt spid="11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15">
                                            <p:txEl>
                                              <p:pRg st="6" end="6"/>
                                            </p:txEl>
                                          </p:spTgt>
                                        </p:tgtEl>
                                        <p:attrNameLst>
                                          <p:attrName>style.visibility</p:attrName>
                                        </p:attrNameLst>
                                      </p:cBhvr>
                                      <p:to>
                                        <p:strVal val="visible"/>
                                      </p:to>
                                    </p:set>
                                    <p:animEffect transition="in" filter="dissolve">
                                      <p:cBhvr>
                                        <p:cTn id="28" dur="500"/>
                                        <p:tgtEl>
                                          <p:spTgt spid="2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normAutofit fontScale="90000"/>
          </a:bodyPr>
          <a:lstStyle/>
          <a:p>
            <a:pPr defTabSz="912813"/>
            <a:r>
              <a:rPr lang="en-US" dirty="0">
                <a:latin typeface="Avenir Book" panose="020B0503020203020204" pitchFamily="34" charset="-78"/>
                <a:cs typeface="Avenir Book" panose="020B0503020203020204" pitchFamily="34" charset="-78"/>
              </a:rPr>
              <a:t>Summary</a:t>
            </a:r>
          </a:p>
        </p:txBody>
      </p:sp>
      <p:sp>
        <p:nvSpPr>
          <p:cNvPr id="10243" name="Text Placeholder 2"/>
          <p:cNvSpPr>
            <a:spLocks noGrp="1"/>
          </p:cNvSpPr>
          <p:nvPr>
            <p:ph type="body" sz="quarter" idx="10"/>
          </p:nvPr>
        </p:nvSpPr>
        <p:spPr>
          <a:xfrm>
            <a:off x="1714500" y="861060"/>
            <a:ext cx="8763000" cy="5207000"/>
          </a:xfrm>
        </p:spPr>
        <p:txBody>
          <a:bodyPr/>
          <a:lstStyle/>
          <a:p>
            <a:pPr>
              <a:buFont typeface="Wingdings" pitchFamily="2" charset="2"/>
              <a:buChar char="q"/>
            </a:pPr>
            <a:r>
              <a:rPr lang="en-US" sz="2400" dirty="0">
                <a:solidFill>
                  <a:srgbClr val="0070C0"/>
                </a:solidFill>
                <a:latin typeface="Avenir Book" panose="020B0503020203020204" pitchFamily="34" charset="-78"/>
                <a:cs typeface="Avenir Book" panose="020B0503020203020204" pitchFamily="34" charset="-78"/>
              </a:rPr>
              <a:t>Web and HTTP:</a:t>
            </a:r>
          </a:p>
          <a:p>
            <a:pPr lvl="1" eaLnBrk="1" hangingPunct="1"/>
            <a:r>
              <a:rPr lang="en-US" sz="2000" dirty="0">
                <a:latin typeface="Avenir Book" panose="020B0503020203020204" pitchFamily="34" charset="-78"/>
                <a:cs typeface="Avenir Book" panose="020B0503020203020204" pitchFamily="34" charset="-78"/>
              </a:rPr>
              <a:t>Persistent and non-persistent HTTP</a:t>
            </a:r>
          </a:p>
          <a:p>
            <a:pPr lvl="1" eaLnBrk="1" hangingPunct="1"/>
            <a:r>
              <a:rPr lang="en-US" sz="2000" dirty="0">
                <a:latin typeface="Avenir Book" panose="020B0503020203020204" pitchFamily="34" charset="-78"/>
                <a:cs typeface="Avenir Book" panose="020B0503020203020204" pitchFamily="34" charset="-78"/>
              </a:rPr>
              <a:t>Web cache</a:t>
            </a:r>
          </a:p>
          <a:p>
            <a:pPr marL="457200" lvl="1" indent="0" eaLnBrk="1" hangingPunct="1">
              <a:buNone/>
            </a:pPr>
            <a:endParaRPr lang="en-US" sz="2000" dirty="0">
              <a:latin typeface="Avenir Book" panose="020B0503020203020204" pitchFamily="34" charset="-78"/>
              <a:cs typeface="Avenir Book" panose="020B0503020203020204" pitchFamily="34" charset="-78"/>
            </a:endParaRPr>
          </a:p>
          <a:p>
            <a:pPr>
              <a:buFont typeface="Wingdings" pitchFamily="2" charset="2"/>
              <a:buChar char="q"/>
            </a:pPr>
            <a:r>
              <a:rPr lang="en-US" sz="2400" dirty="0">
                <a:solidFill>
                  <a:srgbClr val="0070C0"/>
                </a:solidFill>
                <a:latin typeface="Avenir Book" panose="020B0503020203020204" pitchFamily="34" charset="-78"/>
                <a:cs typeface="Avenir Book" panose="020B0503020203020204" pitchFamily="34" charset="-78"/>
              </a:rPr>
              <a:t>Electronic mail:</a:t>
            </a:r>
          </a:p>
          <a:p>
            <a:pPr lvl="1"/>
            <a:r>
              <a:rPr lang="en-US" sz="2000" dirty="0">
                <a:latin typeface="Avenir Book" panose="020B0503020203020204" pitchFamily="34" charset="-78"/>
                <a:cs typeface="Avenir Book" panose="020B0503020203020204" pitchFamily="34" charset="-78"/>
              </a:rPr>
              <a:t>SMTP, POP, IMAP</a:t>
            </a:r>
          </a:p>
          <a:p>
            <a:pPr marL="457200" lvl="1" indent="0" eaLnBrk="1" hangingPunct="1">
              <a:buNone/>
            </a:pPr>
            <a:endParaRPr lang="en-US" sz="2000" dirty="0">
              <a:latin typeface="Avenir Book" panose="020B0503020203020204" pitchFamily="34" charset="-78"/>
              <a:cs typeface="Avenir Book" panose="020B0503020203020204" pitchFamily="34" charset="-78"/>
            </a:endParaRPr>
          </a:p>
          <a:p>
            <a:pPr marL="457200" lvl="1" indent="0" eaLnBrk="1" hangingPunct="1">
              <a:buNone/>
            </a:pPr>
            <a:endParaRPr lang="en-IN" sz="2000" dirty="0">
              <a:latin typeface="Avenir Book" panose="020B0503020203020204" pitchFamily="34" charset="-78"/>
              <a:cs typeface="Avenir Book" panose="020B0503020203020204" pitchFamily="34" charset="-78"/>
            </a:endParaRPr>
          </a:p>
          <a:p>
            <a:pPr marL="914400" lvl="2" indent="0">
              <a:buNone/>
            </a:pPr>
            <a:endParaRPr lang="en-US" sz="16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745355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4" end="4"/>
                                            </p:txEl>
                                          </p:spTgt>
                                        </p:tgtEl>
                                        <p:attrNameLst>
                                          <p:attrName>style.visibility</p:attrName>
                                        </p:attrNameLst>
                                      </p:cBhvr>
                                      <p:to>
                                        <p:strVal val="visible"/>
                                      </p:to>
                                    </p:set>
                                    <p:animEffect transition="in" filter="fade">
                                      <p:cBhvr>
                                        <p:cTn id="28" dur="1000"/>
                                        <p:tgtEl>
                                          <p:spTgt spid="10243">
                                            <p:txEl>
                                              <p:pRg st="4" end="4"/>
                                            </p:txEl>
                                          </p:spTgt>
                                        </p:tgtEl>
                                      </p:cBhvr>
                                    </p:animEffect>
                                    <p:anim calcmode="lin" valueType="num">
                                      <p:cBhvr>
                                        <p:cTn id="29"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5" end="5"/>
                                            </p:txEl>
                                          </p:spTgt>
                                        </p:tgtEl>
                                        <p:attrNameLst>
                                          <p:attrName>style.visibility</p:attrName>
                                        </p:attrNameLst>
                                      </p:cBhvr>
                                      <p:to>
                                        <p:strVal val="visible"/>
                                      </p:to>
                                    </p:set>
                                    <p:animEffect transition="in" filter="fade">
                                      <p:cBhvr>
                                        <p:cTn id="35" dur="1000"/>
                                        <p:tgtEl>
                                          <p:spTgt spid="10243">
                                            <p:txEl>
                                              <p:pRg st="5" end="5"/>
                                            </p:txEl>
                                          </p:spTgt>
                                        </p:tgtEl>
                                      </p:cBhvr>
                                    </p:animEffect>
                                    <p:anim calcmode="lin" valueType="num">
                                      <p:cBhvr>
                                        <p:cTn id="36"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p:cNvSpPr>
            <a:spLocks noGrp="1" noChangeArrowheads="1"/>
          </p:cNvSpPr>
          <p:nvPr>
            <p:ph type="title"/>
          </p:nvPr>
        </p:nvSpPr>
        <p:spPr>
          <a:xfrm>
            <a:off x="2006053" y="239600"/>
            <a:ext cx="7772400" cy="550110"/>
          </a:xfrm>
        </p:spPr>
        <p:txBody>
          <a:bodyPr>
            <a:normAutofit fontScale="90000"/>
          </a:bodyPr>
          <a:lstStyle/>
          <a:p>
            <a:pPr algn="ctr"/>
            <a:r>
              <a:rPr lang="en-US" altLang="en-US" dirty="0">
                <a:latin typeface="Avenir Book" panose="020B0503020203020204" pitchFamily="34" charset="-78"/>
                <a:cs typeface="Avenir Book" panose="020B0503020203020204" pitchFamily="34" charset="-78"/>
              </a:rPr>
              <a:t>HTTP Overview </a:t>
            </a:r>
          </a:p>
        </p:txBody>
      </p:sp>
      <p:sp>
        <p:nvSpPr>
          <p:cNvPr id="88070" name="Rectangle 3"/>
          <p:cNvSpPr>
            <a:spLocks noGrp="1" noChangeArrowheads="1"/>
          </p:cNvSpPr>
          <p:nvPr>
            <p:ph sz="half" idx="1"/>
          </p:nvPr>
        </p:nvSpPr>
        <p:spPr>
          <a:xfrm>
            <a:off x="723209" y="789710"/>
            <a:ext cx="10914610" cy="4648200"/>
          </a:xfrm>
        </p:spPr>
        <p:txBody>
          <a:bodyPr>
            <a:normAutofit/>
          </a:bodyPr>
          <a:lstStyle/>
          <a:p>
            <a:pPr>
              <a:buFont typeface="Wingdings" charset="0"/>
              <a:buNone/>
              <a:defRPr/>
            </a:pPr>
            <a:r>
              <a:rPr lang="en-US" dirty="0">
                <a:solidFill>
                  <a:srgbClr val="CC0000"/>
                </a:solidFill>
                <a:latin typeface="Avenir Book" panose="020B0503020203020204" pitchFamily="34" charset="-78"/>
                <a:ea typeface="ＭＳ Ｐゴシック" charset="0"/>
                <a:cs typeface="Avenir Book" panose="020B0503020203020204" pitchFamily="34" charset="-78"/>
              </a:rPr>
              <a:t>Uses TCP:</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Client resolves server to IP address (DNS)</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Client initiates TCP connection (creates socket) to server,  port 80</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Server accepts TCP connection from client</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HTTP messages (application-layer protocol messages) exchanged between browser (HTTP client) and Web server (HTTP server)</a:t>
            </a:r>
          </a:p>
          <a:p>
            <a:pPr marL="233363" indent="-233363">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TCP connection closed</a:t>
            </a:r>
          </a:p>
          <a:p>
            <a:pPr marL="233363" indent="-233363">
              <a:buFont typeface="Wingdings" charset="2"/>
              <a:buChar char="§"/>
              <a:defRPr/>
            </a:pPr>
            <a:endParaRPr lang="en-US" sz="2400" dirty="0">
              <a:latin typeface="Avenir Book" panose="020B0503020203020204" pitchFamily="34" charset="-78"/>
              <a:ea typeface="ＭＳ Ｐゴシック" charset="0"/>
              <a:cs typeface="Avenir Book" panose="020B0503020203020204" pitchFamily="34" charset="-78"/>
            </a:endParaRPr>
          </a:p>
          <a:p>
            <a:pPr>
              <a:lnSpc>
                <a:spcPct val="75000"/>
              </a:lnSpc>
              <a:buFont typeface="Wingdings" panose="05000000000000000000" pitchFamily="2" charset="2"/>
              <a:buNone/>
            </a:pPr>
            <a:r>
              <a:rPr lang="en-US" altLang="en-US" dirty="0">
                <a:solidFill>
                  <a:srgbClr val="CC0000"/>
                </a:solidFill>
                <a:latin typeface="Avenir Book" panose="020B0503020203020204" pitchFamily="34" charset="-78"/>
                <a:cs typeface="Avenir Book" panose="020B0503020203020204" pitchFamily="34" charset="-78"/>
              </a:rPr>
              <a:t>HTTP is </a:t>
            </a:r>
            <a:r>
              <a:rPr lang="ja-JP" altLang="en-US" dirty="0">
                <a:solidFill>
                  <a:srgbClr val="CC0000"/>
                </a:solidFill>
                <a:latin typeface="Avenir Book" panose="020B0503020203020204" pitchFamily="34" charset="-78"/>
                <a:cs typeface="Avenir Book" panose="020B0503020203020204" pitchFamily="34" charset="-78"/>
              </a:rPr>
              <a:t>“</a:t>
            </a:r>
            <a:r>
              <a:rPr lang="en-US" altLang="ja-JP" dirty="0">
                <a:solidFill>
                  <a:srgbClr val="CC0000"/>
                </a:solidFill>
                <a:latin typeface="Avenir Book" panose="020B0503020203020204" pitchFamily="34" charset="-78"/>
                <a:cs typeface="Avenir Book" panose="020B0503020203020204" pitchFamily="34" charset="-78"/>
              </a:rPr>
              <a:t>stateless</a:t>
            </a:r>
            <a:r>
              <a:rPr lang="ja-JP" altLang="en-US" dirty="0">
                <a:solidFill>
                  <a:srgbClr val="CC0000"/>
                </a:solidFill>
                <a:latin typeface="Avenir Book" panose="020B0503020203020204" pitchFamily="34" charset="-78"/>
                <a:cs typeface="Avenir Book" panose="020B0503020203020204" pitchFamily="34" charset="-78"/>
              </a:rPr>
              <a:t>”</a:t>
            </a:r>
            <a:endParaRPr lang="en-US" altLang="ja-JP" dirty="0">
              <a:solidFill>
                <a:srgbClr val="CC0000"/>
              </a:solidFill>
              <a:latin typeface="Avenir Book" panose="020B0503020203020204" pitchFamily="34" charset="-78"/>
              <a:cs typeface="Avenir Book" panose="020B0503020203020204" pitchFamily="34" charset="-78"/>
            </a:endParaRPr>
          </a:p>
          <a:p>
            <a:pPr>
              <a:lnSpc>
                <a:spcPct val="75000"/>
              </a:lnSpc>
            </a:pPr>
            <a:r>
              <a:rPr lang="en-US" altLang="en-US" sz="2400" dirty="0">
                <a:latin typeface="Avenir Book" panose="020B0503020203020204" pitchFamily="34" charset="-78"/>
                <a:cs typeface="Avenir Book" panose="020B0503020203020204" pitchFamily="34" charset="-78"/>
              </a:rPr>
              <a:t>Server maintains no information about past client requests</a:t>
            </a:r>
          </a:p>
          <a:p>
            <a:pPr marL="0" indent="0">
              <a:buNone/>
              <a:defRPr/>
            </a:pPr>
            <a:endParaRPr lang="en-US" dirty="0">
              <a:latin typeface="Avenir Book" panose="020B0503020203020204" pitchFamily="34" charset="-78"/>
              <a:ea typeface="ＭＳ Ｐゴシック" charset="0"/>
              <a:cs typeface="Avenir Book" panose="020B0503020203020204" pitchFamily="34" charset="-78"/>
            </a:endParaRPr>
          </a:p>
        </p:txBody>
      </p:sp>
    </p:spTree>
    <p:extLst>
      <p:ext uri="{BB962C8B-B14F-4D97-AF65-F5344CB8AC3E}">
        <p14:creationId xmlns:p14="http://schemas.microsoft.com/office/powerpoint/2010/main" val="2539422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256503"/>
            <a:ext cx="10515600" cy="604061"/>
          </a:xfrm>
        </p:spPr>
        <p:txBody>
          <a:bodyPr>
            <a:normAutofit fontScale="90000"/>
          </a:bodyPr>
          <a:lstStyle/>
          <a:p>
            <a:pPr algn="ctr"/>
            <a:r>
              <a:rPr lang="en-US" altLang="en-US" sz="4400" dirty="0">
                <a:latin typeface="Avenir Book" panose="020B0503020203020204" pitchFamily="34" charset="-78"/>
                <a:cs typeface="Avenir Book" panose="020B0503020203020204" pitchFamily="34" charset="-78"/>
              </a:rPr>
              <a:t>HTTP Request </a:t>
            </a:r>
            <a:r>
              <a:rPr lang="en-US" altLang="en-US" dirty="0">
                <a:latin typeface="Avenir Book" panose="020B0503020203020204" pitchFamily="34" charset="-78"/>
                <a:cs typeface="Avenir Book" panose="020B0503020203020204" pitchFamily="34" charset="-78"/>
              </a:rPr>
              <a:t>M</a:t>
            </a:r>
            <a:r>
              <a:rPr lang="en-US" altLang="en-US" sz="4400" dirty="0">
                <a:latin typeface="Avenir Book" panose="020B0503020203020204" pitchFamily="34" charset="-78"/>
                <a:cs typeface="Avenir Book" panose="020B0503020203020204" pitchFamily="34" charset="-78"/>
              </a:rPr>
              <a:t>essage</a:t>
            </a:r>
            <a:endParaRPr lang="en-US" sz="4400" dirty="0">
              <a:latin typeface="Avenir Book" panose="020B0503020203020204" pitchFamily="34" charset="-78"/>
              <a:cs typeface="Avenir Book" panose="020B0503020203020204" pitchFamily="34" charset="-78"/>
            </a:endParaRPr>
          </a:p>
        </p:txBody>
      </p:sp>
      <p:sp>
        <p:nvSpPr>
          <p:cNvPr id="8" name="Rectangle 3">
            <a:extLst>
              <a:ext uri="{FF2B5EF4-FFF2-40B4-BE49-F238E27FC236}">
                <a16:creationId xmlns:a16="http://schemas.microsoft.com/office/drawing/2014/main" id="{321ECE79-BBE4-B646-A84C-F451AD02B983}"/>
              </a:ext>
            </a:extLst>
          </p:cNvPr>
          <p:cNvSpPr txBox="1">
            <a:spLocks noChangeArrowheads="1"/>
          </p:cNvSpPr>
          <p:nvPr/>
        </p:nvSpPr>
        <p:spPr>
          <a:xfrm>
            <a:off x="533400" y="983394"/>
            <a:ext cx="11658600" cy="142920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a:t>
            </a:r>
            <a:r>
              <a:rPr kumimoji="0" lang="en-US" altLang="en-US" sz="2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wo types of HTTP messages: </a:t>
            </a:r>
            <a:r>
              <a:rPr kumimoji="0" lang="en-US" altLang="en-US" sz="2800" b="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request, response</a:t>
            </a:r>
          </a:p>
        </p:txBody>
      </p:sp>
      <p:sp>
        <p:nvSpPr>
          <p:cNvPr id="13" name="Text Box 8">
            <a:extLst>
              <a:ext uri="{FF2B5EF4-FFF2-40B4-BE49-F238E27FC236}">
                <a16:creationId xmlns:a16="http://schemas.microsoft.com/office/drawing/2014/main" id="{9D189007-4005-564E-B421-909E89E9EF1D}"/>
              </a:ext>
            </a:extLst>
          </p:cNvPr>
          <p:cNvSpPr txBox="1">
            <a:spLocks noChangeArrowheads="1"/>
          </p:cNvSpPr>
          <p:nvPr/>
        </p:nvSpPr>
        <p:spPr bwMode="auto">
          <a:xfrm>
            <a:off x="2284014" y="3325668"/>
            <a:ext cx="1663666"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lang="en-US" altLang="en-US" dirty="0">
                <a:solidFill>
                  <a:srgbClr val="000099"/>
                </a:solidFill>
                <a:latin typeface="Avenir Book" panose="020B0503020203020204" pitchFamily="34" charset="-78"/>
                <a:cs typeface="Avenir Book" panose="020B0503020203020204" pitchFamily="34" charset="-78"/>
              </a:rPr>
              <a:t>H</a:t>
            </a:r>
            <a:r>
              <a:rPr kumimoji="0" lang="en-US" altLang="en-US" b="0" i="0" u="none" strike="noStrike" kern="1200" cap="none" spc="0" normalizeH="0" baseline="0" noProof="0" dirty="0" err="1">
                <a:ln>
                  <a:noFill/>
                </a:ln>
                <a:solidFill>
                  <a:srgbClr val="000099"/>
                </a:solidFill>
                <a:effectLst/>
                <a:uLnTx/>
                <a:uFillTx/>
                <a:latin typeface="Avenir Book" panose="020B0503020203020204" pitchFamily="34" charset="-78"/>
                <a:cs typeface="Avenir Book" panose="020B0503020203020204" pitchFamily="34" charset="-78"/>
              </a:rPr>
              <a:t>eader</a:t>
            </a:r>
            <a:r>
              <a:rPr kumimoji="0" lang="en-US" altLang="en-US" b="0" i="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 lines</a:t>
            </a:r>
          </a:p>
        </p:txBody>
      </p:sp>
      <p:sp>
        <p:nvSpPr>
          <p:cNvPr id="16" name="Text Box 16">
            <a:extLst>
              <a:ext uri="{FF2B5EF4-FFF2-40B4-BE49-F238E27FC236}">
                <a16:creationId xmlns:a16="http://schemas.microsoft.com/office/drawing/2014/main" id="{BFD47085-0DF5-F849-923F-6D72DB7EBE3F}"/>
              </a:ext>
            </a:extLst>
          </p:cNvPr>
          <p:cNvSpPr txBox="1">
            <a:spLocks noChangeArrowheads="1"/>
          </p:cNvSpPr>
          <p:nvPr/>
        </p:nvSpPr>
        <p:spPr bwMode="auto">
          <a:xfrm>
            <a:off x="4228874" y="2271511"/>
            <a:ext cx="7921878" cy="234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GET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index.html</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HTTP/1.1\r\n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Host: www-</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net.cs.umass.edu</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User-Agent: Mozilla/5.0 (Macintosh; Intel Mac OS X 10.15; rv:80.0) Gecko/20100101 Firefox/80.0 \r\n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Accept: text/</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html,application</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xhtml+xml</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Accept-Language: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en-us,en;q</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=0.5\r\n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Accept-Encoding: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gzip,deflate</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Connection: keep-alive\r\n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\r\n</a:t>
            </a:r>
          </a:p>
        </p:txBody>
      </p:sp>
      <p:grpSp>
        <p:nvGrpSpPr>
          <p:cNvPr id="7" name="Group 6">
            <a:extLst>
              <a:ext uri="{FF2B5EF4-FFF2-40B4-BE49-F238E27FC236}">
                <a16:creationId xmlns:a16="http://schemas.microsoft.com/office/drawing/2014/main" id="{75C8212B-5FF3-1B41-8A79-6C4F774EA6B6}"/>
              </a:ext>
            </a:extLst>
          </p:cNvPr>
          <p:cNvGrpSpPr/>
          <p:nvPr/>
        </p:nvGrpSpPr>
        <p:grpSpPr>
          <a:xfrm>
            <a:off x="7753124" y="1571023"/>
            <a:ext cx="3032707" cy="849313"/>
            <a:chOff x="7524296" y="2554061"/>
            <a:chExt cx="3032707" cy="849313"/>
          </a:xfrm>
        </p:grpSpPr>
        <p:sp>
          <p:nvSpPr>
            <p:cNvPr id="17" name="Line 17">
              <a:extLst>
                <a:ext uri="{FF2B5EF4-FFF2-40B4-BE49-F238E27FC236}">
                  <a16:creationId xmlns:a16="http://schemas.microsoft.com/office/drawing/2014/main" id="{3F48C300-763A-B54F-B0A7-01186DC913C8}"/>
                </a:ext>
              </a:extLst>
            </p:cNvPr>
            <p:cNvSpPr>
              <a:spLocks noChangeShapeType="1"/>
            </p:cNvSpPr>
            <p:nvPr/>
          </p:nvSpPr>
          <p:spPr bwMode="auto">
            <a:xfrm flipH="1">
              <a:off x="7524296" y="2841399"/>
              <a:ext cx="166688" cy="51435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8" name="Text Box 18">
              <a:extLst>
                <a:ext uri="{FF2B5EF4-FFF2-40B4-BE49-F238E27FC236}">
                  <a16:creationId xmlns:a16="http://schemas.microsoft.com/office/drawing/2014/main" id="{6AE4689D-D5B0-114C-898E-652FE1146212}"/>
                </a:ext>
              </a:extLst>
            </p:cNvPr>
            <p:cNvSpPr txBox="1">
              <a:spLocks noChangeArrowheads="1"/>
            </p:cNvSpPr>
            <p:nvPr/>
          </p:nvSpPr>
          <p:spPr bwMode="auto">
            <a:xfrm>
              <a:off x="7575096" y="2554061"/>
              <a:ext cx="2981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carriage return character</a:t>
              </a:r>
            </a:p>
          </p:txBody>
        </p:sp>
        <p:sp>
          <p:nvSpPr>
            <p:cNvPr id="19" name="Text Box 19">
              <a:extLst>
                <a:ext uri="{FF2B5EF4-FFF2-40B4-BE49-F238E27FC236}">
                  <a16:creationId xmlns:a16="http://schemas.microsoft.com/office/drawing/2014/main" id="{BF17A6F8-488B-914D-8FD5-D0101F59C47F}"/>
                </a:ext>
              </a:extLst>
            </p:cNvPr>
            <p:cNvSpPr txBox="1">
              <a:spLocks noChangeArrowheads="1"/>
            </p:cNvSpPr>
            <p:nvPr/>
          </p:nvSpPr>
          <p:spPr bwMode="auto">
            <a:xfrm>
              <a:off x="7727496" y="2850924"/>
              <a:ext cx="2318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line-feed character</a:t>
              </a:r>
            </a:p>
          </p:txBody>
        </p:sp>
        <p:sp>
          <p:nvSpPr>
            <p:cNvPr id="20" name="Line 20">
              <a:extLst>
                <a:ext uri="{FF2B5EF4-FFF2-40B4-BE49-F238E27FC236}">
                  <a16:creationId xmlns:a16="http://schemas.microsoft.com/office/drawing/2014/main" id="{36550CDC-D06A-104F-8EAA-1F14B32B7AF9}"/>
                </a:ext>
              </a:extLst>
            </p:cNvPr>
            <p:cNvSpPr>
              <a:spLocks noChangeShapeType="1"/>
            </p:cNvSpPr>
            <p:nvPr/>
          </p:nvSpPr>
          <p:spPr bwMode="auto">
            <a:xfrm flipH="1">
              <a:off x="7805284" y="3150961"/>
              <a:ext cx="80962" cy="252413"/>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grpSp>
        <p:nvGrpSpPr>
          <p:cNvPr id="3" name="Group 2">
            <a:extLst>
              <a:ext uri="{FF2B5EF4-FFF2-40B4-BE49-F238E27FC236}">
                <a16:creationId xmlns:a16="http://schemas.microsoft.com/office/drawing/2014/main" id="{7D1DA586-D2C5-594D-BC4F-D63F85BDFA27}"/>
              </a:ext>
            </a:extLst>
          </p:cNvPr>
          <p:cNvGrpSpPr/>
          <p:nvPr/>
        </p:nvGrpSpPr>
        <p:grpSpPr>
          <a:xfrm>
            <a:off x="533400" y="1998491"/>
            <a:ext cx="3691165" cy="707886"/>
            <a:chOff x="304572" y="3050979"/>
            <a:chExt cx="3691165" cy="707886"/>
          </a:xfrm>
        </p:grpSpPr>
        <p:sp>
          <p:nvSpPr>
            <p:cNvPr id="10" name="Text Box 5">
              <a:extLst>
                <a:ext uri="{FF2B5EF4-FFF2-40B4-BE49-F238E27FC236}">
                  <a16:creationId xmlns:a16="http://schemas.microsoft.com/office/drawing/2014/main" id="{B6C3DB56-846D-8E43-9453-A014201ECCAE}"/>
                </a:ext>
              </a:extLst>
            </p:cNvPr>
            <p:cNvSpPr txBox="1">
              <a:spLocks noChangeArrowheads="1"/>
            </p:cNvSpPr>
            <p:nvPr/>
          </p:nvSpPr>
          <p:spPr bwMode="auto">
            <a:xfrm>
              <a:off x="304572" y="3050979"/>
              <a:ext cx="31631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solidFill>
                    <a:srgbClr val="000099"/>
                  </a:solidFill>
                  <a:latin typeface="Avenir Book" panose="020B0503020203020204" pitchFamily="34" charset="-78"/>
                  <a:cs typeface="Avenir Book" panose="020B0503020203020204" pitchFamily="34" charset="-78"/>
                </a:rPr>
                <a:t>R</a:t>
              </a:r>
              <a:r>
                <a:rPr kumimoji="0" lang="en-US" altLang="en-US" b="0" i="0" u="none" strike="noStrike" kern="1200" cap="none" spc="0" normalizeH="0" baseline="0" noProof="0" dirty="0" err="1">
                  <a:ln>
                    <a:noFill/>
                  </a:ln>
                  <a:solidFill>
                    <a:srgbClr val="000099"/>
                  </a:solidFill>
                  <a:effectLst/>
                  <a:uLnTx/>
                  <a:uFillTx/>
                  <a:latin typeface="Avenir Book" panose="020B0503020203020204" pitchFamily="34" charset="-78"/>
                  <a:cs typeface="Avenir Book" panose="020B0503020203020204" pitchFamily="34" charset="-78"/>
                </a:rPr>
                <a:t>equest</a:t>
              </a:r>
              <a:r>
                <a:rPr kumimoji="0" lang="en-US" altLang="en-US" b="0" i="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 line (GET, POST,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b="0" i="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HEAD commands)</a:t>
              </a:r>
            </a:p>
          </p:txBody>
        </p:sp>
        <p:cxnSp>
          <p:nvCxnSpPr>
            <p:cNvPr id="4" name="Straight Arrow Connector 3">
              <a:extLst>
                <a:ext uri="{FF2B5EF4-FFF2-40B4-BE49-F238E27FC236}">
                  <a16:creationId xmlns:a16="http://schemas.microsoft.com/office/drawing/2014/main" id="{1EF472D7-7102-3D4F-8FB9-8F68234EDD8D}"/>
                </a:ext>
              </a:extLst>
            </p:cNvPr>
            <p:cNvCxnSpPr>
              <a:cxnSpLocks/>
            </p:cNvCxnSpPr>
            <p:nvPr/>
          </p:nvCxnSpPr>
          <p:spPr>
            <a:xfrm>
              <a:off x="2558822" y="3471412"/>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A7CEE239-9E6A-4845-9F03-74B240F246F8}"/>
              </a:ext>
            </a:extLst>
          </p:cNvPr>
          <p:cNvGrpSpPr/>
          <p:nvPr/>
        </p:nvGrpSpPr>
        <p:grpSpPr>
          <a:xfrm>
            <a:off x="533400" y="4229813"/>
            <a:ext cx="3508011" cy="923330"/>
            <a:chOff x="503148" y="5548787"/>
            <a:chExt cx="3508011" cy="923330"/>
          </a:xfrm>
        </p:grpSpPr>
        <p:sp>
          <p:nvSpPr>
            <p:cNvPr id="14" name="Line 10">
              <a:extLst>
                <a:ext uri="{FF2B5EF4-FFF2-40B4-BE49-F238E27FC236}">
                  <a16:creationId xmlns:a16="http://schemas.microsoft.com/office/drawing/2014/main" id="{6CA9B985-18B2-6347-8689-E6656C025475}"/>
                </a:ext>
              </a:extLst>
            </p:cNvPr>
            <p:cNvSpPr>
              <a:spLocks noChangeShapeType="1"/>
            </p:cNvSpPr>
            <p:nvPr/>
          </p:nvSpPr>
          <p:spPr bwMode="auto">
            <a:xfrm>
              <a:off x="3499984" y="5710011"/>
              <a:ext cx="511175"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5" name="Text Box 11">
              <a:extLst>
                <a:ext uri="{FF2B5EF4-FFF2-40B4-BE49-F238E27FC236}">
                  <a16:creationId xmlns:a16="http://schemas.microsoft.com/office/drawing/2014/main" id="{DED6E2F1-61E7-E241-8E2D-ADEC5E8A8091}"/>
                </a:ext>
              </a:extLst>
            </p:cNvPr>
            <p:cNvSpPr txBox="1">
              <a:spLocks noChangeArrowheads="1"/>
            </p:cNvSpPr>
            <p:nvPr/>
          </p:nvSpPr>
          <p:spPr bwMode="auto">
            <a:xfrm>
              <a:off x="503148" y="5548787"/>
              <a:ext cx="322954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en-US" dirty="0">
                  <a:solidFill>
                    <a:srgbClr val="000099"/>
                  </a:solidFill>
                  <a:latin typeface="Avenir Book" panose="020B0503020203020204" pitchFamily="34" charset="-78"/>
                  <a:cs typeface="Avenir Book" panose="020B0503020203020204" pitchFamily="34" charset="-78"/>
                </a:rPr>
                <a:t>C</a:t>
              </a:r>
              <a:r>
                <a:rPr kumimoji="0" lang="en-US" altLang="en-US" sz="2000" b="0" i="0" u="none" strike="noStrike" kern="1200" cap="none" spc="0" normalizeH="0" baseline="0" noProof="0" dirty="0" err="1">
                  <a:ln>
                    <a:noFill/>
                  </a:ln>
                  <a:solidFill>
                    <a:srgbClr val="000099"/>
                  </a:solidFill>
                  <a:effectLst/>
                  <a:uLnTx/>
                  <a:uFillTx/>
                  <a:latin typeface="Avenir Book" panose="020B0503020203020204" pitchFamily="34" charset="-78"/>
                  <a:cs typeface="Avenir Book" panose="020B0503020203020204" pitchFamily="34" charset="-78"/>
                </a:rPr>
                <a:t>arriage</a:t>
              </a:r>
              <a:r>
                <a:rPr kumimoji="0" lang="en-US" altLang="en-US" sz="2000" b="0" i="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rPr>
                <a:t> return, line feed at start of line indicates end of header lines</a:t>
              </a:r>
              <a:endParaRPr kumimoji="0" lang="en-US" altLang="en-US" sz="2400" b="0" i="0" u="none" strike="noStrike" kern="1200" cap="none" spc="0" normalizeH="0" baseline="0" noProof="0" dirty="0">
                <a:ln>
                  <a:noFill/>
                </a:ln>
                <a:solidFill>
                  <a:srgbClr val="000099"/>
                </a:solidFill>
                <a:effectLst/>
                <a:uLnTx/>
                <a:uFillTx/>
                <a:latin typeface="Avenir Book" panose="020B0503020203020204" pitchFamily="34" charset="-78"/>
                <a:cs typeface="Avenir Book" panose="020B0503020203020204" pitchFamily="34" charset="-78"/>
              </a:endParaRPr>
            </a:p>
          </p:txBody>
        </p:sp>
      </p:grpSp>
      <p:sp>
        <p:nvSpPr>
          <p:cNvPr id="5" name="Left Brace 4">
            <a:extLst>
              <a:ext uri="{FF2B5EF4-FFF2-40B4-BE49-F238E27FC236}">
                <a16:creationId xmlns:a16="http://schemas.microsoft.com/office/drawing/2014/main" id="{36B9FB67-1AD8-6146-8926-BFEB803718A3}"/>
              </a:ext>
            </a:extLst>
          </p:cNvPr>
          <p:cNvSpPr/>
          <p:nvPr/>
        </p:nvSpPr>
        <p:spPr>
          <a:xfrm>
            <a:off x="4041411" y="2651607"/>
            <a:ext cx="217442" cy="1797803"/>
          </a:xfrm>
          <a:prstGeom prst="leftBrace">
            <a:avLst/>
          </a:prstGeom>
          <a:ln w="19050">
            <a:solidFill>
              <a:srgbClr val="0000A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253628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828397" y="229249"/>
            <a:ext cx="10515600" cy="894622"/>
          </a:xfrm>
        </p:spPr>
        <p:txBody>
          <a:bodyPr>
            <a:normAutofit/>
          </a:bodyPr>
          <a:lstStyle/>
          <a:p>
            <a:pPr algn="ct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HTTP Response </a:t>
            </a:r>
            <a:r>
              <a:rPr lang="en-US" altLang="en-US" dirty="0">
                <a:latin typeface="Avenir Book" panose="020B0503020203020204" pitchFamily="34" charset="-78"/>
                <a:ea typeface="ＭＳ Ｐゴシック" panose="020B0600070205080204" pitchFamily="34" charset="-128"/>
                <a:cs typeface="Avenir Book" panose="020B0503020203020204" pitchFamily="34" charset="-78"/>
              </a:rPr>
              <a:t>M</a:t>
            </a: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essage</a:t>
            </a:r>
            <a:endParaRPr lang="en-US" sz="4400" dirty="0">
              <a:latin typeface="Avenir Book" panose="020B0503020203020204" pitchFamily="34" charset="-78"/>
              <a:cs typeface="Avenir Book" panose="020B0503020203020204" pitchFamily="34" charset="-78"/>
            </a:endParaRPr>
          </a:p>
        </p:txBody>
      </p:sp>
      <p:sp>
        <p:nvSpPr>
          <p:cNvPr id="87" name="Text Box 5">
            <a:extLst>
              <a:ext uri="{FF2B5EF4-FFF2-40B4-BE49-F238E27FC236}">
                <a16:creationId xmlns:a16="http://schemas.microsoft.com/office/drawing/2014/main" id="{A994AECC-DC16-7847-B8EE-F2F612ABB287}"/>
              </a:ext>
            </a:extLst>
          </p:cNvPr>
          <p:cNvSpPr txBox="1">
            <a:spLocks noChangeArrowheads="1"/>
          </p:cNvSpPr>
          <p:nvPr/>
        </p:nvSpPr>
        <p:spPr bwMode="auto">
          <a:xfrm>
            <a:off x="889630" y="1226403"/>
            <a:ext cx="40561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b="0" i="0" u="none" strike="noStrike" kern="1200" cap="none" spc="0" normalizeH="0" baseline="0" noProof="0" dirty="0">
                <a:ln>
                  <a:noFill/>
                </a:ln>
                <a:solidFill>
                  <a:srgbClr val="0000A3"/>
                </a:solidFill>
                <a:effectLst/>
                <a:uLnTx/>
                <a:uFillTx/>
                <a:latin typeface="Avenir Book" panose="020B0503020203020204" pitchFamily="34" charset="-78"/>
                <a:cs typeface="Avenir Book" panose="020B0503020203020204" pitchFamily="34" charset="-78"/>
              </a:rPr>
              <a:t>Status line (protocol</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b="0" i="0" u="none" strike="noStrike" kern="1200" cap="none" spc="0" normalizeH="0" baseline="0" noProof="0" dirty="0">
                <a:ln>
                  <a:noFill/>
                </a:ln>
                <a:solidFill>
                  <a:srgbClr val="0000A3"/>
                </a:solidFill>
                <a:effectLst/>
                <a:uLnTx/>
                <a:uFillTx/>
                <a:latin typeface="Avenir Book" panose="020B0503020203020204" pitchFamily="34" charset="-78"/>
                <a:cs typeface="Avenir Book" panose="020B0503020203020204" pitchFamily="34" charset="-78"/>
              </a:rPr>
              <a:t>status code status phrase)</a:t>
            </a:r>
          </a:p>
        </p:txBody>
      </p:sp>
      <p:sp>
        <p:nvSpPr>
          <p:cNvPr id="90" name="Text Box 8">
            <a:extLst>
              <a:ext uri="{FF2B5EF4-FFF2-40B4-BE49-F238E27FC236}">
                <a16:creationId xmlns:a16="http://schemas.microsoft.com/office/drawing/2014/main" id="{9695B2A1-768B-CE41-87A1-8D564F953877}"/>
              </a:ext>
            </a:extLst>
          </p:cNvPr>
          <p:cNvSpPr txBox="1">
            <a:spLocks noChangeArrowheads="1"/>
          </p:cNvSpPr>
          <p:nvPr/>
        </p:nvSpPr>
        <p:spPr bwMode="auto">
          <a:xfrm>
            <a:off x="3229246" y="2855689"/>
            <a:ext cx="16508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altLang="en-US" dirty="0">
                <a:solidFill>
                  <a:srgbClr val="0000A3"/>
                </a:solidFill>
                <a:latin typeface="Avenir Book" panose="020B0503020203020204" pitchFamily="34" charset="-78"/>
                <a:cs typeface="Avenir Book" panose="020B0503020203020204" pitchFamily="34" charset="-78"/>
              </a:rPr>
              <a:t>H</a:t>
            </a:r>
            <a:r>
              <a:rPr kumimoji="0" lang="en-US" altLang="en-US" b="0" i="0" u="none" strike="noStrike" kern="1200" cap="none" spc="0" normalizeH="0" baseline="0" noProof="0" dirty="0" err="1">
                <a:ln>
                  <a:noFill/>
                </a:ln>
                <a:solidFill>
                  <a:srgbClr val="0000A3"/>
                </a:solidFill>
                <a:effectLst/>
                <a:uLnTx/>
                <a:uFillTx/>
                <a:latin typeface="Avenir Book" panose="020B0503020203020204" pitchFamily="34" charset="-78"/>
                <a:cs typeface="Avenir Book" panose="020B0503020203020204" pitchFamily="34" charset="-78"/>
              </a:rPr>
              <a:t>eader</a:t>
            </a:r>
            <a:r>
              <a:rPr kumimoji="0" lang="en-US" altLang="en-US" b="0" i="0" u="none" strike="noStrike" kern="1200" cap="none" spc="0" normalizeH="0" baseline="0" noProof="0" dirty="0">
                <a:ln>
                  <a:noFill/>
                </a:ln>
                <a:solidFill>
                  <a:srgbClr val="0000A3"/>
                </a:solidFill>
                <a:effectLst/>
                <a:uLnTx/>
                <a:uFillTx/>
                <a:latin typeface="Avenir Book" panose="020B0503020203020204" pitchFamily="34" charset="-78"/>
                <a:cs typeface="Avenir Book" panose="020B0503020203020204" pitchFamily="34" charset="-78"/>
              </a:rPr>
              <a:t> lines</a:t>
            </a:r>
          </a:p>
        </p:txBody>
      </p:sp>
      <p:sp>
        <p:nvSpPr>
          <p:cNvPr id="92" name="Text Box 10">
            <a:extLst>
              <a:ext uri="{FF2B5EF4-FFF2-40B4-BE49-F238E27FC236}">
                <a16:creationId xmlns:a16="http://schemas.microsoft.com/office/drawing/2014/main" id="{71D3CD43-9088-2144-992C-3A77F783A6D7}"/>
              </a:ext>
            </a:extLst>
          </p:cNvPr>
          <p:cNvSpPr txBox="1">
            <a:spLocks noChangeArrowheads="1"/>
          </p:cNvSpPr>
          <p:nvPr/>
        </p:nvSpPr>
        <p:spPr bwMode="auto">
          <a:xfrm>
            <a:off x="1116242" y="4164622"/>
            <a:ext cx="3602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solidFill>
                  <a:srgbClr val="0000A3"/>
                </a:solidFill>
                <a:latin typeface="Avenir Book" panose="020B0503020203020204" pitchFamily="34" charset="-78"/>
                <a:cs typeface="Avenir Book" panose="020B0503020203020204" pitchFamily="34" charset="-78"/>
              </a:rPr>
              <a:t>D</a:t>
            </a:r>
            <a:r>
              <a:rPr kumimoji="0" lang="en-US" altLang="en-US" b="0" i="0" u="none" strike="noStrike" kern="1200" cap="none" spc="0" normalizeH="0" baseline="0" noProof="0" dirty="0" err="1">
                <a:ln>
                  <a:noFill/>
                </a:ln>
                <a:solidFill>
                  <a:srgbClr val="0000A3"/>
                </a:solidFill>
                <a:effectLst/>
                <a:uLnTx/>
                <a:uFillTx/>
                <a:latin typeface="Avenir Book" panose="020B0503020203020204" pitchFamily="34" charset="-78"/>
                <a:cs typeface="Avenir Book" panose="020B0503020203020204" pitchFamily="34" charset="-78"/>
              </a:rPr>
              <a:t>ata</a:t>
            </a:r>
            <a:r>
              <a:rPr kumimoji="0" lang="en-US" altLang="en-US" b="0" i="0" u="none" strike="noStrike" kern="1200" cap="none" spc="0" normalizeH="0" baseline="0" noProof="0" dirty="0">
                <a:ln>
                  <a:noFill/>
                </a:ln>
                <a:solidFill>
                  <a:srgbClr val="0000A3"/>
                </a:solidFill>
                <a:effectLst/>
                <a:uLnTx/>
                <a:uFillTx/>
                <a:latin typeface="Avenir Book" panose="020B0503020203020204" pitchFamily="34" charset="-78"/>
                <a:cs typeface="Avenir Book" panose="020B0503020203020204" pitchFamily="34" charset="-78"/>
              </a:rPr>
              <a:t>, e.g.,  requested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b="0" i="0" u="none" strike="noStrike" kern="1200" cap="none" spc="0" normalizeH="0" baseline="0" noProof="0" dirty="0">
                <a:ln>
                  <a:noFill/>
                </a:ln>
                <a:solidFill>
                  <a:srgbClr val="0000A3"/>
                </a:solidFill>
                <a:effectLst/>
                <a:uLnTx/>
                <a:uFillTx/>
                <a:latin typeface="Avenir Book" panose="020B0503020203020204" pitchFamily="34" charset="-78"/>
                <a:cs typeface="Avenir Book" panose="020B0503020203020204" pitchFamily="34" charset="-78"/>
              </a:rPr>
              <a:t>HTML file</a:t>
            </a:r>
          </a:p>
        </p:txBody>
      </p:sp>
      <p:sp>
        <p:nvSpPr>
          <p:cNvPr id="93" name="Rectangle 15">
            <a:extLst>
              <a:ext uri="{FF2B5EF4-FFF2-40B4-BE49-F238E27FC236}">
                <a16:creationId xmlns:a16="http://schemas.microsoft.com/office/drawing/2014/main" id="{AE1D96B5-48F4-B842-9424-43BC570F6345}"/>
              </a:ext>
            </a:extLst>
          </p:cNvPr>
          <p:cNvSpPr>
            <a:spLocks noChangeArrowheads="1"/>
          </p:cNvSpPr>
          <p:nvPr/>
        </p:nvSpPr>
        <p:spPr bwMode="auto">
          <a:xfrm>
            <a:off x="5131481" y="1381552"/>
            <a:ext cx="6311900" cy="349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Courier New" panose="02070309020205020404" pitchFamily="49" charset="0"/>
              </a:rPr>
              <a:t>HTTP/1.1 200 OK</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Courier New" panose="02070309020205020404" pitchFamily="49" charset="0"/>
              </a:rPr>
              <a:t>Date: Tue, 08 Sep 2020 00:53:20 GMT</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Courier New" panose="02070309020205020404" pitchFamily="49" charset="0"/>
              </a:rPr>
              <a:t>Server: Apache/2.4.6 (CentOS) OpenSSL/1.0.2k-fips PHP/7.4.9 </a:t>
            </a:r>
            <a:r>
              <a:rPr kumimoji="0" lang="en-US" sz="1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Courier New" panose="02070309020205020404" pitchFamily="49" charset="0"/>
              </a:rPr>
              <a:t>mod_perl</a:t>
            </a:r>
            <a:r>
              <a:rPr kumimoji="0" lang="en-US" sz="1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Courier New" panose="02070309020205020404" pitchFamily="49" charset="0"/>
              </a:rPr>
              <a:t>/2.0.11 Perl/v5.16.3</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Courier New" panose="02070309020205020404" pitchFamily="49" charset="0"/>
              </a:rPr>
              <a:t>Last-Modified: Tue, 01 Mar 2016 18:57:50 GMT</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Courier New" panose="02070309020205020404" pitchFamily="49" charset="0"/>
              </a:rPr>
              <a:t>ETag</a:t>
            </a:r>
            <a:r>
              <a:rPr kumimoji="0" lang="en-US" sz="1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Courier New" panose="02070309020205020404" pitchFamily="49" charset="0"/>
              </a:rPr>
              <a:t>: "a5b-52d015789ee9e"</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Courier New" panose="02070309020205020404" pitchFamily="49" charset="0"/>
              </a:rPr>
              <a:t>Accept-Ranges: bytes</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Courier New" panose="02070309020205020404" pitchFamily="49" charset="0"/>
              </a:rPr>
              <a:t>Content-Length: 2651</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Courier New" panose="02070309020205020404" pitchFamily="49" charset="0"/>
              </a:rPr>
              <a:t>Content-Type: text/html; charset=UTF-8</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it-IT"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data data data data data ... </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p:txBody>
      </p:sp>
      <p:cxnSp>
        <p:nvCxnSpPr>
          <p:cNvPr id="94" name="Straight Arrow Connector 93">
            <a:extLst>
              <a:ext uri="{FF2B5EF4-FFF2-40B4-BE49-F238E27FC236}">
                <a16:creationId xmlns:a16="http://schemas.microsoft.com/office/drawing/2014/main" id="{81248C33-8978-FA4A-B68D-07F7345C9C4D}"/>
              </a:ext>
            </a:extLst>
          </p:cNvPr>
          <p:cNvCxnSpPr>
            <a:cxnSpLocks/>
          </p:cNvCxnSpPr>
          <p:nvPr/>
        </p:nvCxnSpPr>
        <p:spPr>
          <a:xfrm>
            <a:off x="3593872" y="1516493"/>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1C1D39C-E830-C840-962A-5EF5A5C89548}"/>
              </a:ext>
            </a:extLst>
          </p:cNvPr>
          <p:cNvCxnSpPr>
            <a:cxnSpLocks/>
          </p:cNvCxnSpPr>
          <p:nvPr/>
        </p:nvCxnSpPr>
        <p:spPr>
          <a:xfrm>
            <a:off x="3642857" y="4520950"/>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sp>
        <p:nvSpPr>
          <p:cNvPr id="3" name="Left Brace 2">
            <a:extLst>
              <a:ext uri="{FF2B5EF4-FFF2-40B4-BE49-F238E27FC236}">
                <a16:creationId xmlns:a16="http://schemas.microsoft.com/office/drawing/2014/main" id="{7B4A04F6-6325-3B46-B996-B1257F5CC1D8}"/>
              </a:ext>
            </a:extLst>
          </p:cNvPr>
          <p:cNvSpPr/>
          <p:nvPr/>
        </p:nvSpPr>
        <p:spPr>
          <a:xfrm>
            <a:off x="4963885" y="1728073"/>
            <a:ext cx="261258" cy="2694214"/>
          </a:xfrm>
          <a:prstGeom prst="leftBrace">
            <a:avLst/>
          </a:prstGeom>
          <a:ln w="22225">
            <a:solidFill>
              <a:srgbClr val="0000A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267585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272059"/>
            <a:ext cx="10515600" cy="461159"/>
          </a:xfrm>
        </p:spPr>
        <p:txBody>
          <a:bodyPr>
            <a:normAutofit fontScale="90000"/>
          </a:bodyPr>
          <a:lstStyle/>
          <a:p>
            <a:pPr algn="ct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HTTP Response </a:t>
            </a:r>
            <a:r>
              <a:rPr lang="en-US" altLang="en-US" dirty="0">
                <a:latin typeface="Avenir Book" panose="020B0503020203020204" pitchFamily="34" charset="-78"/>
                <a:ea typeface="ＭＳ Ｐゴシック" panose="020B0600070205080204" pitchFamily="34" charset="-128"/>
                <a:cs typeface="Avenir Book" panose="020B0503020203020204" pitchFamily="34" charset="-78"/>
              </a:rPr>
              <a:t>S</a:t>
            </a: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tatus </a:t>
            </a:r>
            <a:r>
              <a:rPr lang="en-US" altLang="en-US" dirty="0">
                <a:latin typeface="Avenir Book" panose="020B0503020203020204" pitchFamily="34" charset="-78"/>
                <a:ea typeface="ＭＳ Ｐゴシック" panose="020B0600070205080204" pitchFamily="34" charset="-128"/>
                <a:cs typeface="Avenir Book" panose="020B0503020203020204" pitchFamily="34" charset="-78"/>
              </a:rPr>
              <a:t>C</a:t>
            </a:r>
            <a:r>
              <a:rPr lang="en-US" altLang="en-US" sz="4400" dirty="0">
                <a:latin typeface="Avenir Book" panose="020B0503020203020204" pitchFamily="34" charset="-78"/>
                <a:ea typeface="ＭＳ Ｐゴシック" panose="020B0600070205080204" pitchFamily="34" charset="-128"/>
                <a:cs typeface="Avenir Book" panose="020B0503020203020204" pitchFamily="34" charset="-78"/>
              </a:rPr>
              <a:t>odes</a:t>
            </a:r>
            <a:endParaRPr lang="en-US" sz="4400" dirty="0">
              <a:latin typeface="Avenir Book" panose="020B0503020203020204" pitchFamily="34" charset="-78"/>
              <a:cs typeface="Avenir Book" panose="020B0503020203020204" pitchFamily="34" charset="-78"/>
            </a:endParaRPr>
          </a:p>
        </p:txBody>
      </p:sp>
      <p:sp>
        <p:nvSpPr>
          <p:cNvPr id="12" name="Rectangle 3">
            <a:extLst>
              <a:ext uri="{FF2B5EF4-FFF2-40B4-BE49-F238E27FC236}">
                <a16:creationId xmlns:a16="http://schemas.microsoft.com/office/drawing/2014/main" id="{D7D9FAF8-ACB6-2648-AF49-4F1CA2DD361E}"/>
              </a:ext>
            </a:extLst>
          </p:cNvPr>
          <p:cNvSpPr txBox="1">
            <a:spLocks noChangeArrowheads="1"/>
          </p:cNvSpPr>
          <p:nvPr/>
        </p:nvSpPr>
        <p:spPr>
          <a:xfrm>
            <a:off x="798691" y="2058183"/>
            <a:ext cx="11134294" cy="3220399"/>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5000"/>
              </a:lnSpc>
              <a:spcBef>
                <a:spcPts val="400"/>
              </a:spcBef>
              <a:spcAft>
                <a:spcPts val="0"/>
              </a:spcAft>
              <a:buClr>
                <a:srgbClr val="0000A3"/>
              </a:buClr>
              <a:buSzTx/>
              <a:buFont typeface="Wingdings" pitchFamily="2" charset="2"/>
              <a:buNone/>
              <a:tabLst/>
              <a:defRPr/>
            </a:pPr>
            <a:r>
              <a:rPr kumimoji="0" lang="en-US" altLang="en-US" sz="2000" b="0" i="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200 OK</a:t>
            </a: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a:t>
            </a:r>
            <a:r>
              <a:rPr kumimoji="0" lang="en-US" altLang="en-US" sz="2000" b="0" i="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equest</a:t>
            </a: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succeeded, requested object later in this message</a:t>
            </a:r>
          </a:p>
          <a:p>
            <a:pPr marL="352425" marR="0" lvl="0" indent="-222250" algn="l" defTabSz="914400" rtl="0" eaLnBrk="1" fontAlgn="auto" latinLnBrk="0" hangingPunct="1">
              <a:lnSpc>
                <a:spcPct val="95000"/>
              </a:lnSpc>
              <a:spcBef>
                <a:spcPts val="400"/>
              </a:spcBef>
              <a:spcAft>
                <a:spcPts val="0"/>
              </a:spcAft>
              <a:buClr>
                <a:srgbClr val="0000A3"/>
              </a:buClr>
              <a:buSzTx/>
              <a:buFont typeface="Wingdings" pitchFamily="2" charset="2"/>
              <a:buNone/>
              <a:tabLst/>
              <a:defRPr/>
            </a:pPr>
            <a:r>
              <a:rPr kumimoji="0" lang="en-US" altLang="en-US" sz="2000" b="0" i="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301 Moved Permanently</a:t>
            </a: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a:t>
            </a:r>
            <a:r>
              <a:rPr kumimoji="0" lang="en-US" altLang="en-US" sz="2000" b="0" i="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equested</a:t>
            </a: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object moved, new location specified later in this message (in Location: field)</a:t>
            </a:r>
          </a:p>
          <a:p>
            <a:pPr marL="352425" marR="0" lvl="0" indent="-222250" algn="l" defTabSz="914400" rtl="0" eaLnBrk="1" fontAlgn="auto" latinLnBrk="0" hangingPunct="1">
              <a:lnSpc>
                <a:spcPct val="95000"/>
              </a:lnSpc>
              <a:spcBef>
                <a:spcPts val="400"/>
              </a:spcBef>
              <a:spcAft>
                <a:spcPts val="0"/>
              </a:spcAft>
              <a:buClr>
                <a:srgbClr val="0000A3"/>
              </a:buClr>
              <a:buSzTx/>
              <a:buFont typeface="Wingdings" pitchFamily="2" charset="2"/>
              <a:buNone/>
              <a:tabLst/>
              <a:defRPr/>
            </a:pPr>
            <a:r>
              <a:rPr kumimoji="0" lang="en-US" altLang="en-US" sz="2000" b="0" i="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400 Bad Request</a:t>
            </a: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a:t>
            </a:r>
            <a:r>
              <a:rPr kumimoji="0" lang="en-US" altLang="en-US" sz="2000" b="0" i="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equest</a:t>
            </a: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msg not understood by server</a:t>
            </a:r>
          </a:p>
          <a:p>
            <a:pPr marL="352425" marR="0" lvl="0" indent="-222250" algn="l" defTabSz="914400" rtl="0" eaLnBrk="1" fontAlgn="auto" latinLnBrk="0" hangingPunct="1">
              <a:lnSpc>
                <a:spcPct val="95000"/>
              </a:lnSpc>
              <a:spcBef>
                <a:spcPts val="400"/>
              </a:spcBef>
              <a:spcAft>
                <a:spcPts val="0"/>
              </a:spcAft>
              <a:buClr>
                <a:srgbClr val="0000A3"/>
              </a:buClr>
              <a:buSzTx/>
              <a:buFont typeface="Wingdings" pitchFamily="2" charset="2"/>
              <a:buNone/>
              <a:tabLst/>
              <a:defRPr/>
            </a:pPr>
            <a:r>
              <a:rPr kumimoji="0" lang="en-US" altLang="en-US" sz="2000" b="0" i="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404 Not Found</a:t>
            </a: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a:t>
            </a:r>
            <a:r>
              <a:rPr kumimoji="0" lang="en-US" altLang="en-US" sz="2000" b="0" i="0" u="none" strike="noStrike" kern="1200" cap="none" spc="0" normalizeH="0" baseline="0" noProof="0" dirty="0" err="1">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equested</a:t>
            </a:r>
            <a:r>
              <a:rPr kumimoji="0" lang="en-US" altLang="en-US" sz="2000" b="0" i="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document not found on this server</a:t>
            </a:r>
          </a:p>
          <a:p>
            <a:pPr marL="352425" marR="0" lvl="0" indent="-222250" algn="l" defTabSz="914400" rtl="0" eaLnBrk="1" fontAlgn="auto" latinLnBrk="0" hangingPunct="1">
              <a:lnSpc>
                <a:spcPct val="95000"/>
              </a:lnSpc>
              <a:spcBef>
                <a:spcPts val="400"/>
              </a:spcBef>
              <a:spcAft>
                <a:spcPts val="0"/>
              </a:spcAft>
              <a:buClr>
                <a:srgbClr val="0000A3"/>
              </a:buClr>
              <a:buSzTx/>
              <a:buFont typeface="Wingdings" pitchFamily="2" charset="2"/>
              <a:buNone/>
              <a:tabLst/>
              <a:defRPr/>
            </a:pPr>
            <a:r>
              <a:rPr kumimoji="0" lang="en-US" altLang="en-US" sz="2000" b="0" i="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505 HTTP Version Not Supported</a:t>
            </a:r>
          </a:p>
        </p:txBody>
      </p:sp>
      <p:sp>
        <p:nvSpPr>
          <p:cNvPr id="13" name="Rectangle 5">
            <a:extLst>
              <a:ext uri="{FF2B5EF4-FFF2-40B4-BE49-F238E27FC236}">
                <a16:creationId xmlns:a16="http://schemas.microsoft.com/office/drawing/2014/main" id="{8C98F9E3-E57A-7844-89F3-A6331B046576}"/>
              </a:ext>
            </a:extLst>
          </p:cNvPr>
          <p:cNvSpPr>
            <a:spLocks noChangeArrowheads="1"/>
          </p:cNvSpPr>
          <p:nvPr/>
        </p:nvSpPr>
        <p:spPr bwMode="auto">
          <a:xfrm>
            <a:off x="590204" y="903311"/>
            <a:ext cx="1106476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0838" indent="-350838">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50838" marR="0" lvl="0" indent="-350838" algn="l" defTabSz="914400" rtl="0" eaLnBrk="1" fontAlgn="auto" latinLnBrk="0" hangingPunct="1">
              <a:lnSpc>
                <a:spcPct val="90000"/>
              </a:lnSpc>
              <a:spcBef>
                <a:spcPts val="0"/>
              </a:spcBef>
              <a:spcAft>
                <a:spcPts val="0"/>
              </a:spcAft>
              <a:buClr>
                <a:srgbClr val="000099"/>
              </a:buClr>
              <a:buSzPct val="100000"/>
              <a:buFont typeface="Wingdings" pitchFamily="2" charset="2"/>
              <a:buChar char="§"/>
              <a:tabLst/>
              <a:defRPr/>
            </a:pPr>
            <a:r>
              <a:rPr lang="en-US" altLang="en-US" sz="2400" dirty="0">
                <a:solidFill>
                  <a:prstClr val="black"/>
                </a:solidFill>
                <a:latin typeface="Avenir Book" panose="020B0503020203020204" pitchFamily="34" charset="-78"/>
                <a:cs typeface="Avenir Book" panose="020B0503020203020204" pitchFamily="34" charset="-78"/>
              </a:rPr>
              <a:t>S</a:t>
            </a:r>
            <a:r>
              <a:rPr kumimoji="0" lang="en-US" altLang="en-US" sz="2400" b="0" i="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tatus</a:t>
            </a:r>
            <a:r>
              <a:rPr kumimoji="0" lang="en-US" altLang="en-US" sz="24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code appears in 1st line in server-to-client response message</a:t>
            </a:r>
          </a:p>
          <a:p>
            <a:pPr marL="0" marR="0" lvl="0" indent="0" algn="l" defTabSz="914400" rtl="0" eaLnBrk="1" fontAlgn="auto" latinLnBrk="0" hangingPunct="1">
              <a:lnSpc>
                <a:spcPct val="90000"/>
              </a:lnSpc>
              <a:spcBef>
                <a:spcPts val="0"/>
              </a:spcBef>
              <a:spcAft>
                <a:spcPts val="0"/>
              </a:spcAft>
              <a:buClr>
                <a:srgbClr val="000099"/>
              </a:buClr>
              <a:buSzPct val="100000"/>
              <a:tabLst/>
              <a:defRPr/>
            </a:pPr>
            <a:endParaRPr kumimoji="0" lang="en-US" altLang="en-US" sz="24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350838" marR="0" lvl="0" indent="-350838" algn="l" defTabSz="914400" rtl="0" eaLnBrk="1" fontAlgn="auto" latinLnBrk="0" hangingPunct="1">
              <a:lnSpc>
                <a:spcPct val="100000"/>
              </a:lnSpc>
              <a:spcBef>
                <a:spcPts val="0"/>
              </a:spcBef>
              <a:spcAft>
                <a:spcPts val="0"/>
              </a:spcAft>
              <a:buClr>
                <a:srgbClr val="000099"/>
              </a:buClr>
              <a:buSzPct val="100000"/>
              <a:buFont typeface="Wingdings" pitchFamily="2" charset="2"/>
              <a:buChar char="§"/>
              <a:tabLst/>
              <a:defRPr/>
            </a:pPr>
            <a:r>
              <a:rPr lang="en-US" altLang="en-US" sz="2400" dirty="0">
                <a:solidFill>
                  <a:prstClr val="black"/>
                </a:solidFill>
                <a:latin typeface="Avenir Book" panose="020B0503020203020204" pitchFamily="34" charset="-78"/>
                <a:cs typeface="Avenir Book" panose="020B0503020203020204" pitchFamily="34" charset="-78"/>
              </a:rPr>
              <a:t>S</a:t>
            </a:r>
            <a:r>
              <a:rPr kumimoji="0" lang="en-US" altLang="en-US" sz="2400" b="0" i="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ome</a:t>
            </a:r>
            <a:r>
              <a:rPr kumimoji="0" lang="en-US" altLang="en-US" sz="2400" b="0" i="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sample codes:</a:t>
            </a:r>
          </a:p>
        </p:txBody>
      </p:sp>
    </p:spTree>
    <p:extLst>
      <p:ext uri="{BB962C8B-B14F-4D97-AF65-F5344CB8AC3E}">
        <p14:creationId xmlns:p14="http://schemas.microsoft.com/office/powerpoint/2010/main" val="2887581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2152650" y="240437"/>
            <a:ext cx="7886700" cy="670220"/>
          </a:xfrm>
        </p:spPr>
        <p:txBody>
          <a:bodyPr>
            <a:normAutofit fontScale="90000"/>
          </a:bodyPr>
          <a:lstStyle/>
          <a:p>
            <a:r>
              <a:rPr lang="en-US" altLang="en-US" dirty="0">
                <a:latin typeface="Avenir Book" panose="020B0503020203020204" pitchFamily="34" charset="-78"/>
                <a:cs typeface="Avenir Book" panose="020B0503020203020204" pitchFamily="34" charset="-78"/>
              </a:rPr>
              <a:t>Non-persistent HTTP (HTTP 1.0)</a:t>
            </a:r>
          </a:p>
        </p:txBody>
      </p:sp>
      <p:sp>
        <p:nvSpPr>
          <p:cNvPr id="73732" name="Rectangle 3"/>
          <p:cNvSpPr>
            <a:spLocks noGrp="1" noChangeArrowheads="1"/>
          </p:cNvSpPr>
          <p:nvPr>
            <p:ph sz="half" idx="1"/>
          </p:nvPr>
        </p:nvSpPr>
        <p:spPr>
          <a:xfrm>
            <a:off x="378884" y="910656"/>
            <a:ext cx="8637589" cy="4351338"/>
          </a:xfrm>
        </p:spPr>
        <p:txBody>
          <a:bodyPr>
            <a:normAutofit/>
          </a:bodyPr>
          <a:lstStyle/>
          <a:p>
            <a:pPr>
              <a:buFont typeface="Wingdings" panose="05000000000000000000" pitchFamily="2" charset="2"/>
              <a:buNone/>
            </a:pPr>
            <a:r>
              <a:rPr lang="en-US" altLang="en-US" dirty="0">
                <a:solidFill>
                  <a:srgbClr val="CC0000"/>
                </a:solidFill>
                <a:latin typeface="Avenir Book" panose="020B0503020203020204" pitchFamily="34" charset="-78"/>
                <a:cs typeface="Avenir Book" panose="020B0503020203020204" pitchFamily="34" charset="-78"/>
              </a:rPr>
              <a:t>Non-persistent HTTP</a:t>
            </a:r>
          </a:p>
          <a:p>
            <a:r>
              <a:rPr lang="en-US" altLang="en-US" sz="2600" dirty="0">
                <a:latin typeface="Avenir Book" panose="020B0503020203020204" pitchFamily="34" charset="-78"/>
                <a:cs typeface="Avenir Book" panose="020B0503020203020204" pitchFamily="34" charset="-78"/>
              </a:rPr>
              <a:t>At most one object sent over TCP connection</a:t>
            </a:r>
          </a:p>
          <a:p>
            <a:pPr lvl="1"/>
            <a:r>
              <a:rPr lang="en-US" altLang="en-US" sz="2600" dirty="0">
                <a:latin typeface="Avenir Book" panose="020B0503020203020204" pitchFamily="34" charset="-78"/>
                <a:cs typeface="Avenir Book" panose="020B0503020203020204" pitchFamily="34" charset="-78"/>
              </a:rPr>
              <a:t>Connection then closed</a:t>
            </a:r>
          </a:p>
          <a:p>
            <a:r>
              <a:rPr lang="en-US" altLang="en-US" sz="2600" dirty="0">
                <a:latin typeface="Avenir Book" panose="020B0503020203020204" pitchFamily="34" charset="-78"/>
                <a:cs typeface="Avenir Book" panose="020B0503020203020204" pitchFamily="34" charset="-78"/>
              </a:rPr>
              <a:t>Downloading multiple objects required multiple connections</a:t>
            </a:r>
          </a:p>
          <a:p>
            <a:endParaRPr lang="en-US" altLang="en-US" dirty="0">
              <a:latin typeface="Avenir Book" panose="020B0503020203020204" pitchFamily="34" charset="-78"/>
              <a:cs typeface="Avenir Book" panose="020B0503020203020204" pitchFamily="34" charset="-78"/>
            </a:endParaRPr>
          </a:p>
          <a:p>
            <a:pPr marL="0" indent="0">
              <a:buNone/>
            </a:pPr>
            <a:endParaRPr lang="en-US" altLang="en-US" dirty="0">
              <a:latin typeface="Avenir Book" panose="020B0503020203020204" pitchFamily="34" charset="-78"/>
              <a:cs typeface="Avenir Book" panose="020B0503020203020204" pitchFamily="34" charset="-78"/>
            </a:endParaRPr>
          </a:p>
          <a:p>
            <a:pPr>
              <a:buFont typeface="Wingdings" panose="05000000000000000000" pitchFamily="2" charset="2"/>
              <a:buNone/>
            </a:pPr>
            <a:endParaRPr lang="en-US" altLang="en-US" sz="2400" dirty="0">
              <a:latin typeface="Avenir Book" panose="020B0503020203020204" pitchFamily="34" charset="-78"/>
              <a:cs typeface="Avenir Book" panose="020B0503020203020204" pitchFamily="34" charset="-78"/>
            </a:endParaRPr>
          </a:p>
        </p:txBody>
      </p:sp>
      <p:grpSp>
        <p:nvGrpSpPr>
          <p:cNvPr id="6" name="Group 5"/>
          <p:cNvGrpSpPr>
            <a:grpSpLocks noGrp="1" noUngrp="1" noChangeAspect="1"/>
          </p:cNvGrpSpPr>
          <p:nvPr/>
        </p:nvGrpSpPr>
        <p:grpSpPr>
          <a:xfrm>
            <a:off x="8847139" y="1058333"/>
            <a:ext cx="7396018" cy="4970287"/>
            <a:chOff x="685800" y="1289050"/>
            <a:chExt cx="7396018" cy="4970287"/>
          </a:xfrm>
        </p:grpSpPr>
        <p:pic>
          <p:nvPicPr>
            <p:cNvPr id="7" name="Picture 6" descr="07_Page_16.tif"/>
            <p:cNvPicPr>
              <a:picLocks noRot="1" noChangeAspect="1" noMove="1" noResize="1"/>
            </p:cNvPicPr>
            <p:nvPr isPhoto="1"/>
          </p:nvPicPr>
          <p:blipFill rotWithShape="1">
            <a:blip r:embed="rId3" cstate="print">
              <a:lum/>
            </a:blip>
            <a:srcRect r="58235" b="5197"/>
            <a:stretch/>
          </p:blipFill>
          <p:spPr>
            <a:xfrm>
              <a:off x="685800" y="1289050"/>
              <a:ext cx="3246120" cy="4055984"/>
            </a:xfrm>
            <a:prstGeom prst="rect">
              <a:avLst/>
            </a:prstGeom>
            <a:noFill/>
            <a:ln>
              <a:noFill/>
            </a:ln>
          </p:spPr>
        </p:pic>
        <p:sp>
          <p:nvSpPr>
            <p:cNvPr id="8" name="Rectangle 7"/>
            <p:cNvSpPr/>
            <p:nvPr/>
          </p:nvSpPr>
          <p:spPr>
            <a:xfrm>
              <a:off x="1027546" y="5916437"/>
              <a:ext cx="7054272" cy="342900"/>
            </a:xfrm>
            <a:prstGeom prst="rect">
              <a:avLst/>
            </a:prstGeom>
            <a:noFill/>
            <a:ln>
              <a:noFill/>
            </a:ln>
          </p:spPr>
          <p:txBody>
            <a:bodyPr anchor="ctr">
              <a:noAutofit/>
            </a:bodyPr>
            <a:lstStyle/>
            <a:p>
              <a:endParaRPr lang="en-US" sz="2000" dirty="0">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1885677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27609</TotalTime>
  <Words>2466</Words>
  <Application>Microsoft Office PowerPoint</Application>
  <PresentationFormat>Widescreen</PresentationFormat>
  <Paragraphs>586</Paragraphs>
  <Slides>48</Slides>
  <Notes>48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48</vt:i4>
      </vt:variant>
    </vt:vector>
  </HeadingPairs>
  <TitlesOfParts>
    <vt:vector size="63" baseType="lpstr">
      <vt:lpstr>ＭＳ Ｐゴシック</vt:lpstr>
      <vt:lpstr>ＭＳ Ｐゴシック</vt:lpstr>
      <vt:lpstr>游ゴシック</vt:lpstr>
      <vt:lpstr>Arial</vt:lpstr>
      <vt:lpstr>Avenir Book</vt:lpstr>
      <vt:lpstr>Calibri</vt:lpstr>
      <vt:lpstr>Calibri Light</vt:lpstr>
      <vt:lpstr>Cordia New</vt:lpstr>
      <vt:lpstr>Courier</vt:lpstr>
      <vt:lpstr>Courier New</vt:lpstr>
      <vt:lpstr>Segoe UI Emoji</vt:lpstr>
      <vt:lpstr>Times New Roman</vt:lpstr>
      <vt:lpstr>Wingdings</vt:lpstr>
      <vt:lpstr>ZapfDingbats</vt:lpstr>
      <vt:lpstr>Presentation Template 13_9_21</vt:lpstr>
      <vt:lpstr> Computer Networks II  Application Layer Web and Electronic Mail</vt:lpstr>
      <vt:lpstr>Web and HTTP</vt:lpstr>
      <vt:lpstr>Web and HTTP</vt:lpstr>
      <vt:lpstr>HTTP Overview</vt:lpstr>
      <vt:lpstr>HTTP Overview </vt:lpstr>
      <vt:lpstr>HTTP Request Message</vt:lpstr>
      <vt:lpstr>HTTP Response Message</vt:lpstr>
      <vt:lpstr>HTTP Response Status Codes</vt:lpstr>
      <vt:lpstr>Non-persistent HTTP (HTTP 1.0)</vt:lpstr>
      <vt:lpstr>Non-persistent HTTP (HTTP 1.0): Response Time</vt:lpstr>
      <vt:lpstr>Non-persistent HTTP (HTTP 1.0): Response Time</vt:lpstr>
      <vt:lpstr>Non-persistent HTTP (HTTP 1.0): Response Time</vt:lpstr>
      <vt:lpstr>Persistent HTTP (HTTP 1.1)</vt:lpstr>
      <vt:lpstr>Persistent HTTP (HTTP 1.1)</vt:lpstr>
      <vt:lpstr>PowerPoint Presentation</vt:lpstr>
      <vt:lpstr>HTTP 1.1</vt:lpstr>
      <vt:lpstr>HTTP 1.1 (HOL Blocking)</vt:lpstr>
      <vt:lpstr>HTTP/2</vt:lpstr>
      <vt:lpstr>HTTP/2: Mitigating HOL Blocking</vt:lpstr>
      <vt:lpstr>Cookies</vt:lpstr>
      <vt:lpstr>User-server State: Cookies</vt:lpstr>
      <vt:lpstr>Cookies (continued)</vt:lpstr>
      <vt:lpstr>Web Caches</vt:lpstr>
      <vt:lpstr>Web caching (Browser cache + Proxy cache)</vt:lpstr>
      <vt:lpstr>Web caching (Browser cache + Proxy cache)</vt:lpstr>
      <vt:lpstr>How to verify if cached content is up-to-date?</vt:lpstr>
      <vt:lpstr>Conditional GET </vt:lpstr>
      <vt:lpstr>Conditional GET </vt:lpstr>
      <vt:lpstr>Conditional GET </vt:lpstr>
      <vt:lpstr>Web caching (Web Proxies)</vt:lpstr>
      <vt:lpstr>Internet Content Popularity</vt:lpstr>
      <vt:lpstr>Web caching (Web Proxies)</vt:lpstr>
      <vt:lpstr>Content Distribution Networks (CDNs)</vt:lpstr>
      <vt:lpstr>Video Streaming and CDNs</vt:lpstr>
      <vt:lpstr>Streaming Stored Video</vt:lpstr>
      <vt:lpstr>Streaming Stored Video</vt:lpstr>
      <vt:lpstr>Streaming Stored Video: Challenges</vt:lpstr>
      <vt:lpstr>Streaming Stored Video: Playout Buffering</vt:lpstr>
      <vt:lpstr>Content Distribution Networks (CDNs)</vt:lpstr>
      <vt:lpstr>Content Distribution Networks (CDNs)</vt:lpstr>
      <vt:lpstr>Content Distribution Networks: DNS Redirection</vt:lpstr>
      <vt:lpstr>Content Distribution Networks (CDNs)</vt:lpstr>
      <vt:lpstr>Electronic Mail</vt:lpstr>
      <vt:lpstr>Electronic Mail</vt:lpstr>
      <vt:lpstr>Electronic Mail</vt:lpstr>
      <vt:lpstr>PowerPoint Presentation</vt:lpstr>
      <vt:lpstr>SMTP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728</cp:revision>
  <cp:lastPrinted>2023-05-23T16:52:36Z</cp:lastPrinted>
  <dcterms:created xsi:type="dcterms:W3CDTF">2021-09-13T14:43:22Z</dcterms:created>
  <dcterms:modified xsi:type="dcterms:W3CDTF">2023-05-23T17:07:57Z</dcterms:modified>
</cp:coreProperties>
</file>