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C9583-8363-4CE4-B6FD-9B547D22BF87}" type="datetimeFigureOut">
              <a:rPr lang="en-CA" smtClean="0"/>
              <a:t>2020-08-08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92DA5-A79D-49FA-8412-5D18EF6AD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56E-5C1C-4C78-B753-C5FC112206A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83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7AC-1A05-434E-82DE-ED79C3D9E0E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8499-53E0-46DF-8573-517E1105C5B8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7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F3F6-EE06-4A10-9368-D79C1921282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36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160-00C2-442E-B5B8-B4DBC33D34B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9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8523-5718-48FE-9CA1-75B994470954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08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B9E-12F9-4595-9DAD-F06EDC4FEC39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6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5C9C-F668-4829-A452-C0D85CA8EE61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77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492-4CBC-45B9-82C4-6A35D0B1764C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27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4849-21F2-4E8C-B039-9CA52411D4C8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9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88A-D654-4754-8173-C58B37483714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6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0AACCFB-8C61-4379-BEEB-FCC51E03E8A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F784DF-71A9-4E9B-90D7-076EE2FA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8B17A-337F-4152-8A18-975A0837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r="-1" b="14558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020A6-48DE-4782-96FB-CCE284690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795509"/>
            <a:ext cx="3509333" cy="2798604"/>
          </a:xfrm>
        </p:spPr>
        <p:txBody>
          <a:bodyPr>
            <a:normAutofit/>
          </a:bodyPr>
          <a:lstStyle/>
          <a:p>
            <a:r>
              <a:rPr lang="en-CA" sz="5000" dirty="0">
                <a:solidFill>
                  <a:srgbClr val="FFFFFF"/>
                </a:solidFill>
              </a:rPr>
              <a:t>Summary: May-July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598B-B4E8-4442-A3C0-C70A28B9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3686187"/>
            <a:ext cx="3509333" cy="22925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Alex Nazareth</a:t>
            </a:r>
          </a:p>
          <a:p>
            <a:r>
              <a:rPr lang="en-CA" dirty="0">
                <a:solidFill>
                  <a:srgbClr val="FFFFFF"/>
                </a:solidFill>
              </a:rPr>
              <a:t>August 2020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2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E5A8-2C56-43C8-9463-967B23E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8A573-A90A-4AD1-B775-856026C3F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E7F1-C767-477D-B1F2-3AFE61D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B8C0-C97D-48DD-B108-E8149E8C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2F8-9B45-43F8-9E10-63F66D5C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Get @realDonaldTrump tweets from </a:t>
            </a:r>
            <a:r>
              <a:rPr lang="en-CA" sz="2000"/>
              <a:t>Trump Twitter Archive </a:t>
            </a:r>
            <a:r>
              <a:rPr lang="en-CA" sz="2000" dirty="0"/>
              <a:t>[1]</a:t>
            </a:r>
          </a:p>
          <a:p>
            <a:r>
              <a:rPr lang="en-CA" sz="2000" dirty="0"/>
              <a:t>For any other accounts (e.g. @JustinTrudeau, @AOC), use a custom built python application. App uses </a:t>
            </a:r>
            <a:r>
              <a:rPr lang="en-CA" sz="2000" i="1" dirty="0"/>
              <a:t>tweepy</a:t>
            </a:r>
            <a:r>
              <a:rPr lang="en-CA" sz="2000" dirty="0"/>
              <a:t> library [2] to access Twitter API.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Gather tweets from timeline of user in reverse historical order.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Remove retweets and non-English tweets.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CA" sz="2000" dirty="0"/>
              <a:t>Divide tweets into individual words and remove common </a:t>
            </a:r>
            <a:r>
              <a:rPr lang="en-CA" sz="2000" dirty="0" err="1"/>
              <a:t>stopwords</a:t>
            </a:r>
            <a:r>
              <a:rPr lang="en-CA" sz="200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AC3D-7218-4FE7-A938-B12989F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http://www.trumptwitterarchive.com/archive</a:t>
            </a:r>
          </a:p>
          <a:p>
            <a:pPr algn="l"/>
            <a:r>
              <a:rPr lang="en-US" dirty="0"/>
              <a:t>[2] https://www.tweepy.org/</a:t>
            </a:r>
          </a:p>
        </p:txBody>
      </p:sp>
    </p:spTree>
    <p:extLst>
      <p:ext uri="{BB962C8B-B14F-4D97-AF65-F5344CB8AC3E}">
        <p14:creationId xmlns:p14="http://schemas.microsoft.com/office/powerpoint/2010/main" val="249158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AF9-3D38-47B1-9556-8F99750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Governors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5D5F-821B-464D-9B36-3FB1FF05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60762-3FF2-401B-9E87-A3EC38B2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BA7-FED9-4376-832C-420DEFDB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Pure Random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4AAA-5FD7-4AE5-9675-C306AFDD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90FD4-B6BF-4D8C-8F88-3E3523B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B20-0B06-4748-B0E5-32BFE448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GPT-2 Trump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3CED-9B1D-4FD8-AE94-5CC7A44E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6726-A153-452E-AED3-87DD28A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22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Summary: May-July Research</vt:lpstr>
      <vt:lpstr>Methodology</vt:lpstr>
      <vt:lpstr>Python Scraping</vt:lpstr>
      <vt:lpstr>Governors</vt:lpstr>
      <vt:lpstr>Pure Random Words</vt:lpstr>
      <vt:lpstr>GPT-2 Trump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May-July Research</dc:title>
  <dc:creator>Alexander Nazareth</dc:creator>
  <cp:lastModifiedBy>Alexander Nazareth</cp:lastModifiedBy>
  <cp:revision>5</cp:revision>
  <dcterms:created xsi:type="dcterms:W3CDTF">2020-08-08T19:33:33Z</dcterms:created>
  <dcterms:modified xsi:type="dcterms:W3CDTF">2020-08-08T21:08:28Z</dcterms:modified>
</cp:coreProperties>
</file>