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6" autoAdjust="0"/>
    <p:restoredTop sz="94660"/>
  </p:normalViewPr>
  <p:slideViewPr>
    <p:cSldViewPr>
      <p:cViewPr varScale="1">
        <p:scale>
          <a:sx n="68" d="100"/>
          <a:sy n="68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6A38-BBE6-4D29-8F6D-0A0B92993503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04E88-74FD-4537-80C2-6A0B80CFD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D62-B767-49E0-AA17-6CA5094299A9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926-EDD6-4A4B-9B54-48EAC1F89CFC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6A5B-12C5-4E6C-9546-183697B4BEF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22A-C3D9-4027-B121-D554B431B8E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6B52C3E-7DA1-4330-8EC8-E18AEF568BB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49A-6432-4A87-8006-9815F99456F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49C-CD35-462A-9398-B1C9FA3BD6C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3609-753A-49E3-89E8-90AF81D236A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37C-ADD1-4E0D-8C4F-BA5FCB865C8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6EEC541-D57A-48BA-999C-87A73340FB32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979F46-D7D3-45D4-A43A-DC55F375E5F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852728-DC20-4F34-BBBB-E5ADEA996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C6CC-E335-4D70-9F81-6F47E7AFEFC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 descr="ama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ama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610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ama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5344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ama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 descr="ama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6" descr="ama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ama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ama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 descr="ama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ama1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 Structures: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8006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Data structure is a representation of </a:t>
            </a:r>
            <a:r>
              <a:rPr lang="en-US" dirty="0" smtClean="0"/>
              <a:t>logical relationship </a:t>
            </a:r>
            <a:r>
              <a:rPr lang="en-US" dirty="0" smtClean="0"/>
              <a:t>existing between individual elements of data.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In </a:t>
            </a:r>
            <a:r>
              <a:rPr lang="en-US" dirty="0" smtClean="0"/>
              <a:t>other words, a data structure defines a way of organizing all data items that considers not only the elements stored but also their relationship to each other.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 smtClean="0"/>
              <a:t>term data structure is used to describe the way data is stored.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ama1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7174"/>
            <a:ext cx="8686799" cy="4797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 descr="ama1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76401"/>
            <a:ext cx="8686800" cy="205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 descr="ama1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3820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 descr="ama1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Content Placeholder 6" descr="ama1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7174"/>
            <a:ext cx="8686800" cy="4797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 descr="ama1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1" y="1600201"/>
            <a:ext cx="8534400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PUSH(S,TOP,X)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Content Placeholder 8" descr="ama1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7315200" cy="42885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Content Placeholder 6" descr="ama2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6106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Content Placeholder 6" descr="ama2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Content Placeholder 6" descr="ama2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develop a program of an algorithm we should select an appropriate data structure for that algorithm. Therefore, data structure is represented as: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 smtClean="0"/>
              <a:t>    Algorithm </a:t>
            </a:r>
            <a:r>
              <a:rPr lang="en-US" dirty="0" smtClean="0"/>
              <a:t>+ Data structure =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Content Placeholder 6" descr="ama2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 descr="ama2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724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ama2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Content Placeholder 6" descr="ama2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Content Placeholder 6" descr="ama2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686799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Content Placeholder 6" descr="ama2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ama2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6" descr="ama3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799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 descr="ama3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6868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 descr="ama3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7174"/>
            <a:ext cx="8686800" cy="4797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data structure is said to be linear if its elements form a sequence or a linear list.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/>
              <a:t>linear data structures like an array, stacks, queues and linked lists organize data in linear order.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 smtClean="0"/>
              <a:t>data structure is said to be non linear if its elements form a hierarchical classification where, data items appear at various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Content Placeholder 6" descr="ama3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8458200" cy="26177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Content Placeholder 6" descr="ama3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799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Content Placeholder 6" descr="ama3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Content Placeholder 6" descr="ama3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199" y="1752599"/>
            <a:ext cx="8153401" cy="4346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Data Structure(</a:t>
            </a:r>
            <a:r>
              <a:rPr lang="en-US" dirty="0" err="1" smtClean="0"/>
              <a:t>graph&amp;tree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" name="Content Placeholder 8" descr="ama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799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 descr="ama3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6106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Content Placeholder 6" descr="ama4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610600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Content Placeholder 6" descr="ama4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Content Placeholder 6" descr="ama4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6106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Content Placeholder 6" descr="ama4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610599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Trees and Graphs are widely used non-linear data structures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Tree and graph structures represents </a:t>
            </a:r>
            <a:r>
              <a:rPr lang="en-US" dirty="0" err="1" smtClean="0"/>
              <a:t>hierarchial</a:t>
            </a:r>
            <a:r>
              <a:rPr lang="en-US" dirty="0" smtClean="0"/>
              <a:t> relationship between individual data elements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Graphs are nothing but trees with certain restrictions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Content Placeholder 6" descr="ama4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799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Content Placeholder 6" descr="ama4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106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Content Placeholder 6" descr="ama4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527174"/>
            <a:ext cx="8534400" cy="4721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Content Placeholder 6" descr="ama4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1" y="1527174"/>
            <a:ext cx="8534400" cy="4721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Content Placeholder 6" descr="ama4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4399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" name="Content Placeholder 6" descr="ama4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17662"/>
            <a:ext cx="8534400" cy="4630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7" name="Content Placeholder 6" descr="ama5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440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Content Placeholder 6" descr="ama5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Content Placeholder 6" descr="ama5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534400" cy="4645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Content Placeholder 6" descr="ama5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53439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structures are divided into two types: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• </a:t>
            </a:r>
            <a:r>
              <a:rPr lang="en-US" dirty="0" smtClean="0"/>
              <a:t>Primitive data structures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smtClean="0"/>
              <a:t>• Non-primitive data structures.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7" name="Content Placeholder 6" descr="ama5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676399"/>
            <a:ext cx="7924800" cy="4343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7" name="Content Placeholder 6" descr="ama5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7174"/>
            <a:ext cx="8229599" cy="4721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Primitive </a:t>
            </a:r>
            <a:r>
              <a:rPr lang="en-US" dirty="0" smtClean="0"/>
              <a:t>data structures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basic data structures that directly operate upon the machine instructions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They have different representations on different computers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Integers, floating point numbers, character constants, string constants and pointers come under this category.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Non-primitive data structures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more complicated data structures and are derived from primitive data structures.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They </a:t>
            </a:r>
            <a:r>
              <a:rPr lang="en-US" dirty="0" smtClean="0"/>
              <a:t>emphasize on grouping same or different data items with relationship between each data item.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Arrays</a:t>
            </a:r>
            <a:r>
              <a:rPr lang="en-US" dirty="0" smtClean="0"/>
              <a:t>, lists and files come under this category.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                                                                                                                                                                       </a:t>
            </a:r>
            <a:r>
              <a:rPr lang="en-US" sz="3100" dirty="0" smtClean="0"/>
              <a:t>Figure </a:t>
            </a:r>
            <a:r>
              <a:rPr lang="en-US" sz="3100" dirty="0" smtClean="0"/>
              <a:t>1.1 shows the classification of data structures.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9CC-3BBD-4AC9-93F5-ABCE0830297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ZION IT COMPANY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2728-DC20-4F34-BBBB-E5ADEA9963F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 descr="ama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1"/>
            <a:ext cx="8229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195</TotalTime>
  <Words>618</Words>
  <Application>Microsoft Office PowerPoint</Application>
  <PresentationFormat>On-screen Show (4:3)</PresentationFormat>
  <Paragraphs>214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Civic</vt:lpstr>
      <vt:lpstr>DATA STRUCTURE </vt:lpstr>
      <vt:lpstr>Introduction to Data Structures:</vt:lpstr>
      <vt:lpstr>Slide 3</vt:lpstr>
      <vt:lpstr>Slide 4</vt:lpstr>
      <vt:lpstr>Slide 5</vt:lpstr>
      <vt:lpstr>Slide 6</vt:lpstr>
      <vt:lpstr>Slide 7</vt:lpstr>
      <vt:lpstr>Slide 8</vt:lpstr>
      <vt:lpstr>                                                                                                                                                                                           Figure 1.1 shows the classification of data structures.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Procedure: PUSH(S,TOP,X)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Non-linear Data Structure(graph&amp;tree)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Threaded Binary Tree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</dc:title>
  <dc:creator>molu</dc:creator>
  <cp:lastModifiedBy>molu</cp:lastModifiedBy>
  <cp:revision>58</cp:revision>
  <dcterms:created xsi:type="dcterms:W3CDTF">2021-02-17T16:09:47Z</dcterms:created>
  <dcterms:modified xsi:type="dcterms:W3CDTF">2021-02-19T15:05:08Z</dcterms:modified>
</cp:coreProperties>
</file>