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7"/>
  </p:normalViewPr>
  <p:slideViewPr>
    <p:cSldViewPr snapToGrid="0" snapToObjects="1">
      <p:cViewPr varScale="1">
        <p:scale>
          <a:sx n="93" d="100"/>
          <a:sy n="93" d="100"/>
        </p:scale>
        <p:origin x="7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F5D9-430C-8843-8D16-F6B6D27E9AB9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C48-8FC8-C745-9690-4C9BE3C8B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65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F5D9-430C-8843-8D16-F6B6D27E9AB9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C48-8FC8-C745-9690-4C9BE3C8B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0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F5D9-430C-8843-8D16-F6B6D27E9AB9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C48-8FC8-C745-9690-4C9BE3C8B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F5D9-430C-8843-8D16-F6B6D27E9AB9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C48-8FC8-C745-9690-4C9BE3C8B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7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F5D9-430C-8843-8D16-F6B6D27E9AB9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C48-8FC8-C745-9690-4C9BE3C8B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15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F5D9-430C-8843-8D16-F6B6D27E9AB9}" type="datetimeFigureOut">
              <a:rPr lang="en-US" smtClean="0"/>
              <a:t>8/9/18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C48-8FC8-C745-9690-4C9BE3C8B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8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F5D9-430C-8843-8D16-F6B6D27E9AB9}" type="datetimeFigureOut">
              <a:rPr lang="en-US" smtClean="0"/>
              <a:t>8/9/18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C48-8FC8-C745-9690-4C9BE3C8B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F5D9-430C-8843-8D16-F6B6D27E9AB9}" type="datetimeFigureOut">
              <a:rPr lang="en-US" smtClean="0"/>
              <a:t>8/9/18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C48-8FC8-C745-9690-4C9BE3C8B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5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F5D9-430C-8843-8D16-F6B6D27E9AB9}" type="datetimeFigureOut">
              <a:rPr lang="en-US" smtClean="0"/>
              <a:t>8/9/18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C48-8FC8-C745-9690-4C9BE3C8B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1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F5D9-430C-8843-8D16-F6B6D27E9AB9}" type="datetimeFigureOut">
              <a:rPr lang="en-US" smtClean="0"/>
              <a:t>8/9/18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C48-8FC8-C745-9690-4C9BE3C8B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3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F5D9-430C-8843-8D16-F6B6D27E9AB9}" type="datetimeFigureOut">
              <a:rPr lang="en-US" smtClean="0"/>
              <a:t>8/9/18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C48-8FC8-C745-9690-4C9BE3C8B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8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3F5D9-430C-8843-8D16-F6B6D27E9AB9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38C48-8FC8-C745-9690-4C9BE3C8B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2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13299" y="1031272"/>
            <a:ext cx="1755472" cy="1755472"/>
          </a:xfrm>
          <a:prstGeom prst="ellipse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168771" y="1399117"/>
            <a:ext cx="2970590" cy="2970590"/>
          </a:xfrm>
          <a:prstGeom prst="ellipse">
            <a:avLst/>
          </a:prstGeom>
          <a:solidFill>
            <a:schemeClr val="accent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71387" y="2482636"/>
            <a:ext cx="3702675" cy="3702675"/>
          </a:xfrm>
          <a:prstGeom prst="ellipse">
            <a:avLst/>
          </a:prstGeom>
          <a:solidFill>
            <a:schemeClr val="accent6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33003" y="4345517"/>
            <a:ext cx="1277257" cy="1277257"/>
          </a:xfrm>
          <a:prstGeom prst="ellipse">
            <a:avLst/>
          </a:prstGeom>
          <a:solidFill>
            <a:srgbClr val="7030A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043079" y="4053871"/>
            <a:ext cx="1342571" cy="1342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56243" b="33359"/>
          <a:stretch/>
        </p:blipFill>
        <p:spPr>
          <a:xfrm>
            <a:off x="4736406" y="4661082"/>
            <a:ext cx="672266" cy="681311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56243" b="33359"/>
          <a:stretch/>
        </p:blipFill>
        <p:spPr>
          <a:xfrm>
            <a:off x="7353967" y="4407251"/>
            <a:ext cx="668821" cy="677819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56243" b="33359"/>
          <a:stretch/>
        </p:blipFill>
        <p:spPr>
          <a:xfrm>
            <a:off x="3674329" y="1323310"/>
            <a:ext cx="1153130" cy="1168644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5" name="TextBox 14"/>
          <p:cNvSpPr txBox="1"/>
          <p:nvPr/>
        </p:nvSpPr>
        <p:spPr>
          <a:xfrm>
            <a:off x="6327495" y="3609971"/>
            <a:ext cx="55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5K</a:t>
            </a:r>
            <a:endParaRPr lang="en-US" sz="28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56243" b="33359"/>
          <a:stretch/>
        </p:blipFill>
        <p:spPr>
          <a:xfrm>
            <a:off x="6027457" y="2442814"/>
            <a:ext cx="1153130" cy="1168644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8" name="Rectangle 17"/>
          <p:cNvSpPr/>
          <p:nvPr/>
        </p:nvSpPr>
        <p:spPr>
          <a:xfrm>
            <a:off x="9409037" y="0"/>
            <a:ext cx="278296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l="56243" b="33359"/>
          <a:stretch/>
        </p:blipFill>
        <p:spPr>
          <a:xfrm>
            <a:off x="9647388" y="446950"/>
            <a:ext cx="864726" cy="876360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/>
          <a:srcRect l="56243" b="33359"/>
          <a:stretch/>
        </p:blipFill>
        <p:spPr>
          <a:xfrm>
            <a:off x="9573422" y="1566454"/>
            <a:ext cx="864726" cy="876360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1" name="TextBox 20"/>
          <p:cNvSpPr txBox="1"/>
          <p:nvPr/>
        </p:nvSpPr>
        <p:spPr>
          <a:xfrm>
            <a:off x="7437685" y="4979146"/>
            <a:ext cx="55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  <a:r>
              <a:rPr lang="en-US" sz="2800" dirty="0" smtClean="0"/>
              <a:t>K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495" y="3507115"/>
            <a:ext cx="1352239" cy="1352239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2" name="TextBox 21"/>
          <p:cNvSpPr txBox="1"/>
          <p:nvPr/>
        </p:nvSpPr>
        <p:spPr>
          <a:xfrm>
            <a:off x="2332190" y="4819173"/>
            <a:ext cx="55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7K</a:t>
            </a:r>
            <a:endParaRPr lang="en-US" sz="28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6593" y="2573572"/>
            <a:ext cx="871555" cy="871555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6593" y="3770320"/>
            <a:ext cx="871555" cy="871555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6593" y="5085070"/>
            <a:ext cx="871555" cy="871555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04858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Bhandari, Abhishek Nemkumar</dc:creator>
  <cp:lastModifiedBy>Bhandari, Abhishek Nemkumar</cp:lastModifiedBy>
  <cp:revision>5</cp:revision>
  <dcterms:created xsi:type="dcterms:W3CDTF">2018-08-08T23:27:39Z</dcterms:created>
  <dcterms:modified xsi:type="dcterms:W3CDTF">2018-08-09T19:24:51Z</dcterms:modified>
</cp:coreProperties>
</file>