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2145-B151-41DB-9BB1-C330F14E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Moving to </a:t>
            </a:r>
            <a:r>
              <a:rPr lang="en-US" sz="6000" dirty="0" err="1"/>
              <a:t>toronto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9BFBD-D163-4D35-B0B8-35C1D37FB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359966"/>
            <a:ext cx="9070848" cy="77929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Where to Eat?</a:t>
            </a:r>
          </a:p>
          <a:p>
            <a:r>
              <a:rPr lang="en-US" dirty="0"/>
              <a:t>Ashish Bajracharya</a:t>
            </a:r>
          </a:p>
        </p:txBody>
      </p:sp>
    </p:spTree>
    <p:extLst>
      <p:ext uri="{BB962C8B-B14F-4D97-AF65-F5344CB8AC3E}">
        <p14:creationId xmlns:p14="http://schemas.microsoft.com/office/powerpoint/2010/main" val="4686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14AB-4D42-4745-8405-BA38386D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A29A-5EDF-49B8-8946-BC6CC7DB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93192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and Observations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5" name="Picture 2" descr="Image result for toronto">
            <a:extLst>
              <a:ext uri="{FF2B5EF4-FFF2-40B4-BE49-F238E27FC236}">
                <a16:creationId xmlns:a16="http://schemas.microsoft.com/office/drawing/2014/main" id="{B05BF020-A183-492E-AD21-32E8DA7BB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r="16290"/>
          <a:stretch/>
        </p:blipFill>
        <p:spPr bwMode="auto">
          <a:xfrm>
            <a:off x="7553740" y="525671"/>
            <a:ext cx="4108174" cy="58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B392-AF71-4A43-8566-731DBE9E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4637DD-24B5-4DB7-AA9A-575FFBC8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603538" cy="3648456"/>
          </a:xfrm>
        </p:spPr>
        <p:txBody>
          <a:bodyPr>
            <a:normAutofit/>
          </a:bodyPr>
          <a:lstStyle/>
          <a:p>
            <a:r>
              <a:rPr lang="en-US" dirty="0"/>
              <a:t>Family currently living in Dallas, TX</a:t>
            </a:r>
          </a:p>
          <a:p>
            <a:r>
              <a:rPr lang="en-US" dirty="0"/>
              <a:t>Relocating to Toronto</a:t>
            </a:r>
          </a:p>
          <a:p>
            <a:r>
              <a:rPr lang="en-US" dirty="0"/>
              <a:t>Enjoy eating cuisines from across the globe, especially Nepalese, Korean, Chinese and Japanese</a:t>
            </a:r>
          </a:p>
          <a:p>
            <a:r>
              <a:rPr lang="en-US" dirty="0"/>
              <a:t>Dallas has plenty of eating options</a:t>
            </a:r>
          </a:p>
          <a:p>
            <a:r>
              <a:rPr lang="en-US" dirty="0"/>
              <a:t>Not familiar with Toronto and no friends or family there</a:t>
            </a:r>
          </a:p>
          <a:p>
            <a:r>
              <a:rPr lang="en-US" dirty="0"/>
              <a:t>Explore to see what kind of cuisines are available in Toronto</a:t>
            </a:r>
          </a:p>
          <a:p>
            <a:r>
              <a:rPr lang="en-US" dirty="0"/>
              <a:t>Might help determine where to move in Toronto</a:t>
            </a:r>
          </a:p>
        </p:txBody>
      </p:sp>
      <p:pic>
        <p:nvPicPr>
          <p:cNvPr id="2050" name="Picture 2" descr="Image result for nepali momo">
            <a:extLst>
              <a:ext uri="{FF2B5EF4-FFF2-40B4-BE49-F238E27FC236}">
                <a16:creationId xmlns:a16="http://schemas.microsoft.com/office/drawing/2014/main" id="{147485AE-25B8-4735-9066-EB3AAF560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r="4" b="4"/>
          <a:stretch/>
        </p:blipFill>
        <p:spPr bwMode="auto">
          <a:xfrm>
            <a:off x="7903029" y="383822"/>
            <a:ext cx="3917113" cy="3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orean food">
            <a:extLst>
              <a:ext uri="{FF2B5EF4-FFF2-40B4-BE49-F238E27FC236}">
                <a16:creationId xmlns:a16="http://schemas.microsoft.com/office/drawing/2014/main" id="{4D9FA275-1817-4320-B0AB-A751CD34C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8567" b="4"/>
          <a:stretch/>
        </p:blipFill>
        <p:spPr bwMode="auto">
          <a:xfrm>
            <a:off x="7903028" y="3429002"/>
            <a:ext cx="3917115" cy="30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2">
            <a:extLst>
              <a:ext uri="{FF2B5EF4-FFF2-40B4-BE49-F238E27FC236}">
                <a16:creationId xmlns:a16="http://schemas.microsoft.com/office/drawing/2014/main" id="{A4C1C0B8-55F2-469B-9CCD-07070948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287BE99-CF65-4EE8-8332-D9F672A6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4CB6F-01D2-4342-AE9E-0D0DCF6B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F68C-D5BA-443D-A30B-CA0929B0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/>
              <a:t>Wikipedia for different boroughs and neighborhoods in Toronto</a:t>
            </a:r>
          </a:p>
          <a:p>
            <a:r>
              <a:rPr lang="en-US" dirty="0"/>
              <a:t>Foursquare to find different venues in the neighborhoods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11B26C9-F720-4D4A-B62E-B3A3BAD9E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63" y="381000"/>
            <a:ext cx="7112621" cy="608956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5512104-9A82-4865-BA19-8E759F17B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8A0FCE-1134-4C58-B501-33758D69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97" y="1007166"/>
            <a:ext cx="4066576" cy="38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B9E9-DB66-4F99-94A6-D3D42405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E039-5292-4C9E-B0CD-41A1B404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58751" cy="3931920"/>
          </a:xfrm>
        </p:spPr>
        <p:txBody>
          <a:bodyPr/>
          <a:lstStyle/>
          <a:p>
            <a:r>
              <a:rPr lang="en-US" dirty="0"/>
              <a:t>Several Postal Codes have Borough and Neighborhood “Not Assigned”</a:t>
            </a:r>
          </a:p>
          <a:p>
            <a:r>
              <a:rPr lang="en-US" dirty="0"/>
              <a:t>Removing those rows and grouping by Postal Code</a:t>
            </a:r>
          </a:p>
          <a:p>
            <a:r>
              <a:rPr lang="en-US" dirty="0"/>
              <a:t>Getting longitudes and latitudes for Neighborhoods and merging with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E23EB-8B34-4B2D-8482-E70D3E4F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83" y="2103120"/>
            <a:ext cx="5895708" cy="28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0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F295-4B42-457F-ADD8-F4EA52AD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Toronto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73B52-5578-4C63-A30E-AED8009BA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2116931"/>
            <a:ext cx="771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7BA1-52DD-45E5-AAF0-D7898D3D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Observations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D90024-F57B-463F-A1F1-4F0987DAB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4066405"/>
            <a:ext cx="3528912" cy="1650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0CA59-C551-4E97-A221-65A674EF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103119"/>
            <a:ext cx="3497886" cy="1695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6DA15-0C2D-4908-9DA4-1F8683F1C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35" y="4066404"/>
            <a:ext cx="3528912" cy="1650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EEA73-B1C4-4EC2-A2B1-ACF88DFED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25" y="2103119"/>
            <a:ext cx="3348716" cy="1695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6A254-F524-4168-B8AA-910F7C387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24" y="4066404"/>
            <a:ext cx="3348716" cy="1650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EE8D65-D248-4760-B3EA-CEAC77AAE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934" y="2103119"/>
            <a:ext cx="3497886" cy="17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9F4F-45D1-430E-AD9C-5649D2E2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2E4A-BF87-417B-BD21-682B3E84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Scarborough seems to be the borough which offers the kind of cuisine my wife and I are interested in</a:t>
            </a:r>
          </a:p>
          <a:p>
            <a:r>
              <a:rPr lang="en-US" dirty="0"/>
              <a:t>Presence of Indian, Vietnamese, Chinese and Latin American restaurants</a:t>
            </a:r>
          </a:p>
          <a:p>
            <a:r>
              <a:rPr lang="en-US" dirty="0"/>
              <a:t>We would look for an apartment in one of the neighborhoods in Scarborough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9BC33-BEC2-46A5-A966-4352C026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10358"/>
            <a:ext cx="10058400" cy="6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69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Savon</vt:lpstr>
      <vt:lpstr>Moving to toronto</vt:lpstr>
      <vt:lpstr>Outline</vt:lpstr>
      <vt:lpstr>Introduction</vt:lpstr>
      <vt:lpstr>Data</vt:lpstr>
      <vt:lpstr>Methodology</vt:lpstr>
      <vt:lpstr>Visualizing Toronto Neighborhoods</vt:lpstr>
      <vt:lpstr>Results and 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toronto</dc:title>
  <dc:creator>Ashish Nanda Bajracharya</dc:creator>
  <cp:lastModifiedBy>Ashish Nanda Bajracharya</cp:lastModifiedBy>
  <cp:revision>11</cp:revision>
  <dcterms:created xsi:type="dcterms:W3CDTF">2019-04-21T19:42:48Z</dcterms:created>
  <dcterms:modified xsi:type="dcterms:W3CDTF">2019-04-22T02:01:27Z</dcterms:modified>
</cp:coreProperties>
</file>