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85491-A01A-46D5-989D-078550E55209}" v="20" dt="2024-08-28T13:58:2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60"/>
  </p:normalViewPr>
  <p:slideViewPr>
    <p:cSldViewPr snapToGrid="0">
      <p:cViewPr>
        <p:scale>
          <a:sx n="66" d="100"/>
          <a:sy n="66" d="100"/>
        </p:scale>
        <p:origin x="440" y="-32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0AE4-352F-7E03-FD54-FCA46815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C9A79-9511-C831-DDB4-AE6CA1C9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4D37-B92C-09C3-3F12-938A3151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52AF-5BC6-A293-5AE8-0473A611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0024-0DD5-72B2-672A-1F136F76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8F10-83A4-7448-906D-1A1D6902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184FE-0858-9137-8483-759410FD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E61A-26EB-1696-5F96-242436DC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57ED-B6D0-7B99-B9CA-9E017A24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B942-FA0B-A629-C6A9-CF996FD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4F25-03E9-CC49-8B69-5ABC46AD3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07CCA-9212-2E48-C6A8-5C99EF958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D882-080D-9E47-3D0E-9AAC1DE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2E6E-9BD8-6EEB-B8AB-11FFE352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63EF-AD85-D61A-A6DA-5D373F1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115D-71AB-EB52-C95D-B064151F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CFCA-AC46-A443-40D9-A16448839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554F-7AAE-04AB-CFBB-32B5F5E2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B0B8-78AC-784E-9D09-36D4DB51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5910F-6127-2E7C-A00C-FB2F216C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3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6EA8-9D58-88D6-56CF-1BB9C967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17B82-A478-BD38-2676-6CAEFD84C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FFF9-9259-A877-58B3-69714EAE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0843-4BC0-1C8D-A8A3-7D098686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7839-2C66-D8BE-D905-885B084C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8C0C-0F47-4881-8B6D-D25F4892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9DF-81AB-0AD2-9E9D-95C8F7DFE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E1945-BB21-E715-9856-F14B2B2F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36E2A-AD52-0F8C-38A6-DC056BAE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AA03-8826-B3C5-F077-C25A3C40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8D92-52CD-ECA0-E922-2AFC3EC0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0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BC16-9F7C-C425-8665-36D3F8B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9A55-9541-1E99-D159-1568F4DA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CA90-D40B-793E-4BE8-F3A465C0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4BF3C-466E-F056-1A9D-67E0489D2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F4A1B-09E0-7531-6AF0-7EFA3D0D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4B690-2B72-E925-DBDA-D4EB4C7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B5F9-3D4B-2386-9E0E-77F80648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00F9E-E512-8954-BCCC-8F0E8AD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90FC-D714-3813-4244-93DC4879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53FDE-6761-EBE8-7397-7DF4DBC3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07529-9BC6-E10F-CB0C-29A7424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37AD-8534-E9D0-2EE0-CB3B614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26E9-09BA-2FA5-CCA2-FA2BE647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C61F4-9928-0D3F-CB5B-C4929E31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15DA6-6EFB-7121-DF4A-7D4AFF60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3402-08BD-2CB3-EC7C-26C035A8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C70-200B-ABE7-1435-0080CD11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3EAD2-583B-E569-39D5-000EE215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09531-E05E-FAEE-B01F-50749D20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8B444-A6B5-57C9-6114-073EE42D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5BCC7-1B3F-C625-164A-8A1869E8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C74-5EAB-B33E-730F-08348ADD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A2289-18A5-93C7-7B73-D7D38330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AF45-5657-6B1A-3A9A-093E6B2B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04E6B-8F26-1309-CB97-A8397BEA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768D0-CB73-8DBD-A283-4525F69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B6CE-9A66-CE21-6F1B-D097D81B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4A322-9431-01B2-AF3B-5107E96A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225D-4FA5-FBE0-5797-B0C64FB5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73E2-B771-BFF0-94E2-5D8D5AD4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C07A3-B66C-4926-A22D-B432D2A9D2A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85F-EF5E-13D0-8436-95714B28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D7BB-703E-4A7F-524E-337524EBD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8CA49-F549-4F17-A6F5-60A3BCE2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63AE4-BC82-F617-590E-441DCF848F08}"/>
              </a:ext>
            </a:extLst>
          </p:cNvPr>
          <p:cNvSpPr txBox="1"/>
          <p:nvPr/>
        </p:nvSpPr>
        <p:spPr>
          <a:xfrm>
            <a:off x="1017683" y="713228"/>
            <a:ext cx="140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1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Project Kick off and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requirement gathering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68005-8566-5299-8C0A-2C5DFEEDB9B0}"/>
              </a:ext>
            </a:extLst>
          </p:cNvPr>
          <p:cNvSpPr txBox="1"/>
          <p:nvPr/>
        </p:nvSpPr>
        <p:spPr>
          <a:xfrm>
            <a:off x="2806886" y="721111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2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Design and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719AA-8575-B8E8-401C-7D44576786B7}"/>
              </a:ext>
            </a:extLst>
          </p:cNvPr>
          <p:cNvSpPr txBox="1"/>
          <p:nvPr/>
        </p:nvSpPr>
        <p:spPr>
          <a:xfrm>
            <a:off x="4671222" y="757895"/>
            <a:ext cx="113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3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Development of core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25F8-F8DF-7A3E-F4A2-8B893608FDA7}"/>
              </a:ext>
            </a:extLst>
          </p:cNvPr>
          <p:cNvSpPr txBox="1"/>
          <p:nvPr/>
        </p:nvSpPr>
        <p:spPr>
          <a:xfrm>
            <a:off x="6508874" y="716211"/>
            <a:ext cx="102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4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Testing and Quality Assurance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F5587-4372-A7AE-9CA8-DD6484C1F066}"/>
              </a:ext>
            </a:extLst>
          </p:cNvPr>
          <p:cNvSpPr txBox="1"/>
          <p:nvPr/>
        </p:nvSpPr>
        <p:spPr>
          <a:xfrm>
            <a:off x="8374943" y="757895"/>
            <a:ext cx="121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5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Deployment Preparedness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89D22-1C4F-26D4-3FDD-ACDB82B8F422}"/>
              </a:ext>
            </a:extLst>
          </p:cNvPr>
          <p:cNvSpPr txBox="1"/>
          <p:nvPr/>
        </p:nvSpPr>
        <p:spPr>
          <a:xfrm>
            <a:off x="10253589" y="72476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ahnschrift Condensed" panose="020B0502040204020203" pitchFamily="34" charset="0"/>
              </a:rPr>
              <a:t>Step 6</a:t>
            </a:r>
          </a:p>
          <a:p>
            <a:r>
              <a:rPr lang="en-US" sz="1200" dirty="0">
                <a:latin typeface="Bahnschrift Condensed" panose="020B0502040204020203" pitchFamily="34" charset="0"/>
              </a:rPr>
              <a:t>Launch and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D802F-53FA-78B9-EF72-FB462CD25C8D}"/>
              </a:ext>
            </a:extLst>
          </p:cNvPr>
          <p:cNvSpPr txBox="1">
            <a:spLocks/>
          </p:cNvSpPr>
          <p:nvPr/>
        </p:nvSpPr>
        <p:spPr>
          <a:xfrm>
            <a:off x="234661" y="1698187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1FEDB4-024A-8243-2E24-19B98437C4A8}"/>
              </a:ext>
            </a:extLst>
          </p:cNvPr>
          <p:cNvSpPr>
            <a:spLocks/>
          </p:cNvSpPr>
          <p:nvPr/>
        </p:nvSpPr>
        <p:spPr>
          <a:xfrm>
            <a:off x="1033971" y="1792565"/>
            <a:ext cx="1322500" cy="8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7D8E6-1787-91F6-D37E-EF854F178D0E}"/>
              </a:ext>
            </a:extLst>
          </p:cNvPr>
          <p:cNvSpPr/>
          <p:nvPr/>
        </p:nvSpPr>
        <p:spPr>
          <a:xfrm>
            <a:off x="1033965" y="2107007"/>
            <a:ext cx="1322500" cy="88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4FCD9-CCE8-0BB2-0E76-23F5F2228D0F}"/>
              </a:ext>
            </a:extLst>
          </p:cNvPr>
          <p:cNvSpPr/>
          <p:nvPr/>
        </p:nvSpPr>
        <p:spPr>
          <a:xfrm>
            <a:off x="1035387" y="2450580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B26D98-8716-68D4-3524-85E2960203CD}"/>
              </a:ext>
            </a:extLst>
          </p:cNvPr>
          <p:cNvSpPr/>
          <p:nvPr/>
        </p:nvSpPr>
        <p:spPr>
          <a:xfrm>
            <a:off x="1033968" y="276929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A12E9A-1D64-65E6-4253-7E9DA322D0F1}"/>
              </a:ext>
            </a:extLst>
          </p:cNvPr>
          <p:cNvSpPr/>
          <p:nvPr/>
        </p:nvSpPr>
        <p:spPr>
          <a:xfrm>
            <a:off x="1033965" y="308907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C3C1B7-59DE-79CC-977E-01F0E04E8A42}"/>
              </a:ext>
            </a:extLst>
          </p:cNvPr>
          <p:cNvSpPr/>
          <p:nvPr/>
        </p:nvSpPr>
        <p:spPr>
          <a:xfrm>
            <a:off x="1032872" y="338487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B960A6-49CB-7B9E-224B-10F87A8904A5}"/>
              </a:ext>
            </a:extLst>
          </p:cNvPr>
          <p:cNvSpPr/>
          <p:nvPr/>
        </p:nvSpPr>
        <p:spPr>
          <a:xfrm>
            <a:off x="1033966" y="3712569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24BF6C-7DE1-5617-5383-AB388B3CE443}"/>
              </a:ext>
            </a:extLst>
          </p:cNvPr>
          <p:cNvSpPr/>
          <p:nvPr/>
        </p:nvSpPr>
        <p:spPr>
          <a:xfrm>
            <a:off x="1025908" y="403879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7117CC-FEAE-B9E0-AFA4-0CEBBA4203FA}"/>
              </a:ext>
            </a:extLst>
          </p:cNvPr>
          <p:cNvSpPr/>
          <p:nvPr/>
        </p:nvSpPr>
        <p:spPr>
          <a:xfrm>
            <a:off x="1017683" y="4428633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67C7E2-4ACD-4860-DAE0-BB6F50855078}"/>
              </a:ext>
            </a:extLst>
          </p:cNvPr>
          <p:cNvSpPr/>
          <p:nvPr/>
        </p:nvSpPr>
        <p:spPr>
          <a:xfrm>
            <a:off x="1017683" y="4754882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09A53C3-BA48-10E6-41C4-06C11FFC5E93}"/>
              </a:ext>
            </a:extLst>
          </p:cNvPr>
          <p:cNvSpPr>
            <a:spLocks/>
          </p:cNvSpPr>
          <p:nvPr/>
        </p:nvSpPr>
        <p:spPr>
          <a:xfrm>
            <a:off x="2814645" y="1792565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3E7AD25-1B26-0D4E-D7E5-766E1301A9A1}"/>
              </a:ext>
            </a:extLst>
          </p:cNvPr>
          <p:cNvSpPr/>
          <p:nvPr/>
        </p:nvSpPr>
        <p:spPr>
          <a:xfrm>
            <a:off x="2814639" y="210700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4F6265-A5BE-2289-0B14-3AF01250986E}"/>
              </a:ext>
            </a:extLst>
          </p:cNvPr>
          <p:cNvSpPr/>
          <p:nvPr/>
        </p:nvSpPr>
        <p:spPr>
          <a:xfrm>
            <a:off x="2814642" y="2453411"/>
            <a:ext cx="1322500" cy="88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13E8259-00E0-A249-F826-853E25F7E038}"/>
              </a:ext>
            </a:extLst>
          </p:cNvPr>
          <p:cNvSpPr/>
          <p:nvPr/>
        </p:nvSpPr>
        <p:spPr>
          <a:xfrm>
            <a:off x="2814642" y="2769296"/>
            <a:ext cx="1322500" cy="88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35A449C-7262-1320-96D0-13557D2F7023}"/>
              </a:ext>
            </a:extLst>
          </p:cNvPr>
          <p:cNvSpPr/>
          <p:nvPr/>
        </p:nvSpPr>
        <p:spPr>
          <a:xfrm>
            <a:off x="2814639" y="308907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B81AF9-0D38-325A-F327-C9AE34A7D524}"/>
              </a:ext>
            </a:extLst>
          </p:cNvPr>
          <p:cNvSpPr/>
          <p:nvPr/>
        </p:nvSpPr>
        <p:spPr>
          <a:xfrm>
            <a:off x="2813546" y="338487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FC4ABD-A101-348B-D3A8-258ED848BD72}"/>
              </a:ext>
            </a:extLst>
          </p:cNvPr>
          <p:cNvSpPr/>
          <p:nvPr/>
        </p:nvSpPr>
        <p:spPr>
          <a:xfrm>
            <a:off x="2814640" y="3712569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FA8962-0E00-86CC-8B24-21C31E4286FD}"/>
              </a:ext>
            </a:extLst>
          </p:cNvPr>
          <p:cNvSpPr/>
          <p:nvPr/>
        </p:nvSpPr>
        <p:spPr>
          <a:xfrm>
            <a:off x="2806582" y="403879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C5AFA8-434B-EBB2-FDC2-4949E00DA89D}"/>
              </a:ext>
            </a:extLst>
          </p:cNvPr>
          <p:cNvSpPr/>
          <p:nvPr/>
        </p:nvSpPr>
        <p:spPr>
          <a:xfrm>
            <a:off x="2798357" y="4428633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C48C8C5-AE2B-4BE4-27B6-0385CE62DCAA}"/>
              </a:ext>
            </a:extLst>
          </p:cNvPr>
          <p:cNvSpPr/>
          <p:nvPr/>
        </p:nvSpPr>
        <p:spPr>
          <a:xfrm>
            <a:off x="2798357" y="4754882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24AA707-BE92-89C9-D38B-6DB6770DDC72}"/>
              </a:ext>
            </a:extLst>
          </p:cNvPr>
          <p:cNvSpPr>
            <a:spLocks/>
          </p:cNvSpPr>
          <p:nvPr/>
        </p:nvSpPr>
        <p:spPr>
          <a:xfrm>
            <a:off x="4672321" y="1792565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480EDB2-FC1D-0FDF-D4B5-EF6E9DFAA2C9}"/>
              </a:ext>
            </a:extLst>
          </p:cNvPr>
          <p:cNvSpPr/>
          <p:nvPr/>
        </p:nvSpPr>
        <p:spPr>
          <a:xfrm>
            <a:off x="4672315" y="210700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F23D2B6-3544-B6A8-9FC7-CF336214245E}"/>
              </a:ext>
            </a:extLst>
          </p:cNvPr>
          <p:cNvSpPr/>
          <p:nvPr/>
        </p:nvSpPr>
        <p:spPr>
          <a:xfrm>
            <a:off x="4672318" y="2453411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BBD9C97-53BC-F415-4DC5-8D21A03CAFC2}"/>
              </a:ext>
            </a:extLst>
          </p:cNvPr>
          <p:cNvSpPr/>
          <p:nvPr/>
        </p:nvSpPr>
        <p:spPr>
          <a:xfrm>
            <a:off x="4672318" y="276929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CA0B9D-383D-3B1F-8968-42DFB43FE6E8}"/>
              </a:ext>
            </a:extLst>
          </p:cNvPr>
          <p:cNvSpPr/>
          <p:nvPr/>
        </p:nvSpPr>
        <p:spPr>
          <a:xfrm>
            <a:off x="4672315" y="3089076"/>
            <a:ext cx="1322500" cy="88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2CD053A-AA8B-0B75-7A02-1E7217E54E44}"/>
              </a:ext>
            </a:extLst>
          </p:cNvPr>
          <p:cNvSpPr/>
          <p:nvPr/>
        </p:nvSpPr>
        <p:spPr>
          <a:xfrm>
            <a:off x="4671222" y="3384877"/>
            <a:ext cx="1322500" cy="882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B766F01-B660-760B-1CD9-1A4C49CACFC5}"/>
              </a:ext>
            </a:extLst>
          </p:cNvPr>
          <p:cNvSpPr/>
          <p:nvPr/>
        </p:nvSpPr>
        <p:spPr>
          <a:xfrm>
            <a:off x="4672316" y="3712569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8F2C563-CECC-D400-C421-AEA353C38D1A}"/>
              </a:ext>
            </a:extLst>
          </p:cNvPr>
          <p:cNvSpPr/>
          <p:nvPr/>
        </p:nvSpPr>
        <p:spPr>
          <a:xfrm>
            <a:off x="4664258" y="403879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8D8F916-3E36-7B4E-CC14-0DE3DD573B46}"/>
              </a:ext>
            </a:extLst>
          </p:cNvPr>
          <p:cNvSpPr/>
          <p:nvPr/>
        </p:nvSpPr>
        <p:spPr>
          <a:xfrm>
            <a:off x="4656033" y="4428633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564E0B8-22CB-C472-E785-FD54C74C5B9C}"/>
              </a:ext>
            </a:extLst>
          </p:cNvPr>
          <p:cNvSpPr/>
          <p:nvPr/>
        </p:nvSpPr>
        <p:spPr>
          <a:xfrm>
            <a:off x="4656033" y="4754882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B778E45-B414-DE87-9C85-63E3090F447D}"/>
              </a:ext>
            </a:extLst>
          </p:cNvPr>
          <p:cNvSpPr>
            <a:spLocks/>
          </p:cNvSpPr>
          <p:nvPr/>
        </p:nvSpPr>
        <p:spPr>
          <a:xfrm>
            <a:off x="6476893" y="1792565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6869A3C-DA52-0D2B-FD48-36DCF04C80E7}"/>
              </a:ext>
            </a:extLst>
          </p:cNvPr>
          <p:cNvSpPr/>
          <p:nvPr/>
        </p:nvSpPr>
        <p:spPr>
          <a:xfrm>
            <a:off x="6476887" y="210700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F86CA6C-C41E-D9D5-DE38-72A320215044}"/>
              </a:ext>
            </a:extLst>
          </p:cNvPr>
          <p:cNvSpPr/>
          <p:nvPr/>
        </p:nvSpPr>
        <p:spPr>
          <a:xfrm>
            <a:off x="6476890" y="2453411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AD2F5E-0497-DDAD-1385-9606C8B12019}"/>
              </a:ext>
            </a:extLst>
          </p:cNvPr>
          <p:cNvSpPr/>
          <p:nvPr/>
        </p:nvSpPr>
        <p:spPr>
          <a:xfrm>
            <a:off x="6476890" y="276929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52C1D29-96C0-D5A9-1451-66DDA3D949F2}"/>
              </a:ext>
            </a:extLst>
          </p:cNvPr>
          <p:cNvSpPr/>
          <p:nvPr/>
        </p:nvSpPr>
        <p:spPr>
          <a:xfrm>
            <a:off x="6476887" y="308907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54BE6CC-4953-5C70-0456-E92F831258F3}"/>
              </a:ext>
            </a:extLst>
          </p:cNvPr>
          <p:cNvSpPr/>
          <p:nvPr/>
        </p:nvSpPr>
        <p:spPr>
          <a:xfrm>
            <a:off x="6475794" y="338487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AC048BB-BE4B-6C8A-FBC9-1B8E7CE4C078}"/>
              </a:ext>
            </a:extLst>
          </p:cNvPr>
          <p:cNvSpPr/>
          <p:nvPr/>
        </p:nvSpPr>
        <p:spPr>
          <a:xfrm>
            <a:off x="6476888" y="3712569"/>
            <a:ext cx="1322500" cy="88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7FB0C5-7C78-6991-FDF0-EB9A45639BCC}"/>
              </a:ext>
            </a:extLst>
          </p:cNvPr>
          <p:cNvSpPr/>
          <p:nvPr/>
        </p:nvSpPr>
        <p:spPr>
          <a:xfrm>
            <a:off x="6468830" y="4038797"/>
            <a:ext cx="1322500" cy="88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BA63D1E-DE46-56D6-64FD-6A45D3CB9661}"/>
              </a:ext>
            </a:extLst>
          </p:cNvPr>
          <p:cNvSpPr/>
          <p:nvPr/>
        </p:nvSpPr>
        <p:spPr>
          <a:xfrm>
            <a:off x="6460605" y="4428633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1FD3C8E-7CF4-2AA5-209E-FF3B77A5EBAC}"/>
              </a:ext>
            </a:extLst>
          </p:cNvPr>
          <p:cNvSpPr/>
          <p:nvPr/>
        </p:nvSpPr>
        <p:spPr>
          <a:xfrm>
            <a:off x="6460605" y="4754882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6201637-0C62-F734-0D8D-2846947B7622}"/>
              </a:ext>
            </a:extLst>
          </p:cNvPr>
          <p:cNvSpPr>
            <a:spLocks/>
          </p:cNvSpPr>
          <p:nvPr/>
        </p:nvSpPr>
        <p:spPr>
          <a:xfrm>
            <a:off x="8355545" y="1792565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7534C9D-E3E7-D7EC-460F-3C4FB9725FFF}"/>
              </a:ext>
            </a:extLst>
          </p:cNvPr>
          <p:cNvSpPr/>
          <p:nvPr/>
        </p:nvSpPr>
        <p:spPr>
          <a:xfrm>
            <a:off x="8355539" y="210700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94C322-A702-F8AA-E231-46B012AF0B5B}"/>
              </a:ext>
            </a:extLst>
          </p:cNvPr>
          <p:cNvSpPr/>
          <p:nvPr/>
        </p:nvSpPr>
        <p:spPr>
          <a:xfrm>
            <a:off x="8355542" y="2453411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E6D6F13-866E-0FFB-1F6F-24B5E052B362}"/>
              </a:ext>
            </a:extLst>
          </p:cNvPr>
          <p:cNvSpPr/>
          <p:nvPr/>
        </p:nvSpPr>
        <p:spPr>
          <a:xfrm>
            <a:off x="8355542" y="276929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F9E2E8C-361D-EB48-2BE0-90915AE0FCDF}"/>
              </a:ext>
            </a:extLst>
          </p:cNvPr>
          <p:cNvSpPr/>
          <p:nvPr/>
        </p:nvSpPr>
        <p:spPr>
          <a:xfrm>
            <a:off x="8355539" y="308907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B4FD1B1-953D-86C9-5A2B-8A55D69A0DD2}"/>
              </a:ext>
            </a:extLst>
          </p:cNvPr>
          <p:cNvSpPr/>
          <p:nvPr/>
        </p:nvSpPr>
        <p:spPr>
          <a:xfrm>
            <a:off x="8354446" y="338487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EEEE2E-0AAC-92E7-F021-C98C4AD30E22}"/>
              </a:ext>
            </a:extLst>
          </p:cNvPr>
          <p:cNvSpPr/>
          <p:nvPr/>
        </p:nvSpPr>
        <p:spPr>
          <a:xfrm>
            <a:off x="8355540" y="3712569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B7D6838-3583-1D19-3594-79C8E49B1701}"/>
              </a:ext>
            </a:extLst>
          </p:cNvPr>
          <p:cNvSpPr/>
          <p:nvPr/>
        </p:nvSpPr>
        <p:spPr>
          <a:xfrm>
            <a:off x="8347482" y="403879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1D5E49D-3F32-144D-E063-72B6807006EB}"/>
              </a:ext>
            </a:extLst>
          </p:cNvPr>
          <p:cNvSpPr/>
          <p:nvPr/>
        </p:nvSpPr>
        <p:spPr>
          <a:xfrm>
            <a:off x="8339257" y="4428633"/>
            <a:ext cx="1322500" cy="8824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ACF5C26-CC03-C88E-78F4-C680F8CD474B}"/>
              </a:ext>
            </a:extLst>
          </p:cNvPr>
          <p:cNvSpPr/>
          <p:nvPr/>
        </p:nvSpPr>
        <p:spPr>
          <a:xfrm>
            <a:off x="8339257" y="4754882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E79FAFB-56D5-F3A3-198E-8FF1BBEFFF4C}"/>
              </a:ext>
            </a:extLst>
          </p:cNvPr>
          <p:cNvSpPr>
            <a:spLocks/>
          </p:cNvSpPr>
          <p:nvPr/>
        </p:nvSpPr>
        <p:spPr>
          <a:xfrm>
            <a:off x="10269877" y="1792565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927E633-7383-AE98-CBD0-24FD75501001}"/>
              </a:ext>
            </a:extLst>
          </p:cNvPr>
          <p:cNvSpPr/>
          <p:nvPr/>
        </p:nvSpPr>
        <p:spPr>
          <a:xfrm>
            <a:off x="10269871" y="210700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C63AE63-8712-E6FB-8B9D-32EDB07B6071}"/>
              </a:ext>
            </a:extLst>
          </p:cNvPr>
          <p:cNvSpPr/>
          <p:nvPr/>
        </p:nvSpPr>
        <p:spPr>
          <a:xfrm>
            <a:off x="10269874" y="2453411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D9162BE-270B-8981-E76D-ECD95096948B}"/>
              </a:ext>
            </a:extLst>
          </p:cNvPr>
          <p:cNvSpPr/>
          <p:nvPr/>
        </p:nvSpPr>
        <p:spPr>
          <a:xfrm>
            <a:off x="10269874" y="276929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E05AE2E-7264-6DFB-99F3-3F31D0D77131}"/>
              </a:ext>
            </a:extLst>
          </p:cNvPr>
          <p:cNvSpPr/>
          <p:nvPr/>
        </p:nvSpPr>
        <p:spPr>
          <a:xfrm>
            <a:off x="10269871" y="3089076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20E8DB4-7129-88ED-8B0F-F07CAAC0AA4E}"/>
              </a:ext>
            </a:extLst>
          </p:cNvPr>
          <p:cNvSpPr/>
          <p:nvPr/>
        </p:nvSpPr>
        <p:spPr>
          <a:xfrm>
            <a:off x="10268778" y="338487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5C81BC6-EDC3-6326-F9C3-1DB3672D8DC2}"/>
              </a:ext>
            </a:extLst>
          </p:cNvPr>
          <p:cNvSpPr/>
          <p:nvPr/>
        </p:nvSpPr>
        <p:spPr>
          <a:xfrm>
            <a:off x="10269872" y="3712569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F934609-E525-953A-81B0-5E648C0528C9}"/>
              </a:ext>
            </a:extLst>
          </p:cNvPr>
          <p:cNvSpPr/>
          <p:nvPr/>
        </p:nvSpPr>
        <p:spPr>
          <a:xfrm>
            <a:off x="10261814" y="4038797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1F1C99A-814D-6481-12FE-939300AF8961}"/>
              </a:ext>
            </a:extLst>
          </p:cNvPr>
          <p:cNvSpPr/>
          <p:nvPr/>
        </p:nvSpPr>
        <p:spPr>
          <a:xfrm>
            <a:off x="10253589" y="4428633"/>
            <a:ext cx="1322500" cy="882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8C7C58E-4776-6BD4-9379-D7EB9A1169F7}"/>
              </a:ext>
            </a:extLst>
          </p:cNvPr>
          <p:cNvSpPr/>
          <p:nvPr/>
        </p:nvSpPr>
        <p:spPr>
          <a:xfrm>
            <a:off x="10253589" y="4730224"/>
            <a:ext cx="1322500" cy="882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37AAE2D-B89B-CB63-77A8-AE39FA750B35}"/>
              </a:ext>
            </a:extLst>
          </p:cNvPr>
          <p:cNvSpPr txBox="1"/>
          <p:nvPr/>
        </p:nvSpPr>
        <p:spPr>
          <a:xfrm>
            <a:off x="234661" y="2008091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40367EA-7250-86B6-8290-940DC117A48A}"/>
              </a:ext>
            </a:extLst>
          </p:cNvPr>
          <p:cNvSpPr txBox="1"/>
          <p:nvPr/>
        </p:nvSpPr>
        <p:spPr>
          <a:xfrm>
            <a:off x="222998" y="2359033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Week 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21A3854-88A5-1482-D621-B14D4CDE0DD1}"/>
              </a:ext>
            </a:extLst>
          </p:cNvPr>
          <p:cNvSpPr txBox="1"/>
          <p:nvPr/>
        </p:nvSpPr>
        <p:spPr>
          <a:xfrm>
            <a:off x="234661" y="2675440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Week 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106063-3985-D206-3264-978C627D033F}"/>
              </a:ext>
            </a:extLst>
          </p:cNvPr>
          <p:cNvSpPr txBox="1"/>
          <p:nvPr/>
        </p:nvSpPr>
        <p:spPr>
          <a:xfrm>
            <a:off x="231223" y="2988954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 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0E02E4D-167F-E662-0E87-E0318B03543E}"/>
              </a:ext>
            </a:extLst>
          </p:cNvPr>
          <p:cNvSpPr txBox="1"/>
          <p:nvPr/>
        </p:nvSpPr>
        <p:spPr>
          <a:xfrm>
            <a:off x="240123" y="3291214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 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4D4D02C-C0C6-3F2A-7A0B-7D22D969503F}"/>
              </a:ext>
            </a:extLst>
          </p:cNvPr>
          <p:cNvSpPr txBox="1"/>
          <p:nvPr/>
        </p:nvSpPr>
        <p:spPr>
          <a:xfrm>
            <a:off x="239280" y="3618191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Week 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7E9A7D9-4299-52CA-BC5E-8F1E99F760BD}"/>
              </a:ext>
            </a:extLst>
          </p:cNvPr>
          <p:cNvSpPr txBox="1"/>
          <p:nvPr/>
        </p:nvSpPr>
        <p:spPr>
          <a:xfrm>
            <a:off x="231223" y="3944419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Week 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2189A9-C0A3-EAEC-9A7B-7EB79E003507}"/>
              </a:ext>
            </a:extLst>
          </p:cNvPr>
          <p:cNvSpPr txBox="1"/>
          <p:nvPr/>
        </p:nvSpPr>
        <p:spPr>
          <a:xfrm>
            <a:off x="222998" y="4334255"/>
            <a:ext cx="689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Week 9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446A50-A919-A548-D3EF-075194C47AE1}"/>
              </a:ext>
            </a:extLst>
          </p:cNvPr>
          <p:cNvSpPr txBox="1"/>
          <p:nvPr/>
        </p:nvSpPr>
        <p:spPr>
          <a:xfrm>
            <a:off x="222998" y="4660504"/>
            <a:ext cx="77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Week 10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3C8C4FD-5FC8-8174-9437-9C375ECBA06D}"/>
              </a:ext>
            </a:extLst>
          </p:cNvPr>
          <p:cNvSpPr/>
          <p:nvPr/>
        </p:nvSpPr>
        <p:spPr>
          <a:xfrm>
            <a:off x="1048138" y="5015528"/>
            <a:ext cx="45719" cy="4213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876E50B-BAF7-6A58-03DE-6A87AE3C02D5}"/>
              </a:ext>
            </a:extLst>
          </p:cNvPr>
          <p:cNvSpPr txBox="1"/>
          <p:nvPr/>
        </p:nvSpPr>
        <p:spPr>
          <a:xfrm>
            <a:off x="1093857" y="4945205"/>
            <a:ext cx="14175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Finalize project scope, Objectives and Deliverables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Requirement Gathering and User Persona definition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Develop Project plan and timeline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ADCEBB74-3C5B-D49B-C453-420EE465AAB2}"/>
              </a:ext>
            </a:extLst>
          </p:cNvPr>
          <p:cNvSpPr/>
          <p:nvPr/>
        </p:nvSpPr>
        <p:spPr>
          <a:xfrm>
            <a:off x="1048137" y="5684247"/>
            <a:ext cx="45719" cy="4213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530AC3A-5697-E7B3-8B4D-76D693B9E5B8}"/>
              </a:ext>
            </a:extLst>
          </p:cNvPr>
          <p:cNvSpPr/>
          <p:nvPr/>
        </p:nvSpPr>
        <p:spPr>
          <a:xfrm>
            <a:off x="1052416" y="6340088"/>
            <a:ext cx="45719" cy="4213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720F4573-E3FC-5945-CF14-6B08B08CE993}"/>
              </a:ext>
            </a:extLst>
          </p:cNvPr>
          <p:cNvSpPr/>
          <p:nvPr/>
        </p:nvSpPr>
        <p:spPr>
          <a:xfrm>
            <a:off x="2813546" y="4995423"/>
            <a:ext cx="45719" cy="4213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B7634D-97CE-0F65-D737-CC3D290EF465}"/>
              </a:ext>
            </a:extLst>
          </p:cNvPr>
          <p:cNvSpPr txBox="1"/>
          <p:nvPr/>
        </p:nvSpPr>
        <p:spPr>
          <a:xfrm>
            <a:off x="2859265" y="4925100"/>
            <a:ext cx="1706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Design the overall architecture for integrating Adobe Analytics and Adobe Target with AEM.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Develop wireframes and design prototypes for personalized content experiences.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Review and approve design and architecture plans.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7F006F03-705F-83F9-0F35-3C113E54D79B}"/>
              </a:ext>
            </a:extLst>
          </p:cNvPr>
          <p:cNvSpPr/>
          <p:nvPr/>
        </p:nvSpPr>
        <p:spPr>
          <a:xfrm>
            <a:off x="2813546" y="5556252"/>
            <a:ext cx="45719" cy="4213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3D2B6A79-A901-7896-A17C-E9BD83BFF2AB}"/>
              </a:ext>
            </a:extLst>
          </p:cNvPr>
          <p:cNvSpPr/>
          <p:nvPr/>
        </p:nvSpPr>
        <p:spPr>
          <a:xfrm>
            <a:off x="2820056" y="6248687"/>
            <a:ext cx="45719" cy="4213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821017F5-3344-CA58-7BC9-687F289EF944}"/>
              </a:ext>
            </a:extLst>
          </p:cNvPr>
          <p:cNvSpPr/>
          <p:nvPr/>
        </p:nvSpPr>
        <p:spPr>
          <a:xfrm>
            <a:off x="4519931" y="5007826"/>
            <a:ext cx="45719" cy="4213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A794357-7DF1-B958-A1AB-C05EBC054FC4}"/>
              </a:ext>
            </a:extLst>
          </p:cNvPr>
          <p:cNvSpPr txBox="1"/>
          <p:nvPr/>
        </p:nvSpPr>
        <p:spPr>
          <a:xfrm>
            <a:off x="4565650" y="4937503"/>
            <a:ext cx="17063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Implement Adobe Analytics for data collection and analysis.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Integrate Adobe Target for personalized content delivery.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Develop real-time customization features and basic user segmentation.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09002B4-FEBF-44BA-5113-B46654625DB0}"/>
              </a:ext>
            </a:extLst>
          </p:cNvPr>
          <p:cNvSpPr/>
          <p:nvPr/>
        </p:nvSpPr>
        <p:spPr>
          <a:xfrm>
            <a:off x="4518662" y="5523560"/>
            <a:ext cx="45719" cy="4213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2891E561-594B-C680-C9C2-6CB3A2A7EA47}"/>
              </a:ext>
            </a:extLst>
          </p:cNvPr>
          <p:cNvSpPr/>
          <p:nvPr/>
        </p:nvSpPr>
        <p:spPr>
          <a:xfrm>
            <a:off x="4519931" y="6150514"/>
            <a:ext cx="45719" cy="42135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A817C759-3415-784E-F058-9138C87DA06C}"/>
              </a:ext>
            </a:extLst>
          </p:cNvPr>
          <p:cNvSpPr/>
          <p:nvPr/>
        </p:nvSpPr>
        <p:spPr>
          <a:xfrm>
            <a:off x="6317754" y="5015528"/>
            <a:ext cx="45719" cy="4213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66C26EE-EEC0-9DF9-60BE-D73899884D5C}"/>
              </a:ext>
            </a:extLst>
          </p:cNvPr>
          <p:cNvSpPr txBox="1"/>
          <p:nvPr/>
        </p:nvSpPr>
        <p:spPr>
          <a:xfrm>
            <a:off x="6363473" y="4945205"/>
            <a:ext cx="17063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Conduct initial testing of core features and integrations.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Perform usability testing to ensure personalized content meets user needs.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Fix bugs and refine features based on testing feedback.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1067947B-E0F4-606B-AF22-FD68FC32F026}"/>
              </a:ext>
            </a:extLst>
          </p:cNvPr>
          <p:cNvSpPr/>
          <p:nvPr/>
        </p:nvSpPr>
        <p:spPr>
          <a:xfrm>
            <a:off x="6317754" y="5576357"/>
            <a:ext cx="45719" cy="4213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DE5F1F5A-F9AF-8EF9-663C-645DE1F1F965}"/>
              </a:ext>
            </a:extLst>
          </p:cNvPr>
          <p:cNvSpPr/>
          <p:nvPr/>
        </p:nvSpPr>
        <p:spPr>
          <a:xfrm>
            <a:off x="6317754" y="6158216"/>
            <a:ext cx="45719" cy="4213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FCF2D598-CA5F-F61D-F0E7-2E4C5B793212}"/>
              </a:ext>
            </a:extLst>
          </p:cNvPr>
          <p:cNvSpPr/>
          <p:nvPr/>
        </p:nvSpPr>
        <p:spPr>
          <a:xfrm>
            <a:off x="8161296" y="4995423"/>
            <a:ext cx="45719" cy="42135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9529A5C-7E0D-1195-D5D8-9C768C4F080F}"/>
              </a:ext>
            </a:extLst>
          </p:cNvPr>
          <p:cNvSpPr txBox="1"/>
          <p:nvPr/>
        </p:nvSpPr>
        <p:spPr>
          <a:xfrm>
            <a:off x="8207015" y="4925100"/>
            <a:ext cx="17063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Prepare the deployment plan and conduct final reviews.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Set up monitoring and reporting tools for performance tracking.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E29CF9F-C63A-1BFD-4F9E-BAACBF928A73}"/>
              </a:ext>
            </a:extLst>
          </p:cNvPr>
          <p:cNvSpPr/>
          <p:nvPr/>
        </p:nvSpPr>
        <p:spPr>
          <a:xfrm>
            <a:off x="8161296" y="5556252"/>
            <a:ext cx="45719" cy="42135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B7EE0CA5-AA20-5DC6-75BA-3900F2DAF363}"/>
              </a:ext>
            </a:extLst>
          </p:cNvPr>
          <p:cNvSpPr/>
          <p:nvPr/>
        </p:nvSpPr>
        <p:spPr>
          <a:xfrm>
            <a:off x="10197821" y="4995423"/>
            <a:ext cx="45719" cy="4213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C3701E9-2F6A-539F-46CA-A834C7E748EA}"/>
              </a:ext>
            </a:extLst>
          </p:cNvPr>
          <p:cNvSpPr txBox="1"/>
          <p:nvPr/>
        </p:nvSpPr>
        <p:spPr>
          <a:xfrm>
            <a:off x="10268778" y="4970263"/>
            <a:ext cx="17063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Condensed" panose="020B0502040204020203" pitchFamily="34" charset="0"/>
              </a:rPr>
              <a:t>Deploy the MVP to the live environment.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Monitor performance and user engagement metrics.</a:t>
            </a:r>
          </a:p>
          <a:p>
            <a:endParaRPr lang="en-US" sz="1100" dirty="0">
              <a:latin typeface="Bahnschrift Condensed" panose="020B0502040204020203" pitchFamily="34" charset="0"/>
            </a:endParaRPr>
          </a:p>
          <a:p>
            <a:r>
              <a:rPr lang="en-US" sz="1100" dirty="0">
                <a:latin typeface="Bahnschrift Condensed" panose="020B0502040204020203" pitchFamily="34" charset="0"/>
              </a:rPr>
              <a:t> Provide post-launch support and address any immediate issues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1F74AA0-DF37-12C4-0BA1-875DDAC79257}"/>
              </a:ext>
            </a:extLst>
          </p:cNvPr>
          <p:cNvSpPr/>
          <p:nvPr/>
        </p:nvSpPr>
        <p:spPr>
          <a:xfrm>
            <a:off x="10199476" y="5523560"/>
            <a:ext cx="45719" cy="4213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4BA8262B-200E-6161-2023-8829BCFB2E41}"/>
              </a:ext>
            </a:extLst>
          </p:cNvPr>
          <p:cNvSpPr/>
          <p:nvPr/>
        </p:nvSpPr>
        <p:spPr>
          <a:xfrm>
            <a:off x="10197821" y="6059462"/>
            <a:ext cx="45719" cy="4556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1" name="Graphic 210" descr="Folder Search with solid fill">
            <a:extLst>
              <a:ext uri="{FF2B5EF4-FFF2-40B4-BE49-F238E27FC236}">
                <a16:creationId xmlns:a16="http://schemas.microsoft.com/office/drawing/2014/main" id="{9CB13A36-8090-9E05-A4EB-6C1490E95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827" y="208466"/>
            <a:ext cx="505106" cy="505106"/>
          </a:xfrm>
          <a:prstGeom prst="rect">
            <a:avLst/>
          </a:prstGeom>
        </p:spPr>
      </p:pic>
      <p:pic>
        <p:nvPicPr>
          <p:cNvPr id="213" name="Graphic 212" descr="Architecture with solid fill">
            <a:extLst>
              <a:ext uri="{FF2B5EF4-FFF2-40B4-BE49-F238E27FC236}">
                <a16:creationId xmlns:a16="http://schemas.microsoft.com/office/drawing/2014/main" id="{E56CCC35-D08B-96C1-47A8-2555EFD7E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8157" y="222075"/>
            <a:ext cx="505107" cy="505107"/>
          </a:xfrm>
          <a:prstGeom prst="rect">
            <a:avLst/>
          </a:prstGeom>
        </p:spPr>
      </p:pic>
      <p:pic>
        <p:nvPicPr>
          <p:cNvPr id="215" name="Graphic 214" descr="Programmer male with solid fill">
            <a:extLst>
              <a:ext uri="{FF2B5EF4-FFF2-40B4-BE49-F238E27FC236}">
                <a16:creationId xmlns:a16="http://schemas.microsoft.com/office/drawing/2014/main" id="{8A721623-D17F-9D0F-45B4-2834703E1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2561" y="192626"/>
            <a:ext cx="499911" cy="499911"/>
          </a:xfrm>
          <a:prstGeom prst="rect">
            <a:avLst/>
          </a:prstGeom>
        </p:spPr>
      </p:pic>
      <p:pic>
        <p:nvPicPr>
          <p:cNvPr id="217" name="Graphic 216" descr="Clipboard Mixed with solid fill">
            <a:extLst>
              <a:ext uri="{FF2B5EF4-FFF2-40B4-BE49-F238E27FC236}">
                <a16:creationId xmlns:a16="http://schemas.microsoft.com/office/drawing/2014/main" id="{CA3E0382-A724-DC31-9879-47C63E041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4236" y="219653"/>
            <a:ext cx="505107" cy="505107"/>
          </a:xfrm>
          <a:prstGeom prst="rect">
            <a:avLst/>
          </a:prstGeom>
        </p:spPr>
      </p:pic>
      <p:pic>
        <p:nvPicPr>
          <p:cNvPr id="219" name="Graphic 218" descr="Tools with solid fill">
            <a:extLst>
              <a:ext uri="{FF2B5EF4-FFF2-40B4-BE49-F238E27FC236}">
                <a16:creationId xmlns:a16="http://schemas.microsoft.com/office/drawing/2014/main" id="{3E240685-F0A5-D242-763B-CA5C479E7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5844" y="208466"/>
            <a:ext cx="499147" cy="499147"/>
          </a:xfrm>
          <a:prstGeom prst="rect">
            <a:avLst/>
          </a:prstGeom>
        </p:spPr>
      </p:pic>
      <p:pic>
        <p:nvPicPr>
          <p:cNvPr id="221" name="Graphic 220" descr="Thumbs up sign with solid fill">
            <a:extLst>
              <a:ext uri="{FF2B5EF4-FFF2-40B4-BE49-F238E27FC236}">
                <a16:creationId xmlns:a16="http://schemas.microsoft.com/office/drawing/2014/main" id="{EC9794D7-FA1B-2D9A-54C7-90743AFFC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6345" y="22184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203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 S</dc:creator>
  <cp:lastModifiedBy>Radhika  S</cp:lastModifiedBy>
  <cp:revision>2</cp:revision>
  <dcterms:created xsi:type="dcterms:W3CDTF">2024-08-28T11:48:41Z</dcterms:created>
  <dcterms:modified xsi:type="dcterms:W3CDTF">2024-08-29T05:53:29Z</dcterms:modified>
</cp:coreProperties>
</file>