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2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54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2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0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7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1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99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0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5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CB36-D981-4384-B7D7-DF666616F20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D11D-AFD7-493C-994D-F3437B741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B4A2992-955E-42A8-884B-8CAC3A85276B}"/>
              </a:ext>
            </a:extLst>
          </p:cNvPr>
          <p:cNvSpPr/>
          <p:nvPr/>
        </p:nvSpPr>
        <p:spPr>
          <a:xfrm>
            <a:off x="836770" y="6493498"/>
            <a:ext cx="2670964" cy="13384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â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9" y="2216383"/>
            <a:ext cx="1093448" cy="12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4D2EA9A-625A-4E26-8E40-8AA28B727B6F}"/>
              </a:ext>
            </a:extLst>
          </p:cNvPr>
          <p:cNvSpPr/>
          <p:nvPr/>
        </p:nvSpPr>
        <p:spPr>
          <a:xfrm>
            <a:off x="618507" y="894206"/>
            <a:ext cx="5683085" cy="13384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217" y="994034"/>
            <a:ext cx="64960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Arduino</a:t>
            </a:r>
            <a:r>
              <a:rPr lang="ja-JP" altLang="en-US" sz="2800" b="1" dirty="0">
                <a:solidFill>
                  <a:schemeClr val="bg1"/>
                </a:solidFill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とブレッドボードを使った</a:t>
            </a:r>
            <a:endParaRPr lang="en-US" altLang="ja-JP" sz="2800" b="1" dirty="0">
              <a:solidFill>
                <a:schemeClr val="bg1"/>
              </a:solidFill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キット卒業体験</a:t>
            </a:r>
            <a:endParaRPr kumimoji="1" lang="ja-JP" altLang="en-US" sz="4000" b="1" dirty="0">
              <a:solidFill>
                <a:schemeClr val="bg1"/>
              </a:solidFill>
              <a:latin typeface="コーポレート・ロゴＭ" panose="02000600000000000000" pitchFamily="2" charset="-128"/>
              <a:ea typeface="コーポレート・ロゴＭ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297" y="146306"/>
            <a:ext cx="378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RoBoRoBo</a:t>
            </a:r>
            <a:r>
              <a:rPr lang="en-US" altLang="ja-JP" sz="14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Summer Camp 2019</a:t>
            </a:r>
            <a:endParaRPr kumimoji="1" lang="ja-JP" altLang="en-US" sz="14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7457" y="2357491"/>
            <a:ext cx="49279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キットに限界を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　      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感じていませんか？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8620" y="5798092"/>
            <a:ext cx="496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この講座では、ロボットキットを卒業し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Arduino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を使って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ロボットを自分で作れるようになりたい人を募集します。</a:t>
            </a:r>
          </a:p>
        </p:txBody>
      </p:sp>
      <p:pic>
        <p:nvPicPr>
          <p:cNvPr id="11" name="Picture 6" descr="四角爆発">
            <a:extLst>
              <a:ext uri="{FF2B5EF4-FFF2-40B4-BE49-F238E27FC236}">
                <a16:creationId xmlns:a16="http://schemas.microsoft.com/office/drawing/2014/main" id="{456C00B1-883C-43C8-B2C9-44E1F181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7" y="3415826"/>
            <a:ext cx="6368849" cy="19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57266E-0954-4970-AEF2-1B7A8A447E7F}"/>
              </a:ext>
            </a:extLst>
          </p:cNvPr>
          <p:cNvSpPr txBox="1"/>
          <p:nvPr/>
        </p:nvSpPr>
        <p:spPr>
          <a:xfrm>
            <a:off x="1069535" y="3628960"/>
            <a:ext cx="4801314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キットより上のステップに進みたい！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C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言語を使えるようになりたい！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自分でセンサを作れるようになりたい！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723D27-4B3C-48E0-8ACA-357158C5660A}"/>
              </a:ext>
            </a:extLst>
          </p:cNvPr>
          <p:cNvSpPr txBox="1"/>
          <p:nvPr/>
        </p:nvSpPr>
        <p:spPr>
          <a:xfrm>
            <a:off x="1237534" y="5268258"/>
            <a:ext cx="4382930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そんな君にぴったりのセミナーです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!</a:t>
            </a:r>
          </a:p>
        </p:txBody>
      </p:sp>
      <p:pic>
        <p:nvPicPr>
          <p:cNvPr id="12" name="Picture 8" descr="Image result for いらすとや ロボット">
            <a:extLst>
              <a:ext uri="{FF2B5EF4-FFF2-40B4-BE49-F238E27FC236}">
                <a16:creationId xmlns:a16="http://schemas.microsoft.com/office/drawing/2014/main" id="{4E302F9E-103D-4D49-96C8-FE9769D2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48" y="6190194"/>
            <a:ext cx="1963536" cy="183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5A0D99-0F70-42CB-A5D4-03F86B57623A}"/>
              </a:ext>
            </a:extLst>
          </p:cNvPr>
          <p:cNvSpPr txBox="1"/>
          <p:nvPr/>
        </p:nvSpPr>
        <p:spPr>
          <a:xfrm>
            <a:off x="1594339" y="47287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コーポレート・ロゴＭ" panose="02000600000000000000" pitchFamily="2" charset="-128"/>
                <a:ea typeface="コーポレート・ロゴＭ" panose="02000600000000000000" pitchFamily="2" charset="-128"/>
              </a:rPr>
              <a:t>ロボカップ世界大会優勝講師直伝！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496FB1-C943-474D-BCBF-2067AC693C38}"/>
              </a:ext>
            </a:extLst>
          </p:cNvPr>
          <p:cNvSpPr txBox="1"/>
          <p:nvPr/>
        </p:nvSpPr>
        <p:spPr>
          <a:xfrm>
            <a:off x="1567921" y="65368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講座内容</a:t>
            </a:r>
            <a:endParaRPr kumimoji="1" lang="en-US" altLang="ja-JP" b="1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A1639D-FC66-48CE-8F24-022D422C9396}"/>
              </a:ext>
            </a:extLst>
          </p:cNvPr>
          <p:cNvSpPr txBox="1"/>
          <p:nvPr/>
        </p:nvSpPr>
        <p:spPr>
          <a:xfrm>
            <a:off x="1199816" y="687323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自律型ロボットの製作</a:t>
            </a:r>
            <a:endParaRPr kumimoji="1" lang="en-US" altLang="ja-JP" sz="14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587D463-575B-4BBA-8C23-092E7CD7CACA}"/>
              </a:ext>
            </a:extLst>
          </p:cNvPr>
          <p:cNvSpPr txBox="1"/>
          <p:nvPr/>
        </p:nvSpPr>
        <p:spPr>
          <a:xfrm>
            <a:off x="1130118" y="7136114"/>
            <a:ext cx="211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Arduino</a:t>
            </a:r>
            <a:r>
              <a:rPr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プログラミング</a:t>
            </a:r>
            <a:endParaRPr lang="en-US" altLang="ja-JP" sz="12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センサ回路製作</a:t>
            </a:r>
            <a:endParaRPr kumimoji="1" lang="en-US" altLang="ja-JP" sz="12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モータ駆動回路製作</a:t>
            </a:r>
            <a:endParaRPr kumimoji="1" lang="en-US" altLang="ja-JP" sz="12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8AA2F9-5B8F-4413-B552-2146C1BDCF62}"/>
              </a:ext>
            </a:extLst>
          </p:cNvPr>
          <p:cNvSpPr/>
          <p:nvPr/>
        </p:nvSpPr>
        <p:spPr>
          <a:xfrm>
            <a:off x="836770" y="8011000"/>
            <a:ext cx="2682476" cy="1225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7D37ED-B982-4DAB-B284-32264E4CB880}"/>
              </a:ext>
            </a:extLst>
          </p:cNvPr>
          <p:cNvSpPr txBox="1"/>
          <p:nvPr/>
        </p:nvSpPr>
        <p:spPr>
          <a:xfrm>
            <a:off x="1233184" y="805431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当日必要なもの</a:t>
            </a:r>
            <a:endParaRPr kumimoji="1" lang="en-US" altLang="ja-JP" b="1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3BE937-7EFA-4046-9675-62824F4F8E04}"/>
              </a:ext>
            </a:extLst>
          </p:cNvPr>
          <p:cNvSpPr txBox="1"/>
          <p:nvPr/>
        </p:nvSpPr>
        <p:spPr>
          <a:xfrm>
            <a:off x="801334" y="8492717"/>
            <a:ext cx="2764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パソコン</a:t>
            </a:r>
            <a:endParaRPr lang="en-US" altLang="ja-JP" sz="16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（</a:t>
            </a:r>
            <a:r>
              <a:rPr lang="en-US" altLang="ja-JP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Mac OS X 10.7 / Windows 7 </a:t>
            </a:r>
            <a:r>
              <a:rPr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以降） </a:t>
            </a:r>
            <a:endParaRPr lang="en-US" altLang="ja-JP" sz="12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D488DC9-66D4-49DC-9D15-34CF58CA76E6}"/>
              </a:ext>
            </a:extLst>
          </p:cNvPr>
          <p:cNvSpPr/>
          <p:nvPr/>
        </p:nvSpPr>
        <p:spPr>
          <a:xfrm>
            <a:off x="3612041" y="8001168"/>
            <a:ext cx="2479035" cy="1225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E16FC9-05EC-411C-94FC-A8A6E6A2FC0F}"/>
              </a:ext>
            </a:extLst>
          </p:cNvPr>
          <p:cNvSpPr txBox="1"/>
          <p:nvPr/>
        </p:nvSpPr>
        <p:spPr>
          <a:xfrm>
            <a:off x="4382316" y="8051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教材費</a:t>
            </a:r>
            <a:endParaRPr kumimoji="1" lang="en-US" altLang="ja-JP" b="1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7F25CEE-2513-4943-9FDE-4A851ACF81FE}"/>
              </a:ext>
            </a:extLst>
          </p:cNvPr>
          <p:cNvSpPr txBox="1"/>
          <p:nvPr/>
        </p:nvSpPr>
        <p:spPr>
          <a:xfrm>
            <a:off x="4279722" y="8382259"/>
            <a:ext cx="1082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3,000</a:t>
            </a:r>
            <a:r>
              <a:rPr lang="ja-JP" altLang="en-US" sz="20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円</a:t>
            </a:r>
            <a:endParaRPr lang="en-US" altLang="ja-JP" sz="16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60301F-D536-4A00-8598-58EEA5FD7C00}"/>
              </a:ext>
            </a:extLst>
          </p:cNvPr>
          <p:cNvSpPr txBox="1"/>
          <p:nvPr/>
        </p:nvSpPr>
        <p:spPr>
          <a:xfrm>
            <a:off x="3912839" y="873193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作成したロボットは</a:t>
            </a:r>
            <a:endParaRPr kumimoji="1" lang="en-US" altLang="ja-JP" sz="12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お持ち帰りいただけます</a:t>
            </a:r>
            <a:endParaRPr kumimoji="1" lang="en-US" altLang="ja-JP" sz="1200" dirty="0">
              <a:solidFill>
                <a:schemeClr val="bg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16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120</Words>
  <Application>Microsoft Office PowerPoint</Application>
  <PresentationFormat>A4 210 x 297 mm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コーポレート・ロゴＭ</vt:lpstr>
      <vt:lpstr>源ノ角ゴシック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長岡工業高等専門学校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樋口翔太</cp:lastModifiedBy>
  <cp:revision>20</cp:revision>
  <dcterms:created xsi:type="dcterms:W3CDTF">2019-07-10T08:53:24Z</dcterms:created>
  <dcterms:modified xsi:type="dcterms:W3CDTF">2019-09-14T07:16:24Z</dcterms:modified>
</cp:coreProperties>
</file>