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6" r:id="rId1"/>
  </p:sldMasterIdLst>
  <p:notesMasterIdLst>
    <p:notesMasterId r:id="rId2"/>
  </p:notesMasterIdLst>
  <p:sldIdLst>
    <p:sldId id="338" r:id="rId3"/>
    <p:sldId id="339" r:id="rId4"/>
    <p:sldId id="340" r:id="rId5"/>
    <p:sldId id="341" r:id="rId6"/>
    <p:sldId id="342" r:id="rId7"/>
    <p:sldId id="343" r:id="rId8"/>
    <p:sldId id="344" r:id="rId9"/>
    <p:sldId id="345" r:id="rId10"/>
    <p:sldId id="346" r:id="rId11"/>
    <p:sldId id="347" r:id="rId12"/>
    <p:sldId id="349" r:id="rId13"/>
    <p:sldId id="350" r:id="rId14"/>
    <p:sldId id="351"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7" r:id="rId1"/>
    <p:sldLayoutId id="2147483668" r:id="rId2"/>
    <p:sldLayoutId id="2147483669" r:id="rId3"/>
    <p:sldLayoutId id="2147483670" r:id="rId4"/>
    <p:sldLayoutId id="2147483671"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23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B</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4</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6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613524"/>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803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529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52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936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06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527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2024-09-01T02:42:38Z</dcterms:created>
  <dcterms:modified xsi:type="dcterms:W3CDTF">2024-09-12T04:06:04Z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c6d2d850e5454227be220691c8ed36f2</vt:lpwstr>
  </property>
</Properties>
</file>