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2048 Game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HTML, CSS, and JavaScript Implementation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project is a web-based implementation of the classic 2048 puzzle game.</a:t>
            </a:r>
          </a:p>
          <a:p>
            <a:r>
              <a:t>Built using HTML, CSS, and JavaScript.</a:t>
            </a:r>
          </a:p>
          <a:p>
            <a:r>
              <a:t>Objective: Join the numbers to reach the 2048 tile!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Interactive grid-based puzzle.</a:t>
            </a:r>
          </a:p>
          <a:p>
            <a:r>
              <a:t>Score tracking system.</a:t>
            </a:r>
          </a:p>
          <a:p>
            <a:r>
              <a:t>Smooth UI with styled tiles.</a:t>
            </a:r>
          </a:p>
          <a:p>
            <a:r>
              <a:t>Fully responsive design.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Technology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HTML: Structure of the game.</a:t>
            </a:r>
          </a:p>
          <a:p>
            <a:r>
              <a:t>CSS: Styling and layout.</a:t>
            </a:r>
          </a:p>
          <a:p>
            <a:r>
              <a:t>JavaScript: Game logic and interactivity.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• index.html → Defines the game layout</a:t>
            </a:r>
          </a:p>
          <a:p>
            <a:r>
              <a:t>• style.css → Styles the game grid, tiles, and UI</a:t>
            </a:r>
          </a:p>
          <a:p>
            <a:r>
              <a:t>• script.js → Handles gameplay logic, movements, and score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• The game starts with two tiles.</a:t>
            </a:r>
          </a:p>
          <a:p>
            <a:r>
              <a:t>• Use arrow keys to move tiles.</a:t>
            </a:r>
          </a:p>
          <a:p>
            <a:r>
              <a:t>• Merge similar numbers.</a:t>
            </a:r>
          </a:p>
          <a:p>
            <a:r>
              <a:t>• Goal: Reach 2048 tile.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project demonstrates:</a:t>
            </a:r>
          </a:p>
          <a:p>
            <a:r>
              <a:t>Strong grasp of web technologies.</a:t>
            </a:r>
          </a:p>
          <a:p>
            <a:r>
              <a:t>Understanding of game development logic.</a:t>
            </a:r>
          </a:p>
          <a:p>
            <a:r>
              <a:t>Ability to create interactive and engaging projects.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