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95" r:id="rId4"/>
    <p:sldId id="280" r:id="rId5"/>
    <p:sldId id="281" r:id="rId6"/>
    <p:sldId id="279" r:id="rId7"/>
    <p:sldId id="307" r:id="rId8"/>
    <p:sldId id="263" r:id="rId9"/>
    <p:sldId id="264" r:id="rId10"/>
    <p:sldId id="308" r:id="rId11"/>
    <p:sldId id="285" r:id="rId12"/>
    <p:sldId id="286" r:id="rId13"/>
    <p:sldId id="292" r:id="rId14"/>
    <p:sldId id="301" r:id="rId15"/>
    <p:sldId id="302" r:id="rId16"/>
    <p:sldId id="294" r:id="rId17"/>
    <p:sldId id="306" r:id="rId18"/>
    <p:sldId id="277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984" userDrawn="1">
          <p15:clr>
            <a:srgbClr val="A4A3A4"/>
          </p15:clr>
        </p15:guide>
        <p15:guide id="5" pos="384" userDrawn="1">
          <p15:clr>
            <a:srgbClr val="A4A3A4"/>
          </p15:clr>
        </p15:guide>
        <p15:guide id="6" pos="7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35" y="77"/>
      </p:cViewPr>
      <p:guideLst>
        <p:guide orient="horz" pos="2158"/>
        <p:guide pos="3840"/>
        <p:guide orient="horz" pos="432"/>
        <p:guide orient="horz" pos="984"/>
        <p:guide pos="384"/>
        <p:guide pos="7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0FCB3-7840-426C-9CEC-8E7E104E15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45506-6C29-4B95-83B9-A72D87337E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E73E7-0D3E-2DFA-5408-29AD7A6B0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59E99-4754-B84B-5970-FBEB8CDCF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1D8079-C9ED-9C6E-6F4B-6DE0D938E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8E109-6574-383A-D3C4-C9CDDD6B6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A851DD-F207-42C6-AFBE-FCDE52A39A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950" y="685800"/>
            <a:ext cx="110648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OPTIMIZING SAFETY DRIVEN </a:t>
            </a:r>
          </a:p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AID FOR VISUALLY            IMPAIRED 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09600" y="3431407"/>
            <a:ext cx="5486400" cy="2740793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03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Agalya K		(211521205008)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Sruthi AS		(211521205014)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Anbarasi K 		(211521205015)</a:t>
            </a:r>
          </a:p>
        </p:txBody>
      </p:sp>
      <p:sp>
        <p:nvSpPr>
          <p:cNvPr id="6" name="Subtitle 2"/>
          <p:cNvSpPr txBox="1"/>
          <p:nvPr/>
        </p:nvSpPr>
        <p:spPr>
          <a:xfrm>
            <a:off x="6096000" y="3426593"/>
            <a:ext cx="5524500" cy="27407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algn="l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Dr.G.Dhanalakshmi, M.E.,Ph.D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Of The Department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Technology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Panimalar Institute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24E5-9F14-FD09-FB72-9D126389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0502-EAA7-7336-12CC-C378C02E4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109" y="2020682"/>
            <a:ext cx="6398342" cy="140831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Module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Navigation and Alert Module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1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</a:t>
            </a:r>
          </a:p>
        </p:txBody>
      </p:sp>
      <p:sp>
        <p:nvSpPr>
          <p:cNvPr id="5" name="Subtitle 2"/>
          <p:cNvSpPr txBox="1"/>
          <p:nvPr/>
        </p:nvSpPr>
        <p:spPr>
          <a:xfrm>
            <a:off x="307975" y="1674495"/>
            <a:ext cx="8747535" cy="437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</a:pPr>
            <a:endParaRPr lang="en-US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Object Detection Module Objective: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obstacles using ultrasonic sensors placed in four directions.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real-time data to Arduino Uno for processing.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safest direction for movement and avoids collisions.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a buzzer alert when an obstacle is detected.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navigation safety for visually impaired individuals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194" y="1674495"/>
            <a:ext cx="3196344" cy="42286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</a:p>
        </p:txBody>
      </p:sp>
      <p:sp>
        <p:nvSpPr>
          <p:cNvPr id="3" name="Subtitle 2"/>
          <p:cNvSpPr txBox="1"/>
          <p:nvPr/>
        </p:nvSpPr>
        <p:spPr>
          <a:xfrm>
            <a:off x="444499" y="1562233"/>
            <a:ext cx="11049001" cy="4395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Arial" panose="020B0604020202020204" pitchFamily="34" charset="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Alert Module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real-time alerts when an obstacle is detected.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buzzer and speaker to provide audio warnings.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with voice instructions (e.g., "Turn left").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quick response to obstacles for safe navigation.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situational awareness without requiring visual 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095" y="1674996"/>
            <a:ext cx="3367406" cy="39161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70" y="1691005"/>
            <a:ext cx="4579200" cy="3528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20" y="1691640"/>
            <a:ext cx="4985385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Output screenshot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455" y="1983740"/>
            <a:ext cx="4579620" cy="3185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960" y="2079625"/>
            <a:ext cx="4415049" cy="318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Output screenshot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540" y="2202180"/>
            <a:ext cx="4130040" cy="2453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25" y="2202180"/>
            <a:ext cx="4351020" cy="2674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6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EEA447-9B5E-C11D-C24B-A5BD1BA59B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1826" y="1325563"/>
            <a:ext cx="10282084" cy="445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improves safety and mobility for visually impaired people.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Arduino Uno and sensors to detect obstacles.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audio and buzzer alerts.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users navigate with confidence and avoid collisions.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Wearable design is ideal for indoor and outdoor use.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Affordable and user-friendly for wide adoption.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Future-ready with potential upgrades like GPS and AI.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independence and inclusion in daily life.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678B-214E-71BA-DC5A-60DC531C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7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990AD8-9A8E-587F-B7D5-B4D736B0F2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3625" y="1754022"/>
            <a:ext cx="10378162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GPS &amp; Google Maps For outdoor navigation and route guidance.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&amp; Machine Learning Predicts movement of dynamic obstacles.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Bluetooth/Wi-Fi Enables IoT-based remote monitoring for caregivers.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Vibration Alerts Silent feedback option in noisy areas.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 Recognition  Lets users control the system with voice commands.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upgrades will make the device smarter and more helpful in real-world use.</a:t>
            </a:r>
          </a:p>
        </p:txBody>
      </p:sp>
    </p:spTree>
    <p:extLst>
      <p:ext uri="{BB962C8B-B14F-4D97-AF65-F5344CB8AC3E}">
        <p14:creationId xmlns:p14="http://schemas.microsoft.com/office/powerpoint/2010/main" val="26855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215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315" y="1398270"/>
            <a:ext cx="1161415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[1]Bourne, R. R., Flaxman, S. R., Braithwaite, T., Cicinelli, M. V., Das, A., Jonas, J. B., ... &amp; Naidoo, K.(2017). Magnitude, temporal trends, and projections of the global prevalence of blindness anddistance and near vision impairment: a systematic review and meta-analysis. The Lancet Global Health, 5(9), e888-e897..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The Financial Express. (2020). Visual impairment to increase dramatically: Study. Retrieved from https://thefinancialexpress.com.bd/health/visual-impairment to increase-dramatically-study-1579444915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Wiener, W. R., Welsh, R. L., &amp; Blasch, B. B. (2010). Foundations of orientation and mobility(Vol. 1). American Foundation for the Blind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Jawale, R. V., Kadam, M. V., Gaikawad, R. S., &amp; Kondaka, L. S. (2017, September). Ultrasonicnavigation based blind aid for the visually impaired. In 2017 IEEE International Conference onPower, Control, Signals and Instrumentation Engineering (ICPCSI) (pp. 923- 928). IEEE.</a:t>
            </a:r>
            <a:endParaRPr lang="en-US" alt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50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32" y="15808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D15DD9-275B-7160-9C18-A71F10A4041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40358" y="1365884"/>
            <a:ext cx="10311284" cy="445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times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Urban navigation is challenging for visually impaired people due to lack of obstacle awareness.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smart system to improve mobility and safety.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uses sensors placed in four directions to detect obstacles in real time.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buzzer alerts the user when an obstacle is near, followed by audio guidance.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audio instructions help users confidently move in unknown environments.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device is compact and wearable, making it suitable for daily use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  <a:endParaRPr lang="en-IN" sz="6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1D8497-70E5-BC0B-3AAA-0F0B14006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100" y="1680877"/>
            <a:ext cx="113538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Visually impaired individuals face difficulties navigating urban environments due to unexpected obstacles.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aids like white canes and guide dogs offer limited support in crowded or unfamiliar areas.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 smart, wearable system to assist with real-time obstacle detection and navigation.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an obstacle is detected, a buzzer alert and voice guidance help the user move safely.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 instructions enable confident movement even in unknown places.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encourages independent movement, reduces the risk of collisions, and enhances user confidence.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345" y="542902"/>
            <a:ext cx="9364716" cy="891379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17ACF41-D253-1D88-A550-D4A581AE843B}"/>
              </a:ext>
            </a:extLst>
          </p:cNvPr>
          <p:cNvSpPr>
            <a:spLocks noGrp="1"/>
          </p:cNvSpPr>
          <p:nvPr/>
        </p:nvSpPr>
        <p:spPr>
          <a:xfrm>
            <a:off x="876300" y="1730477"/>
            <a:ext cx="11315700" cy="4956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8C0C4A-D905-5FB3-A57C-A3583E3794C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86624" y="1997511"/>
            <a:ext cx="10754319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White canes require physical contact and give limited info on distant obstacles.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 dogs are helpful but expensive and may struggle in complex areas.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GPS apps offer directions but can’t detect nearby physical obstacles.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lack real-time safety feedback and instant environmental alerts.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limitations affect independent and secure movement for visually impaired individuals.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6" name="Subtitle 2"/>
          <p:cNvSpPr txBox="1"/>
          <p:nvPr/>
        </p:nvSpPr>
        <p:spPr>
          <a:xfrm>
            <a:off x="806245" y="2084439"/>
            <a:ext cx="10579509" cy="3805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Obstacle Detection Sensors identify obstacles in four directions and alert users immediately.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Navigation Guidance Audio cues direct users to open paths, reducing physical contact with obstacles.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and Compact Design Lightweight and hands-free, the device helps users move independently and safely.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1500" y="2316480"/>
          <a:ext cx="11049003" cy="362251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8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7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2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IoT-Based Smart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Walking Stick for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Visually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Sharma, P. Verma,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ultrasonic sensors and Arduino to detect obstacles and alert users via buzzer and vibration.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ultrasonic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sensors to detect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obstacles and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alert the user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vibrations and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 feedback.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detection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 and may not be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 in detecting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fast-moving objects.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Wearable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 Aid for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Blind People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Sharma, P. Verma,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a wearable camera with AI and cloud processing to recognize objects and guide users with audio feedback.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Integrates AI-based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recognition for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path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guidance and enhanced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 detection.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and requires a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stable internet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 for cloud</a:t>
                      </a:r>
                    </a:p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1"/>
          <p:cNvSpPr txBox="1"/>
          <p:nvPr/>
        </p:nvSpPr>
        <p:spPr>
          <a:xfrm>
            <a:off x="1524000" y="5460953"/>
            <a:ext cx="9144000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F41C9-DFB4-CB0E-07A6-CB6B0FD9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803A-C809-2D98-FB69-9E717B3FE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571723-1089-1832-5940-6724783F6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55821"/>
              </p:ext>
            </p:extLst>
          </p:nvPr>
        </p:nvGraphicFramePr>
        <p:xfrm>
          <a:off x="1043447" y="1778605"/>
          <a:ext cx="10676605" cy="463484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7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0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5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5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81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Smart Blind Walking Stick Using Arduino and Ultrasonic Sensors</a:t>
                      </a:r>
                      <a:endPara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/>
                        <a:t>M. V. Ramesh, A. Prasad, et al.</a:t>
                      </a:r>
                      <a:endPara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Implements Arduino-based system with ultrasonic sensors and voice module. Alerts users via buzzer and pre-recorded voice messages.</a:t>
                      </a:r>
                      <a:endPara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Voice guidance improves understanding of obstacles. Low cost and easy to implement. Supports real-time updates</a:t>
                      </a:r>
                      <a:endPara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Limited to short range. Pre-recorded messages may not adapt well in dynamic environments.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9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Cane Assisted Mobility for the Visually Impaired</a:t>
                      </a:r>
                      <a:endPara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 Sakhardande, P. Pattanayak, M. Bhowmick</a:t>
                      </a: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ctr"/>
                      <a:endPara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detachable unit with ultrasonic sensors on a white cane. Detects above-knee obstacles and provides haptic (vibration) feedback</a:t>
                      </a: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real-time feedback for above-knee obstacle detection. Easy to attach/detach. Affordable and enhances traditional white cane functionality.</a:t>
                      </a:r>
                      <a:endPara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detects obstacles above knee level. No audio feedback or GPS. Limited range and fewer smart features.</a:t>
                      </a:r>
                    </a:p>
                    <a:p>
                      <a:pPr algn="ctr"/>
                      <a:endPara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8C61148-5B02-4BFE-23B0-49B1734AB3FE}"/>
              </a:ext>
            </a:extLst>
          </p:cNvPr>
          <p:cNvSpPr txBox="1"/>
          <p:nvPr/>
        </p:nvSpPr>
        <p:spPr>
          <a:xfrm>
            <a:off x="1524000" y="5460953"/>
            <a:ext cx="9144000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5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1" y="1562100"/>
            <a:ext cx="5524500" cy="4676968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PLAYER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AURDINO UNO</a:t>
            </a:r>
          </a:p>
          <a:p>
            <a:pPr algn="l">
              <a:buFont typeface="Arial" panose="020B0604020202020204" pitchFamily="34" charset="0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6096000" y="1563370"/>
            <a:ext cx="5524500" cy="3143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C</a:t>
            </a:r>
          </a:p>
          <a:p>
            <a:pPr algn="l">
              <a:buFont typeface="Arial" panose="020B0604020202020204" pitchFamily="34" charset="0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420" y="1860550"/>
            <a:ext cx="4201795" cy="4568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1195</Words>
  <Application>Microsoft Office PowerPoint</Application>
  <PresentationFormat>Widescreen</PresentationFormat>
  <Paragraphs>174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Times New Roman</vt:lpstr>
      <vt:lpstr>Office Theme</vt:lpstr>
      <vt:lpstr>PowerPoint Presentation</vt:lpstr>
      <vt:lpstr>Abstract </vt:lpstr>
      <vt:lpstr> Introduction </vt:lpstr>
      <vt:lpstr>Existing System</vt:lpstr>
      <vt:lpstr>Proposed System</vt:lpstr>
      <vt:lpstr>Literature Survey</vt:lpstr>
      <vt:lpstr>Literature Survey</vt:lpstr>
      <vt:lpstr>System Requirements</vt:lpstr>
      <vt:lpstr>System Architecture</vt:lpstr>
      <vt:lpstr>List of Modules</vt:lpstr>
      <vt:lpstr>Module 1</vt:lpstr>
      <vt:lpstr>Module 2</vt:lpstr>
      <vt:lpstr>Output screenshot</vt:lpstr>
      <vt:lpstr>Output screenshot</vt:lpstr>
      <vt:lpstr>Output screenshot</vt:lpstr>
      <vt:lpstr>Conclusion</vt:lpstr>
      <vt:lpstr>Future Enhancement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Maximus R</dc:creator>
  <cp:lastModifiedBy>anbarasi karunakaran</cp:lastModifiedBy>
  <cp:revision>62</cp:revision>
  <dcterms:created xsi:type="dcterms:W3CDTF">2025-03-20T07:08:00Z</dcterms:created>
  <dcterms:modified xsi:type="dcterms:W3CDTF">2025-05-23T04:55:50Z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E614055DFE8445CCA051851007B14DE6_13</vt:lpwstr>
  </property>
  <property fmtid="{D5CDD505-2E9C-101B-9397-08002B2CF9AE}" pid="3" name="KSOProductBuildVer">
    <vt:lpwstr>1033-12.2.0.21179</vt:lpwstr>
  </property>
</Properties>
</file>