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61" r:id="rId4"/>
    <p:sldId id="259" r:id="rId5"/>
    <p:sldId id="260"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6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936" userDrawn="1">
          <p15:clr>
            <a:srgbClr val="A4A3A4"/>
          </p15:clr>
        </p15:guide>
        <p15:guide id="4" pos="360" userDrawn="1">
          <p15:clr>
            <a:srgbClr val="A4A3A4"/>
          </p15:clr>
        </p15:guide>
        <p15:guide id="5" orient="horz" pos="384" userDrawn="1">
          <p15:clr>
            <a:srgbClr val="A4A3A4"/>
          </p15:clr>
        </p15:guide>
        <p15:guide id="6" pos="7320" userDrawn="1">
          <p15:clr>
            <a:srgbClr val="A4A3A4"/>
          </p15:clr>
        </p15:guide>
        <p15:guide id="7" orient="horz" pos="9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5DC0B8-6561-4F7F-ACB6-D4B61BA836A8}" v="70" dt="2025-03-09T05:43:00.1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showGuides="1">
      <p:cViewPr varScale="1">
        <p:scale>
          <a:sx n="78" d="100"/>
          <a:sy n="78" d="100"/>
        </p:scale>
        <p:origin x="835" y="62"/>
      </p:cViewPr>
      <p:guideLst>
        <p:guide orient="horz" pos="2160"/>
        <p:guide pos="3840"/>
        <p:guide orient="horz" pos="3936"/>
        <p:guide pos="360"/>
        <p:guide orient="horz" pos="384"/>
        <p:guide pos="7320"/>
        <p:guide orient="horz" pos="9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barasi karunakaran" userId="ef9b92e25af901ad" providerId="LiveId" clId="{A3CDBC05-6BC4-40E2-AF09-A57978AE5C15}"/>
    <pc:docChg chg="modSld">
      <pc:chgData name="anbarasi karunakaran" userId="ef9b92e25af901ad" providerId="LiveId" clId="{A3CDBC05-6BC4-40E2-AF09-A57978AE5C15}" dt="2024-11-12T09:33:10.630" v="242" actId="1076"/>
      <pc:docMkLst>
        <pc:docMk/>
      </pc:docMkLst>
      <pc:sldChg chg="addSp delSp modSp mod">
        <pc:chgData name="anbarasi karunakaran" userId="ef9b92e25af901ad" providerId="LiveId" clId="{A3CDBC05-6BC4-40E2-AF09-A57978AE5C15}" dt="2024-11-12T09:30:36.338" v="208" actId="5793"/>
        <pc:sldMkLst>
          <pc:docMk/>
          <pc:sldMk cId="2362700550" sldId="263"/>
        </pc:sldMkLst>
      </pc:sldChg>
      <pc:sldChg chg="addSp delSp modSp mod">
        <pc:chgData name="anbarasi karunakaran" userId="ef9b92e25af901ad" providerId="LiveId" clId="{A3CDBC05-6BC4-40E2-AF09-A57978AE5C15}" dt="2024-11-12T09:30:55.574" v="214" actId="5793"/>
        <pc:sldMkLst>
          <pc:docMk/>
          <pc:sldMk cId="994589557" sldId="264"/>
        </pc:sldMkLst>
      </pc:sldChg>
      <pc:sldChg chg="modSp mod">
        <pc:chgData name="anbarasi karunakaran" userId="ef9b92e25af901ad" providerId="LiveId" clId="{A3CDBC05-6BC4-40E2-AF09-A57978AE5C15}" dt="2024-11-12T09:31:10.876" v="219" actId="5793"/>
        <pc:sldMkLst>
          <pc:docMk/>
          <pc:sldMk cId="1402532819" sldId="265"/>
        </pc:sldMkLst>
      </pc:sldChg>
      <pc:sldChg chg="modSp mod">
        <pc:chgData name="anbarasi karunakaran" userId="ef9b92e25af901ad" providerId="LiveId" clId="{A3CDBC05-6BC4-40E2-AF09-A57978AE5C15}" dt="2024-11-12T09:31:27.902" v="227" actId="5793"/>
        <pc:sldMkLst>
          <pc:docMk/>
          <pc:sldMk cId="452513753" sldId="266"/>
        </pc:sldMkLst>
      </pc:sldChg>
      <pc:sldChg chg="modSp mod">
        <pc:chgData name="anbarasi karunakaran" userId="ef9b92e25af901ad" providerId="LiveId" clId="{A3CDBC05-6BC4-40E2-AF09-A57978AE5C15}" dt="2024-11-12T09:31:42.827" v="231" actId="5793"/>
        <pc:sldMkLst>
          <pc:docMk/>
          <pc:sldMk cId="2120845067" sldId="267"/>
        </pc:sldMkLst>
      </pc:sldChg>
      <pc:sldChg chg="modSp mod">
        <pc:chgData name="anbarasi karunakaran" userId="ef9b92e25af901ad" providerId="LiveId" clId="{A3CDBC05-6BC4-40E2-AF09-A57978AE5C15}" dt="2024-11-12T09:32:12.173" v="236" actId="1076"/>
        <pc:sldMkLst>
          <pc:docMk/>
          <pc:sldMk cId="690048127" sldId="274"/>
        </pc:sldMkLst>
      </pc:sldChg>
      <pc:sldChg chg="addSp delSp modSp mod">
        <pc:chgData name="anbarasi karunakaran" userId="ef9b92e25af901ad" providerId="LiveId" clId="{A3CDBC05-6BC4-40E2-AF09-A57978AE5C15}" dt="2024-11-12T09:33:10.630" v="242" actId="1076"/>
        <pc:sldMkLst>
          <pc:docMk/>
          <pc:sldMk cId="1362186983" sldId="275"/>
        </pc:sldMkLst>
      </pc:sldChg>
      <pc:sldChg chg="modSp mod">
        <pc:chgData name="anbarasi karunakaran" userId="ef9b92e25af901ad" providerId="LiveId" clId="{A3CDBC05-6BC4-40E2-AF09-A57978AE5C15}" dt="2024-11-12T09:27:20.652" v="186"/>
        <pc:sldMkLst>
          <pc:docMk/>
          <pc:sldMk cId="3411874417" sldId="276"/>
        </pc:sldMkLst>
      </pc:sldChg>
    </pc:docChg>
  </pc:docChgLst>
  <pc:docChgLst>
    <pc:chgData name="anbarasi karunakaran" userId="ef9b92e25af901ad" providerId="LiveId" clId="{895DC0B8-6561-4F7F-ACB6-D4B61BA836A8}"/>
    <pc:docChg chg="undo redo custSel modSld">
      <pc:chgData name="anbarasi karunakaran" userId="ef9b92e25af901ad" providerId="LiveId" clId="{895DC0B8-6561-4F7F-ACB6-D4B61BA836A8}" dt="2025-05-15T17:41:07.722" v="1194" actId="12"/>
      <pc:docMkLst>
        <pc:docMk/>
      </pc:docMkLst>
      <pc:sldChg chg="modSp mod">
        <pc:chgData name="anbarasi karunakaran" userId="ef9b92e25af901ad" providerId="LiveId" clId="{895DC0B8-6561-4F7F-ACB6-D4B61BA836A8}" dt="2025-03-30T13:22:53.864" v="1168" actId="20577"/>
        <pc:sldMkLst>
          <pc:docMk/>
          <pc:sldMk cId="4063371777" sldId="256"/>
        </pc:sldMkLst>
        <pc:spChg chg="mod">
          <ac:chgData name="anbarasi karunakaran" userId="ef9b92e25af901ad" providerId="LiveId" clId="{895DC0B8-6561-4F7F-ACB6-D4B61BA836A8}" dt="2025-02-19T06:10:49.746" v="52" actId="1076"/>
          <ac:spMkLst>
            <pc:docMk/>
            <pc:sldMk cId="4063371777" sldId="256"/>
            <ac:spMk id="2" creationId="{A72E17FF-8300-EA13-F7EE-979D6BC17685}"/>
          </ac:spMkLst>
        </pc:spChg>
        <pc:spChg chg="mod">
          <ac:chgData name="anbarasi karunakaran" userId="ef9b92e25af901ad" providerId="LiveId" clId="{895DC0B8-6561-4F7F-ACB6-D4B61BA836A8}" dt="2025-03-30T13:22:53.864" v="1168" actId="20577"/>
          <ac:spMkLst>
            <pc:docMk/>
            <pc:sldMk cId="4063371777" sldId="256"/>
            <ac:spMk id="4" creationId="{47656E58-1664-7720-1A80-FC74B1FC88F0}"/>
          </ac:spMkLst>
        </pc:spChg>
      </pc:sldChg>
      <pc:sldChg chg="modSp mod">
        <pc:chgData name="anbarasi karunakaran" userId="ef9b92e25af901ad" providerId="LiveId" clId="{895DC0B8-6561-4F7F-ACB6-D4B61BA836A8}" dt="2025-05-15T17:41:07.722" v="1194" actId="12"/>
        <pc:sldMkLst>
          <pc:docMk/>
          <pc:sldMk cId="2763732280" sldId="257"/>
        </pc:sldMkLst>
        <pc:spChg chg="mod">
          <ac:chgData name="anbarasi karunakaran" userId="ef9b92e25af901ad" providerId="LiveId" clId="{895DC0B8-6561-4F7F-ACB6-D4B61BA836A8}" dt="2025-05-15T17:41:07.722" v="1194" actId="12"/>
          <ac:spMkLst>
            <pc:docMk/>
            <pc:sldMk cId="2763732280" sldId="257"/>
            <ac:spMk id="3" creationId="{B3E1224D-AC38-C67C-AA45-A0AA20F820E6}"/>
          </ac:spMkLst>
        </pc:spChg>
      </pc:sldChg>
      <pc:sldChg chg="modSp mod">
        <pc:chgData name="anbarasi karunakaran" userId="ef9b92e25af901ad" providerId="LiveId" clId="{895DC0B8-6561-4F7F-ACB6-D4B61BA836A8}" dt="2025-02-21T13:13:56.603" v="224" actId="1076"/>
        <pc:sldMkLst>
          <pc:docMk/>
          <pc:sldMk cId="1201259521" sldId="259"/>
        </pc:sldMkLst>
        <pc:spChg chg="mod">
          <ac:chgData name="anbarasi karunakaran" userId="ef9b92e25af901ad" providerId="LiveId" clId="{895DC0B8-6561-4F7F-ACB6-D4B61BA836A8}" dt="2025-02-21T13:13:56.603" v="224" actId="1076"/>
          <ac:spMkLst>
            <pc:docMk/>
            <pc:sldMk cId="1201259521" sldId="259"/>
            <ac:spMk id="2" creationId="{239812BB-2E2C-555D-D426-2F2E4228BF2C}"/>
          </ac:spMkLst>
        </pc:spChg>
        <pc:spChg chg="mod">
          <ac:chgData name="anbarasi karunakaran" userId="ef9b92e25af901ad" providerId="LiveId" clId="{895DC0B8-6561-4F7F-ACB6-D4B61BA836A8}" dt="2025-02-21T13:13:53.389" v="223" actId="1076"/>
          <ac:spMkLst>
            <pc:docMk/>
            <pc:sldMk cId="1201259521" sldId="259"/>
            <ac:spMk id="3" creationId="{E17ACF41-D253-1D88-A550-D4A581AE843B}"/>
          </ac:spMkLst>
        </pc:spChg>
      </pc:sldChg>
      <pc:sldChg chg="modSp mod">
        <pc:chgData name="anbarasi karunakaran" userId="ef9b92e25af901ad" providerId="LiveId" clId="{895DC0B8-6561-4F7F-ACB6-D4B61BA836A8}" dt="2025-02-21T13:11:58.997" v="144" actId="113"/>
        <pc:sldMkLst>
          <pc:docMk/>
          <pc:sldMk cId="3437916677" sldId="260"/>
        </pc:sldMkLst>
        <pc:spChg chg="mod">
          <ac:chgData name="anbarasi karunakaran" userId="ef9b92e25af901ad" providerId="LiveId" clId="{895DC0B8-6561-4F7F-ACB6-D4B61BA836A8}" dt="2025-02-21T13:11:58.997" v="144" actId="113"/>
          <ac:spMkLst>
            <pc:docMk/>
            <pc:sldMk cId="3437916677" sldId="260"/>
            <ac:spMk id="3" creationId="{23EA5308-5B23-DBE1-F490-3D9A87B880B1}"/>
          </ac:spMkLst>
        </pc:spChg>
      </pc:sldChg>
      <pc:sldChg chg="modSp mod">
        <pc:chgData name="anbarasi karunakaran" userId="ef9b92e25af901ad" providerId="LiveId" clId="{895DC0B8-6561-4F7F-ACB6-D4B61BA836A8}" dt="2025-02-22T14:58:18.845" v="1113"/>
        <pc:sldMkLst>
          <pc:docMk/>
          <pc:sldMk cId="3842872712" sldId="261"/>
        </pc:sldMkLst>
        <pc:graphicFrameChg chg="mod modGraphic">
          <ac:chgData name="anbarasi karunakaran" userId="ef9b92e25af901ad" providerId="LiveId" clId="{895DC0B8-6561-4F7F-ACB6-D4B61BA836A8}" dt="2025-02-22T14:58:18.845" v="1113"/>
          <ac:graphicFrameMkLst>
            <pc:docMk/>
            <pc:sldMk cId="3842872712" sldId="261"/>
            <ac:graphicFrameMk id="7" creationId="{276FA575-66DB-1E52-AC2A-62AEFF3C1C2F}"/>
          </ac:graphicFrameMkLst>
        </pc:graphicFrameChg>
      </pc:sldChg>
      <pc:sldChg chg="addSp modSp mod">
        <pc:chgData name="anbarasi karunakaran" userId="ef9b92e25af901ad" providerId="LiveId" clId="{895DC0B8-6561-4F7F-ACB6-D4B61BA836A8}" dt="2025-02-21T13:26:50.973" v="327" actId="1076"/>
        <pc:sldMkLst>
          <pc:docMk/>
          <pc:sldMk cId="2362700550" sldId="263"/>
        </pc:sldMkLst>
        <pc:spChg chg="mod">
          <ac:chgData name="anbarasi karunakaran" userId="ef9b92e25af901ad" providerId="LiveId" clId="{895DC0B8-6561-4F7F-ACB6-D4B61BA836A8}" dt="2025-02-21T13:18:58.436" v="247" actId="1076"/>
          <ac:spMkLst>
            <pc:docMk/>
            <pc:sldMk cId="2362700550" sldId="263"/>
            <ac:spMk id="2" creationId="{EFD5BDE2-BFCC-06ED-F6C8-EAD6A7FDDC1D}"/>
          </ac:spMkLst>
        </pc:spChg>
        <pc:spChg chg="mod">
          <ac:chgData name="anbarasi karunakaran" userId="ef9b92e25af901ad" providerId="LiveId" clId="{895DC0B8-6561-4F7F-ACB6-D4B61BA836A8}" dt="2025-02-21T13:26:45.946" v="326" actId="1076"/>
          <ac:spMkLst>
            <pc:docMk/>
            <pc:sldMk cId="2362700550" sldId="263"/>
            <ac:spMk id="4" creationId="{F92D2FC4-9DB2-BB61-97F1-CF62DC9569A0}"/>
          </ac:spMkLst>
        </pc:spChg>
        <pc:spChg chg="add mod">
          <ac:chgData name="anbarasi karunakaran" userId="ef9b92e25af901ad" providerId="LiveId" clId="{895DC0B8-6561-4F7F-ACB6-D4B61BA836A8}" dt="2025-02-21T13:26:50.973" v="327" actId="1076"/>
          <ac:spMkLst>
            <pc:docMk/>
            <pc:sldMk cId="2362700550" sldId="263"/>
            <ac:spMk id="5" creationId="{530B17FF-EFF6-9256-EF64-A88290571D52}"/>
          </ac:spMkLst>
        </pc:spChg>
        <pc:spChg chg="add mod">
          <ac:chgData name="anbarasi karunakaran" userId="ef9b92e25af901ad" providerId="LiveId" clId="{895DC0B8-6561-4F7F-ACB6-D4B61BA836A8}" dt="2025-02-21T13:24:42.227" v="307" actId="12"/>
          <ac:spMkLst>
            <pc:docMk/>
            <pc:sldMk cId="2362700550" sldId="263"/>
            <ac:spMk id="7" creationId="{A7AC3E88-DC77-5B9A-9751-B8EBD2BCDA4D}"/>
          </ac:spMkLst>
        </pc:spChg>
        <pc:spChg chg="add mod">
          <ac:chgData name="anbarasi karunakaran" userId="ef9b92e25af901ad" providerId="LiveId" clId="{895DC0B8-6561-4F7F-ACB6-D4B61BA836A8}" dt="2025-02-21T13:24:32.228" v="304" actId="12"/>
          <ac:spMkLst>
            <pc:docMk/>
            <pc:sldMk cId="2362700550" sldId="263"/>
            <ac:spMk id="9" creationId="{3F3AF72E-9C1E-C6DE-DF7A-53CB9D1CFDE0}"/>
          </ac:spMkLst>
        </pc:spChg>
        <pc:spChg chg="add mod">
          <ac:chgData name="anbarasi karunakaran" userId="ef9b92e25af901ad" providerId="LiveId" clId="{895DC0B8-6561-4F7F-ACB6-D4B61BA836A8}" dt="2025-02-21T13:26:34.271" v="325" actId="1076"/>
          <ac:spMkLst>
            <pc:docMk/>
            <pc:sldMk cId="2362700550" sldId="263"/>
            <ac:spMk id="11" creationId="{9A79611B-96F2-6759-69CF-81660589FE1B}"/>
          </ac:spMkLst>
        </pc:spChg>
      </pc:sldChg>
      <pc:sldChg chg="modSp mod">
        <pc:chgData name="anbarasi karunakaran" userId="ef9b92e25af901ad" providerId="LiveId" clId="{895DC0B8-6561-4F7F-ACB6-D4B61BA836A8}" dt="2025-02-21T13:29:27.794" v="343" actId="1076"/>
        <pc:sldMkLst>
          <pc:docMk/>
          <pc:sldMk cId="994589557" sldId="264"/>
        </pc:sldMkLst>
        <pc:spChg chg="mod">
          <ac:chgData name="anbarasi karunakaran" userId="ef9b92e25af901ad" providerId="LiveId" clId="{895DC0B8-6561-4F7F-ACB6-D4B61BA836A8}" dt="2025-02-21T13:29:27.794" v="343" actId="1076"/>
          <ac:spMkLst>
            <pc:docMk/>
            <pc:sldMk cId="994589557" sldId="264"/>
            <ac:spMk id="4" creationId="{88388A3B-BE8A-F211-4F4F-E366601A43DB}"/>
          </ac:spMkLst>
        </pc:spChg>
      </pc:sldChg>
      <pc:sldChg chg="modSp mod">
        <pc:chgData name="anbarasi karunakaran" userId="ef9b92e25af901ad" providerId="LiveId" clId="{895DC0B8-6561-4F7F-ACB6-D4B61BA836A8}" dt="2025-02-21T13:30:11.567" v="344" actId="2711"/>
        <pc:sldMkLst>
          <pc:docMk/>
          <pc:sldMk cId="1402532819" sldId="265"/>
        </pc:sldMkLst>
        <pc:spChg chg="mod">
          <ac:chgData name="anbarasi karunakaran" userId="ef9b92e25af901ad" providerId="LiveId" clId="{895DC0B8-6561-4F7F-ACB6-D4B61BA836A8}" dt="2025-02-21T13:30:11.567" v="344" actId="2711"/>
          <ac:spMkLst>
            <pc:docMk/>
            <pc:sldMk cId="1402532819" sldId="265"/>
            <ac:spMk id="3" creationId="{B3AFF65B-FA15-6A8E-D982-2FE9A054C613}"/>
          </ac:spMkLst>
        </pc:spChg>
      </pc:sldChg>
      <pc:sldChg chg="addSp delSp modSp mod">
        <pc:chgData name="anbarasi karunakaran" userId="ef9b92e25af901ad" providerId="LiveId" clId="{895DC0B8-6561-4F7F-ACB6-D4B61BA836A8}" dt="2025-03-09T05:43:00.128" v="1157" actId="1076"/>
        <pc:sldMkLst>
          <pc:docMk/>
          <pc:sldMk cId="452513753" sldId="266"/>
        </pc:sldMkLst>
        <pc:spChg chg="add mod">
          <ac:chgData name="anbarasi karunakaran" userId="ef9b92e25af901ad" providerId="LiveId" clId="{895DC0B8-6561-4F7F-ACB6-D4B61BA836A8}" dt="2025-03-09T05:43:00.128" v="1157" actId="1076"/>
          <ac:spMkLst>
            <pc:docMk/>
            <pc:sldMk cId="452513753" sldId="266"/>
            <ac:spMk id="4" creationId="{B9874D2C-334F-3928-A8CA-2106CE7CE43A}"/>
          </ac:spMkLst>
        </pc:spChg>
      </pc:sldChg>
      <pc:sldChg chg="addSp delSp modSp mod">
        <pc:chgData name="anbarasi karunakaran" userId="ef9b92e25af901ad" providerId="LiveId" clId="{895DC0B8-6561-4F7F-ACB6-D4B61BA836A8}" dt="2025-02-21T14:00:36.628" v="402" actId="1076"/>
        <pc:sldMkLst>
          <pc:docMk/>
          <pc:sldMk cId="2120845067" sldId="267"/>
        </pc:sldMkLst>
        <pc:spChg chg="mod">
          <ac:chgData name="anbarasi karunakaran" userId="ef9b92e25af901ad" providerId="LiveId" clId="{895DC0B8-6561-4F7F-ACB6-D4B61BA836A8}" dt="2025-02-21T14:00:36.628" v="402" actId="1076"/>
          <ac:spMkLst>
            <pc:docMk/>
            <pc:sldMk cId="2120845067" sldId="267"/>
            <ac:spMk id="2" creationId="{333B0D37-F9EC-51DD-63F0-B5112225D5DB}"/>
          </ac:spMkLst>
        </pc:spChg>
        <pc:picChg chg="add mod">
          <ac:chgData name="anbarasi karunakaran" userId="ef9b92e25af901ad" providerId="LiveId" clId="{895DC0B8-6561-4F7F-ACB6-D4B61BA836A8}" dt="2025-02-21T14:00:24.744" v="400" actId="14100"/>
          <ac:picMkLst>
            <pc:docMk/>
            <pc:sldMk cId="2120845067" sldId="267"/>
            <ac:picMk id="7" creationId="{3BB18B92-C8D4-F9F7-A32A-B56310B37AD4}"/>
          </ac:picMkLst>
        </pc:picChg>
      </pc:sldChg>
      <pc:sldChg chg="addSp delSp modSp mod">
        <pc:chgData name="anbarasi karunakaran" userId="ef9b92e25af901ad" providerId="LiveId" clId="{895DC0B8-6561-4F7F-ACB6-D4B61BA836A8}" dt="2025-03-09T05:41:31.170" v="1154" actId="1076"/>
        <pc:sldMkLst>
          <pc:docMk/>
          <pc:sldMk cId="1384629165" sldId="268"/>
        </pc:sldMkLst>
        <pc:spChg chg="mod">
          <ac:chgData name="anbarasi karunakaran" userId="ef9b92e25af901ad" providerId="LiveId" clId="{895DC0B8-6561-4F7F-ACB6-D4B61BA836A8}" dt="2025-03-09T05:41:31.170" v="1154" actId="1076"/>
          <ac:spMkLst>
            <pc:docMk/>
            <pc:sldMk cId="1384629165" sldId="268"/>
            <ac:spMk id="2" creationId="{82C60452-C455-3232-9D69-17BDF0D256C2}"/>
          </ac:spMkLst>
        </pc:spChg>
        <pc:spChg chg="mod">
          <ac:chgData name="anbarasi karunakaran" userId="ef9b92e25af901ad" providerId="LiveId" clId="{895DC0B8-6561-4F7F-ACB6-D4B61BA836A8}" dt="2025-02-22T13:49:02.897" v="511" actId="1076"/>
          <ac:spMkLst>
            <pc:docMk/>
            <pc:sldMk cId="1384629165" sldId="268"/>
            <ac:spMk id="3" creationId="{DE21655D-DECF-1E49-E699-DB533DEF8CBB}"/>
          </ac:spMkLst>
        </pc:spChg>
        <pc:picChg chg="add mod">
          <ac:chgData name="anbarasi karunakaran" userId="ef9b92e25af901ad" providerId="LiveId" clId="{895DC0B8-6561-4F7F-ACB6-D4B61BA836A8}" dt="2025-03-09T05:41:26.277" v="1153" actId="14100"/>
          <ac:picMkLst>
            <pc:docMk/>
            <pc:sldMk cId="1384629165" sldId="268"/>
            <ac:picMk id="5" creationId="{1216551B-74B0-2B9D-B9B3-22686311EBAE}"/>
          </ac:picMkLst>
        </pc:picChg>
      </pc:sldChg>
      <pc:sldChg chg="addSp modSp mod">
        <pc:chgData name="anbarasi karunakaran" userId="ef9b92e25af901ad" providerId="LiveId" clId="{895DC0B8-6561-4F7F-ACB6-D4B61BA836A8}" dt="2025-02-22T14:06:04.919" v="523"/>
        <pc:sldMkLst>
          <pc:docMk/>
          <pc:sldMk cId="3174932647" sldId="269"/>
        </pc:sldMkLst>
        <pc:spChg chg="mod">
          <ac:chgData name="anbarasi karunakaran" userId="ef9b92e25af901ad" providerId="LiveId" clId="{895DC0B8-6561-4F7F-ACB6-D4B61BA836A8}" dt="2025-02-22T14:06:03.811" v="522" actId="1076"/>
          <ac:spMkLst>
            <pc:docMk/>
            <pc:sldMk cId="3174932647" sldId="269"/>
            <ac:spMk id="3" creationId="{75F60AE0-931E-DF95-D59E-0251806E61A4}"/>
          </ac:spMkLst>
        </pc:spChg>
        <pc:picChg chg="add mod">
          <ac:chgData name="anbarasi karunakaran" userId="ef9b92e25af901ad" providerId="LiveId" clId="{895DC0B8-6561-4F7F-ACB6-D4B61BA836A8}" dt="2025-02-22T14:06:04.919" v="523"/>
          <ac:picMkLst>
            <pc:docMk/>
            <pc:sldMk cId="3174932647" sldId="269"/>
            <ac:picMk id="4" creationId="{19B3A580-8C09-4F4E-36B7-2222A97D52FE}"/>
          </ac:picMkLst>
        </pc:picChg>
      </pc:sldChg>
      <pc:sldChg chg="addSp delSp modSp mod">
        <pc:chgData name="anbarasi karunakaran" userId="ef9b92e25af901ad" providerId="LiveId" clId="{895DC0B8-6561-4F7F-ACB6-D4B61BA836A8}" dt="2025-03-09T05:23:16.529" v="1145" actId="1076"/>
        <pc:sldMkLst>
          <pc:docMk/>
          <pc:sldMk cId="2135512748" sldId="270"/>
        </pc:sldMkLst>
        <pc:spChg chg="mod">
          <ac:chgData name="anbarasi karunakaran" userId="ef9b92e25af901ad" providerId="LiveId" clId="{895DC0B8-6561-4F7F-ACB6-D4B61BA836A8}" dt="2025-03-09T05:23:08.217" v="1142" actId="1076"/>
          <ac:spMkLst>
            <pc:docMk/>
            <pc:sldMk cId="2135512748" sldId="270"/>
            <ac:spMk id="2" creationId="{C3BD6AF7-CAD6-174A-82E7-4DE861EA415E}"/>
          </ac:spMkLst>
        </pc:spChg>
        <pc:spChg chg="mod">
          <ac:chgData name="anbarasi karunakaran" userId="ef9b92e25af901ad" providerId="LiveId" clId="{895DC0B8-6561-4F7F-ACB6-D4B61BA836A8}" dt="2025-03-09T05:23:02.386" v="1141" actId="14100"/>
          <ac:spMkLst>
            <pc:docMk/>
            <pc:sldMk cId="2135512748" sldId="270"/>
            <ac:spMk id="3" creationId="{73CA2498-2704-3DC2-2FD7-3497EE70D178}"/>
          </ac:spMkLst>
        </pc:spChg>
        <pc:picChg chg="add del mod">
          <ac:chgData name="anbarasi karunakaran" userId="ef9b92e25af901ad" providerId="LiveId" clId="{895DC0B8-6561-4F7F-ACB6-D4B61BA836A8}" dt="2025-03-09T05:23:16.529" v="1145" actId="1076"/>
          <ac:picMkLst>
            <pc:docMk/>
            <pc:sldMk cId="2135512748" sldId="270"/>
            <ac:picMk id="5" creationId="{727926E7-C238-21AC-5A75-8727D3073C21}"/>
          </ac:picMkLst>
        </pc:picChg>
      </pc:sldChg>
      <pc:sldChg chg="addSp modSp mod">
        <pc:chgData name="anbarasi karunakaran" userId="ef9b92e25af901ad" providerId="LiveId" clId="{895DC0B8-6561-4F7F-ACB6-D4B61BA836A8}" dt="2025-02-22T13:19:08.832" v="424" actId="1076"/>
        <pc:sldMkLst>
          <pc:docMk/>
          <pc:sldMk cId="3855968440" sldId="271"/>
        </pc:sldMkLst>
        <pc:picChg chg="add mod">
          <ac:chgData name="anbarasi karunakaran" userId="ef9b92e25af901ad" providerId="LiveId" clId="{895DC0B8-6561-4F7F-ACB6-D4B61BA836A8}" dt="2025-02-22T13:19:08.832" v="424" actId="1076"/>
          <ac:picMkLst>
            <pc:docMk/>
            <pc:sldMk cId="3855968440" sldId="271"/>
            <ac:picMk id="5" creationId="{929C2FE3-0ADC-CDD1-4AC3-31CE03097C0D}"/>
          </ac:picMkLst>
        </pc:picChg>
      </pc:sldChg>
      <pc:sldChg chg="addSp delSp modSp mod">
        <pc:chgData name="anbarasi karunakaran" userId="ef9b92e25af901ad" providerId="LiveId" clId="{895DC0B8-6561-4F7F-ACB6-D4B61BA836A8}" dt="2025-02-22T13:38:45.849" v="507" actId="14100"/>
        <pc:sldMkLst>
          <pc:docMk/>
          <pc:sldMk cId="2195695471" sldId="272"/>
        </pc:sldMkLst>
        <pc:spChg chg="mod">
          <ac:chgData name="anbarasi karunakaran" userId="ef9b92e25af901ad" providerId="LiveId" clId="{895DC0B8-6561-4F7F-ACB6-D4B61BA836A8}" dt="2025-02-22T13:38:27.018" v="504" actId="1076"/>
          <ac:spMkLst>
            <pc:docMk/>
            <pc:sldMk cId="2195695471" sldId="272"/>
            <ac:spMk id="2" creationId="{FFAD71D6-5E81-538F-F77E-E5BD1C0DE75C}"/>
          </ac:spMkLst>
        </pc:spChg>
        <pc:spChg chg="add del mod">
          <ac:chgData name="anbarasi karunakaran" userId="ef9b92e25af901ad" providerId="LiveId" clId="{895DC0B8-6561-4F7F-ACB6-D4B61BA836A8}" dt="2025-02-22T13:38:45.849" v="507" actId="14100"/>
          <ac:spMkLst>
            <pc:docMk/>
            <pc:sldMk cId="2195695471" sldId="272"/>
            <ac:spMk id="3" creationId="{9B71A1EE-2A9E-C853-64DE-6F52C046F821}"/>
          </ac:spMkLst>
        </pc:spChg>
        <pc:picChg chg="add mod modCrop">
          <ac:chgData name="anbarasi karunakaran" userId="ef9b92e25af901ad" providerId="LiveId" clId="{895DC0B8-6561-4F7F-ACB6-D4B61BA836A8}" dt="2025-02-22T13:38:41.952" v="506" actId="1076"/>
          <ac:picMkLst>
            <pc:docMk/>
            <pc:sldMk cId="2195695471" sldId="272"/>
            <ac:picMk id="12" creationId="{0F68C018-EF64-133D-6FB2-0E4AB21A701A}"/>
          </ac:picMkLst>
        </pc:picChg>
      </pc:sldChg>
      <pc:sldChg chg="addSp modSp mod">
        <pc:chgData name="anbarasi karunakaran" userId="ef9b92e25af901ad" providerId="LiveId" clId="{895DC0B8-6561-4F7F-ACB6-D4B61BA836A8}" dt="2025-03-09T05:30:22.796" v="1150" actId="1076"/>
        <pc:sldMkLst>
          <pc:docMk/>
          <pc:sldMk cId="1170863239" sldId="273"/>
        </pc:sldMkLst>
        <pc:spChg chg="mod">
          <ac:chgData name="anbarasi karunakaran" userId="ef9b92e25af901ad" providerId="LiveId" clId="{895DC0B8-6561-4F7F-ACB6-D4B61BA836A8}" dt="2025-03-09T05:23:35.869" v="1148" actId="1076"/>
          <ac:spMkLst>
            <pc:docMk/>
            <pc:sldMk cId="1170863239" sldId="273"/>
            <ac:spMk id="3" creationId="{F5984081-E99D-20A2-5115-D52CFDE587DE}"/>
          </ac:spMkLst>
        </pc:spChg>
        <pc:picChg chg="add mod">
          <ac:chgData name="anbarasi karunakaran" userId="ef9b92e25af901ad" providerId="LiveId" clId="{895DC0B8-6561-4F7F-ACB6-D4B61BA836A8}" dt="2025-03-09T05:30:22.796" v="1150" actId="1076"/>
          <ac:picMkLst>
            <pc:docMk/>
            <pc:sldMk cId="1170863239" sldId="273"/>
            <ac:picMk id="5" creationId="{F9E9962D-DFD2-315D-569F-082BEF039E7B}"/>
          </ac:picMkLst>
        </pc:picChg>
      </pc:sldChg>
      <pc:sldChg chg="modSp mod">
        <pc:chgData name="anbarasi karunakaran" userId="ef9b92e25af901ad" providerId="LiveId" clId="{895DC0B8-6561-4F7F-ACB6-D4B61BA836A8}" dt="2025-02-22T14:37:19.304" v="716" actId="1076"/>
        <pc:sldMkLst>
          <pc:docMk/>
          <pc:sldMk cId="690048127" sldId="274"/>
        </pc:sldMkLst>
        <pc:spChg chg="mod">
          <ac:chgData name="anbarasi karunakaran" userId="ef9b92e25af901ad" providerId="LiveId" clId="{895DC0B8-6561-4F7F-ACB6-D4B61BA836A8}" dt="2025-02-22T14:37:19.304" v="716" actId="1076"/>
          <ac:spMkLst>
            <pc:docMk/>
            <pc:sldMk cId="690048127" sldId="274"/>
            <ac:spMk id="2" creationId="{00427191-D7D0-039A-3009-792728B00D5C}"/>
          </ac:spMkLst>
        </pc:spChg>
        <pc:spChg chg="mod">
          <ac:chgData name="anbarasi karunakaran" userId="ef9b92e25af901ad" providerId="LiveId" clId="{895DC0B8-6561-4F7F-ACB6-D4B61BA836A8}" dt="2025-02-22T14:37:15.478" v="715" actId="123"/>
          <ac:spMkLst>
            <pc:docMk/>
            <pc:sldMk cId="690048127" sldId="274"/>
            <ac:spMk id="3" creationId="{191071ED-C52B-D222-9997-1F0FCD9F5516}"/>
          </ac:spMkLst>
        </pc:spChg>
      </pc:sldChg>
      <pc:sldChg chg="modSp mod">
        <pc:chgData name="anbarasi karunakaran" userId="ef9b92e25af901ad" providerId="LiveId" clId="{895DC0B8-6561-4F7F-ACB6-D4B61BA836A8}" dt="2025-03-09T05:43:42.639" v="1163" actId="123"/>
        <pc:sldMkLst>
          <pc:docMk/>
          <pc:sldMk cId="1362186983" sldId="275"/>
        </pc:sldMkLst>
        <pc:spChg chg="mod">
          <ac:chgData name="anbarasi karunakaran" userId="ef9b92e25af901ad" providerId="LiveId" clId="{895DC0B8-6561-4F7F-ACB6-D4B61BA836A8}" dt="2025-03-09T05:43:42.639" v="1163" actId="123"/>
          <ac:spMkLst>
            <pc:docMk/>
            <pc:sldMk cId="1362186983" sldId="275"/>
            <ac:spMk id="4" creationId="{EBE84CA5-7BEB-44D8-2345-510B1FA26F28}"/>
          </ac:spMkLst>
        </pc:spChg>
      </pc:sldChg>
      <pc:sldChg chg="modSp mod">
        <pc:chgData name="anbarasi karunakaran" userId="ef9b92e25af901ad" providerId="LiveId" clId="{895DC0B8-6561-4F7F-ACB6-D4B61BA836A8}" dt="2025-03-09T05:43:29.701" v="1161" actId="123"/>
        <pc:sldMkLst>
          <pc:docMk/>
          <pc:sldMk cId="3411874417" sldId="276"/>
        </pc:sldMkLst>
        <pc:spChg chg="mod">
          <ac:chgData name="anbarasi karunakaran" userId="ef9b92e25af901ad" providerId="LiveId" clId="{895DC0B8-6561-4F7F-ACB6-D4B61BA836A8}" dt="2025-03-09T05:43:29.701" v="1161" actId="123"/>
          <ac:spMkLst>
            <pc:docMk/>
            <pc:sldMk cId="3411874417" sldId="276"/>
            <ac:spMk id="3" creationId="{2ADD1604-89AA-DF47-4C09-CB791CEABDC0}"/>
          </ac:spMkLst>
        </pc:spChg>
      </pc:sldChg>
      <pc:sldChg chg="modSp mod">
        <pc:chgData name="anbarasi karunakaran" userId="ef9b92e25af901ad" providerId="LiveId" clId="{895DC0B8-6561-4F7F-ACB6-D4B61BA836A8}" dt="2025-03-09T05:43:35.902" v="1162" actId="123"/>
        <pc:sldMkLst>
          <pc:docMk/>
          <pc:sldMk cId="905592036" sldId="277"/>
        </pc:sldMkLst>
        <pc:spChg chg="mod">
          <ac:chgData name="anbarasi karunakaran" userId="ef9b92e25af901ad" providerId="LiveId" clId="{895DC0B8-6561-4F7F-ACB6-D4B61BA836A8}" dt="2025-03-09T05:43:35.902" v="1162" actId="123"/>
          <ac:spMkLst>
            <pc:docMk/>
            <pc:sldMk cId="905592036" sldId="277"/>
            <ac:spMk id="3" creationId="{02DEFAAE-FB94-8427-10C0-55F8238211D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451F41-B1DE-4423-A55E-3D3518A3C56D}" type="datetimeFigureOut">
              <a:rPr lang="en-US" smtClean="0"/>
              <a:t>5/15/2025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F94911-6385-4646-8277-7D44065620C0}" type="slidenum">
              <a:rPr lang="en-US" smtClean="0"/>
              <a:t>‹#›</a:t>
            </a:fld>
            <a:endParaRPr lang="en-US"/>
          </a:p>
        </p:txBody>
      </p:sp>
    </p:spTree>
    <p:extLst>
      <p:ext uri="{BB962C8B-B14F-4D97-AF65-F5344CB8AC3E}">
        <p14:creationId xmlns:p14="http://schemas.microsoft.com/office/powerpoint/2010/main" val="2097717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F94911-6385-4646-8277-7D44065620C0}" type="slidenum">
              <a:rPr lang="en-US" smtClean="0"/>
              <a:t>1</a:t>
            </a:fld>
            <a:endParaRPr lang="en-US"/>
          </a:p>
        </p:txBody>
      </p:sp>
    </p:spTree>
    <p:extLst>
      <p:ext uri="{BB962C8B-B14F-4D97-AF65-F5344CB8AC3E}">
        <p14:creationId xmlns:p14="http://schemas.microsoft.com/office/powerpoint/2010/main" val="34687830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C5E8F4-2016-536D-BE2B-4E6D2E2B1C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241BCC-CB44-64FD-B205-3B7AE1C553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97C423-E471-FF2E-B044-34EB2087043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8678215-D330-6E6F-651B-445383730F54}"/>
              </a:ext>
            </a:extLst>
          </p:cNvPr>
          <p:cNvSpPr>
            <a:spLocks noGrp="1"/>
          </p:cNvSpPr>
          <p:nvPr>
            <p:ph type="sldNum" sz="quarter" idx="5"/>
          </p:nvPr>
        </p:nvSpPr>
        <p:spPr/>
        <p:txBody>
          <a:bodyPr/>
          <a:lstStyle/>
          <a:p>
            <a:fld id="{F6F94911-6385-4646-8277-7D44065620C0}" type="slidenum">
              <a:rPr lang="en-US" smtClean="0"/>
              <a:t>10</a:t>
            </a:fld>
            <a:endParaRPr lang="en-US"/>
          </a:p>
        </p:txBody>
      </p:sp>
    </p:spTree>
    <p:extLst>
      <p:ext uri="{BB962C8B-B14F-4D97-AF65-F5344CB8AC3E}">
        <p14:creationId xmlns:p14="http://schemas.microsoft.com/office/powerpoint/2010/main" val="3194122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DA3337-4E35-2EDF-1F53-1162506C11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8AD944-74AD-6D76-30B1-3260F28053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C0A2BA-237C-415F-AED6-7987F99A3A0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4FD631D-33DF-0F85-D687-9E49EBA564D2}"/>
              </a:ext>
            </a:extLst>
          </p:cNvPr>
          <p:cNvSpPr>
            <a:spLocks noGrp="1"/>
          </p:cNvSpPr>
          <p:nvPr>
            <p:ph type="sldNum" sz="quarter" idx="5"/>
          </p:nvPr>
        </p:nvSpPr>
        <p:spPr/>
        <p:txBody>
          <a:bodyPr/>
          <a:lstStyle/>
          <a:p>
            <a:fld id="{F6F94911-6385-4646-8277-7D44065620C0}" type="slidenum">
              <a:rPr lang="en-US" smtClean="0"/>
              <a:t>11</a:t>
            </a:fld>
            <a:endParaRPr lang="en-US"/>
          </a:p>
        </p:txBody>
      </p:sp>
    </p:spTree>
    <p:extLst>
      <p:ext uri="{BB962C8B-B14F-4D97-AF65-F5344CB8AC3E}">
        <p14:creationId xmlns:p14="http://schemas.microsoft.com/office/powerpoint/2010/main" val="967243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B07DE6-AFC1-3AF7-CD2F-5CE9A4E89A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63CD6A-766D-C406-AAC5-2A55B56F8D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5C6BED-921C-2D73-3DA5-86643A95158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DE2790D-6DFE-E07F-6813-ECF490A5A55A}"/>
              </a:ext>
            </a:extLst>
          </p:cNvPr>
          <p:cNvSpPr>
            <a:spLocks noGrp="1"/>
          </p:cNvSpPr>
          <p:nvPr>
            <p:ph type="sldNum" sz="quarter" idx="5"/>
          </p:nvPr>
        </p:nvSpPr>
        <p:spPr/>
        <p:txBody>
          <a:bodyPr/>
          <a:lstStyle/>
          <a:p>
            <a:fld id="{F6F94911-6385-4646-8277-7D44065620C0}" type="slidenum">
              <a:rPr lang="en-US" smtClean="0"/>
              <a:t>12</a:t>
            </a:fld>
            <a:endParaRPr lang="en-US"/>
          </a:p>
        </p:txBody>
      </p:sp>
    </p:spTree>
    <p:extLst>
      <p:ext uri="{BB962C8B-B14F-4D97-AF65-F5344CB8AC3E}">
        <p14:creationId xmlns:p14="http://schemas.microsoft.com/office/powerpoint/2010/main" val="3416280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7130F6-8806-08A6-0592-BA15ACC3E4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63B812-233D-C3D8-E67C-574A020406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4B3CD4-0F23-40A8-F21D-77CF076411E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1D0FE2-B85C-7934-9467-31C86471AE40}"/>
              </a:ext>
            </a:extLst>
          </p:cNvPr>
          <p:cNvSpPr>
            <a:spLocks noGrp="1"/>
          </p:cNvSpPr>
          <p:nvPr>
            <p:ph type="sldNum" sz="quarter" idx="5"/>
          </p:nvPr>
        </p:nvSpPr>
        <p:spPr/>
        <p:txBody>
          <a:bodyPr/>
          <a:lstStyle/>
          <a:p>
            <a:fld id="{F6F94911-6385-4646-8277-7D44065620C0}" type="slidenum">
              <a:rPr lang="en-US" smtClean="0"/>
              <a:t>13</a:t>
            </a:fld>
            <a:endParaRPr lang="en-US"/>
          </a:p>
        </p:txBody>
      </p:sp>
    </p:spTree>
    <p:extLst>
      <p:ext uri="{BB962C8B-B14F-4D97-AF65-F5344CB8AC3E}">
        <p14:creationId xmlns:p14="http://schemas.microsoft.com/office/powerpoint/2010/main" val="2093798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685675-560C-B00E-AA7B-F5782D5715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1565A7-0A3C-E2C4-663C-84E9D6DEA7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1148B4-C812-983D-08B4-F32D49F3FBA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472638-4FBF-6EE0-4C63-77CBE2A1A544}"/>
              </a:ext>
            </a:extLst>
          </p:cNvPr>
          <p:cNvSpPr>
            <a:spLocks noGrp="1"/>
          </p:cNvSpPr>
          <p:nvPr>
            <p:ph type="sldNum" sz="quarter" idx="5"/>
          </p:nvPr>
        </p:nvSpPr>
        <p:spPr/>
        <p:txBody>
          <a:bodyPr/>
          <a:lstStyle/>
          <a:p>
            <a:fld id="{F6F94911-6385-4646-8277-7D44065620C0}" type="slidenum">
              <a:rPr lang="en-US" smtClean="0"/>
              <a:t>14</a:t>
            </a:fld>
            <a:endParaRPr lang="en-US"/>
          </a:p>
        </p:txBody>
      </p:sp>
    </p:spTree>
    <p:extLst>
      <p:ext uri="{BB962C8B-B14F-4D97-AF65-F5344CB8AC3E}">
        <p14:creationId xmlns:p14="http://schemas.microsoft.com/office/powerpoint/2010/main" val="1437567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DDBDF6-7BBD-AB88-5BED-803E5EF861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F39ED6-B96C-B645-BEB4-0AFF461801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DF82E0-1A87-7260-3C2B-77FC16BAFD0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4FBE5FF-EF1C-3EB7-1517-D1AD76A358C1}"/>
              </a:ext>
            </a:extLst>
          </p:cNvPr>
          <p:cNvSpPr>
            <a:spLocks noGrp="1"/>
          </p:cNvSpPr>
          <p:nvPr>
            <p:ph type="sldNum" sz="quarter" idx="5"/>
          </p:nvPr>
        </p:nvSpPr>
        <p:spPr/>
        <p:txBody>
          <a:bodyPr/>
          <a:lstStyle/>
          <a:p>
            <a:fld id="{F6F94911-6385-4646-8277-7D44065620C0}" type="slidenum">
              <a:rPr lang="en-US" smtClean="0"/>
              <a:t>15</a:t>
            </a:fld>
            <a:endParaRPr lang="en-US"/>
          </a:p>
        </p:txBody>
      </p:sp>
    </p:spTree>
    <p:extLst>
      <p:ext uri="{BB962C8B-B14F-4D97-AF65-F5344CB8AC3E}">
        <p14:creationId xmlns:p14="http://schemas.microsoft.com/office/powerpoint/2010/main" val="11639597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0DB049-200B-4FD2-F0AB-4973414CCB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118BDB-9836-F33D-8C4D-AA7CBE0856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D70D35-4C4E-A27C-B459-68E5E607949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1F09887-8A0B-D942-A0E9-F303A2F3706C}"/>
              </a:ext>
            </a:extLst>
          </p:cNvPr>
          <p:cNvSpPr>
            <a:spLocks noGrp="1"/>
          </p:cNvSpPr>
          <p:nvPr>
            <p:ph type="sldNum" sz="quarter" idx="5"/>
          </p:nvPr>
        </p:nvSpPr>
        <p:spPr/>
        <p:txBody>
          <a:bodyPr/>
          <a:lstStyle/>
          <a:p>
            <a:fld id="{F6F94911-6385-4646-8277-7D44065620C0}" type="slidenum">
              <a:rPr lang="en-US" smtClean="0"/>
              <a:t>16</a:t>
            </a:fld>
            <a:endParaRPr lang="en-US"/>
          </a:p>
        </p:txBody>
      </p:sp>
    </p:spTree>
    <p:extLst>
      <p:ext uri="{BB962C8B-B14F-4D97-AF65-F5344CB8AC3E}">
        <p14:creationId xmlns:p14="http://schemas.microsoft.com/office/powerpoint/2010/main" val="438135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8F0BD0-3604-8A3F-DBC4-D584DE913F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E83303-6650-17B8-B175-EAAF313812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1C61F7-C094-6EDD-423F-FCA647F5A9D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7FA43B0-594C-BAD1-EA8B-266B379F6253}"/>
              </a:ext>
            </a:extLst>
          </p:cNvPr>
          <p:cNvSpPr>
            <a:spLocks noGrp="1"/>
          </p:cNvSpPr>
          <p:nvPr>
            <p:ph type="sldNum" sz="quarter" idx="5"/>
          </p:nvPr>
        </p:nvSpPr>
        <p:spPr/>
        <p:txBody>
          <a:bodyPr/>
          <a:lstStyle/>
          <a:p>
            <a:fld id="{F6F94911-6385-4646-8277-7D44065620C0}" type="slidenum">
              <a:rPr lang="en-US" smtClean="0"/>
              <a:t>17</a:t>
            </a:fld>
            <a:endParaRPr lang="en-US"/>
          </a:p>
        </p:txBody>
      </p:sp>
    </p:spTree>
    <p:extLst>
      <p:ext uri="{BB962C8B-B14F-4D97-AF65-F5344CB8AC3E}">
        <p14:creationId xmlns:p14="http://schemas.microsoft.com/office/powerpoint/2010/main" val="19087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89BFF0-9FA8-FF7A-F387-6A4D463891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5285E8-D451-9DC7-89C7-7D7D132FF6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900B32-4620-036D-33FB-0AA7333F56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5039931-C8DA-97F5-20A0-BDD20FD46061}"/>
              </a:ext>
            </a:extLst>
          </p:cNvPr>
          <p:cNvSpPr>
            <a:spLocks noGrp="1"/>
          </p:cNvSpPr>
          <p:nvPr>
            <p:ph type="sldNum" sz="quarter" idx="5"/>
          </p:nvPr>
        </p:nvSpPr>
        <p:spPr/>
        <p:txBody>
          <a:bodyPr/>
          <a:lstStyle/>
          <a:p>
            <a:fld id="{F6F94911-6385-4646-8277-7D44065620C0}" type="slidenum">
              <a:rPr lang="en-US" smtClean="0"/>
              <a:t>18</a:t>
            </a:fld>
            <a:endParaRPr lang="en-US"/>
          </a:p>
        </p:txBody>
      </p:sp>
    </p:spTree>
    <p:extLst>
      <p:ext uri="{BB962C8B-B14F-4D97-AF65-F5344CB8AC3E}">
        <p14:creationId xmlns:p14="http://schemas.microsoft.com/office/powerpoint/2010/main" val="32811866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3A5B88-2846-18D2-EE2F-E77999C1B9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0074BC-3880-B639-1FA6-DA2C312487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A7653D-FD56-27E0-D786-919E4E982A5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4D4267C-0BB8-369D-CB95-979F7EBB64A6}"/>
              </a:ext>
            </a:extLst>
          </p:cNvPr>
          <p:cNvSpPr>
            <a:spLocks noGrp="1"/>
          </p:cNvSpPr>
          <p:nvPr>
            <p:ph type="sldNum" sz="quarter" idx="5"/>
          </p:nvPr>
        </p:nvSpPr>
        <p:spPr/>
        <p:txBody>
          <a:bodyPr/>
          <a:lstStyle/>
          <a:p>
            <a:fld id="{F6F94911-6385-4646-8277-7D44065620C0}" type="slidenum">
              <a:rPr lang="en-US" smtClean="0"/>
              <a:t>19</a:t>
            </a:fld>
            <a:endParaRPr lang="en-US"/>
          </a:p>
        </p:txBody>
      </p:sp>
    </p:spTree>
    <p:extLst>
      <p:ext uri="{BB962C8B-B14F-4D97-AF65-F5344CB8AC3E}">
        <p14:creationId xmlns:p14="http://schemas.microsoft.com/office/powerpoint/2010/main" val="1528044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F94911-6385-4646-8277-7D44065620C0}" type="slidenum">
              <a:rPr lang="en-US" smtClean="0"/>
              <a:t>2</a:t>
            </a:fld>
            <a:endParaRPr lang="en-US"/>
          </a:p>
        </p:txBody>
      </p:sp>
    </p:spTree>
    <p:extLst>
      <p:ext uri="{BB962C8B-B14F-4D97-AF65-F5344CB8AC3E}">
        <p14:creationId xmlns:p14="http://schemas.microsoft.com/office/powerpoint/2010/main" val="733853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C0D2C-56EC-F1FA-1450-7039D00606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75A54C-628D-2A78-A096-53B3314D99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E5A6A1-CADB-5DA9-ADB8-E7D847E4674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9D8791-2F30-FD64-6B60-950278A36BAD}"/>
              </a:ext>
            </a:extLst>
          </p:cNvPr>
          <p:cNvSpPr>
            <a:spLocks noGrp="1"/>
          </p:cNvSpPr>
          <p:nvPr>
            <p:ph type="sldNum" sz="quarter" idx="5"/>
          </p:nvPr>
        </p:nvSpPr>
        <p:spPr/>
        <p:txBody>
          <a:bodyPr/>
          <a:lstStyle/>
          <a:p>
            <a:fld id="{F6F94911-6385-4646-8277-7D44065620C0}" type="slidenum">
              <a:rPr lang="en-US" smtClean="0"/>
              <a:t>20</a:t>
            </a:fld>
            <a:endParaRPr lang="en-US"/>
          </a:p>
        </p:txBody>
      </p:sp>
    </p:spTree>
    <p:extLst>
      <p:ext uri="{BB962C8B-B14F-4D97-AF65-F5344CB8AC3E}">
        <p14:creationId xmlns:p14="http://schemas.microsoft.com/office/powerpoint/2010/main" val="16605772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F94911-6385-4646-8277-7D44065620C0}" type="slidenum">
              <a:rPr lang="en-US" smtClean="0"/>
              <a:t>21</a:t>
            </a:fld>
            <a:endParaRPr lang="en-US"/>
          </a:p>
        </p:txBody>
      </p:sp>
    </p:spTree>
    <p:extLst>
      <p:ext uri="{BB962C8B-B14F-4D97-AF65-F5344CB8AC3E}">
        <p14:creationId xmlns:p14="http://schemas.microsoft.com/office/powerpoint/2010/main" val="578515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F94911-6385-4646-8277-7D44065620C0}" type="slidenum">
              <a:rPr lang="en-US" smtClean="0"/>
              <a:t>3</a:t>
            </a:fld>
            <a:endParaRPr lang="en-US"/>
          </a:p>
        </p:txBody>
      </p:sp>
    </p:spTree>
    <p:extLst>
      <p:ext uri="{BB962C8B-B14F-4D97-AF65-F5344CB8AC3E}">
        <p14:creationId xmlns:p14="http://schemas.microsoft.com/office/powerpoint/2010/main" val="3721511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F94911-6385-4646-8277-7D44065620C0}" type="slidenum">
              <a:rPr lang="en-US" smtClean="0"/>
              <a:t>4</a:t>
            </a:fld>
            <a:endParaRPr lang="en-US"/>
          </a:p>
        </p:txBody>
      </p:sp>
    </p:spTree>
    <p:extLst>
      <p:ext uri="{BB962C8B-B14F-4D97-AF65-F5344CB8AC3E}">
        <p14:creationId xmlns:p14="http://schemas.microsoft.com/office/powerpoint/2010/main" val="2275679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F94911-6385-4646-8277-7D44065620C0}" type="slidenum">
              <a:rPr lang="en-US" smtClean="0"/>
              <a:t>5</a:t>
            </a:fld>
            <a:endParaRPr lang="en-US"/>
          </a:p>
        </p:txBody>
      </p:sp>
    </p:spTree>
    <p:extLst>
      <p:ext uri="{BB962C8B-B14F-4D97-AF65-F5344CB8AC3E}">
        <p14:creationId xmlns:p14="http://schemas.microsoft.com/office/powerpoint/2010/main" val="2644155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4AF415-B3C5-3309-DDC2-0BAC9108EE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53B7D9-3F8B-FB49-68F8-EBA109EDB2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7D977B-B094-3937-0D79-47CBF6C3BB5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DC5CB57-EBF4-06B4-D54D-BD56504F15DE}"/>
              </a:ext>
            </a:extLst>
          </p:cNvPr>
          <p:cNvSpPr>
            <a:spLocks noGrp="1"/>
          </p:cNvSpPr>
          <p:nvPr>
            <p:ph type="sldNum" sz="quarter" idx="5"/>
          </p:nvPr>
        </p:nvSpPr>
        <p:spPr/>
        <p:txBody>
          <a:bodyPr/>
          <a:lstStyle/>
          <a:p>
            <a:fld id="{F6F94911-6385-4646-8277-7D44065620C0}" type="slidenum">
              <a:rPr lang="en-US" smtClean="0"/>
              <a:t>6</a:t>
            </a:fld>
            <a:endParaRPr lang="en-US"/>
          </a:p>
        </p:txBody>
      </p:sp>
    </p:spTree>
    <p:extLst>
      <p:ext uri="{BB962C8B-B14F-4D97-AF65-F5344CB8AC3E}">
        <p14:creationId xmlns:p14="http://schemas.microsoft.com/office/powerpoint/2010/main" val="568101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1BAC37-7859-AB4A-3AB7-281AA42F3F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5C28FD-8CA6-2F93-106C-A6B37AA7CD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E1C472-23BF-8C29-53C1-3033C281505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8AEB8AB-76FA-857D-817B-7B7FD9F38522}"/>
              </a:ext>
            </a:extLst>
          </p:cNvPr>
          <p:cNvSpPr>
            <a:spLocks noGrp="1"/>
          </p:cNvSpPr>
          <p:nvPr>
            <p:ph type="sldNum" sz="quarter" idx="5"/>
          </p:nvPr>
        </p:nvSpPr>
        <p:spPr/>
        <p:txBody>
          <a:bodyPr/>
          <a:lstStyle/>
          <a:p>
            <a:fld id="{F6F94911-6385-4646-8277-7D44065620C0}" type="slidenum">
              <a:rPr lang="en-US" smtClean="0"/>
              <a:t>7</a:t>
            </a:fld>
            <a:endParaRPr lang="en-US"/>
          </a:p>
        </p:txBody>
      </p:sp>
    </p:spTree>
    <p:extLst>
      <p:ext uri="{BB962C8B-B14F-4D97-AF65-F5344CB8AC3E}">
        <p14:creationId xmlns:p14="http://schemas.microsoft.com/office/powerpoint/2010/main" val="1666894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0CD6CB-BB7F-A265-7BB4-3488906C99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1F84CD-0F3B-49E4-D64F-56D4DFC608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40079B-F33C-2083-A7B2-9AE63C080BA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B4FFD29-6228-3E5E-BAFB-E4A0C000992F}"/>
              </a:ext>
            </a:extLst>
          </p:cNvPr>
          <p:cNvSpPr>
            <a:spLocks noGrp="1"/>
          </p:cNvSpPr>
          <p:nvPr>
            <p:ph type="sldNum" sz="quarter" idx="5"/>
          </p:nvPr>
        </p:nvSpPr>
        <p:spPr/>
        <p:txBody>
          <a:bodyPr/>
          <a:lstStyle/>
          <a:p>
            <a:fld id="{F6F94911-6385-4646-8277-7D44065620C0}" type="slidenum">
              <a:rPr lang="en-US" smtClean="0"/>
              <a:t>8</a:t>
            </a:fld>
            <a:endParaRPr lang="en-US"/>
          </a:p>
        </p:txBody>
      </p:sp>
    </p:spTree>
    <p:extLst>
      <p:ext uri="{BB962C8B-B14F-4D97-AF65-F5344CB8AC3E}">
        <p14:creationId xmlns:p14="http://schemas.microsoft.com/office/powerpoint/2010/main" val="2901199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936193-AC51-0E60-1978-5DB56BBA46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33D21B-ACAF-003B-5D3D-B0804D02E6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752E33-259C-A0A0-4E3D-9B1582430E8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A630A36-BB68-507F-CCAF-9033F5F52365}"/>
              </a:ext>
            </a:extLst>
          </p:cNvPr>
          <p:cNvSpPr>
            <a:spLocks noGrp="1"/>
          </p:cNvSpPr>
          <p:nvPr>
            <p:ph type="sldNum" sz="quarter" idx="5"/>
          </p:nvPr>
        </p:nvSpPr>
        <p:spPr/>
        <p:txBody>
          <a:bodyPr/>
          <a:lstStyle/>
          <a:p>
            <a:fld id="{F6F94911-6385-4646-8277-7D44065620C0}" type="slidenum">
              <a:rPr lang="en-US" smtClean="0"/>
              <a:t>9</a:t>
            </a:fld>
            <a:endParaRPr lang="en-US"/>
          </a:p>
        </p:txBody>
      </p:sp>
    </p:spTree>
    <p:extLst>
      <p:ext uri="{BB962C8B-B14F-4D97-AF65-F5344CB8AC3E}">
        <p14:creationId xmlns:p14="http://schemas.microsoft.com/office/powerpoint/2010/main" val="2127317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9EE12-FD8E-318C-D357-F7C0A29B49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E04F5E-CDF2-BFD1-6F48-9180164A7E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16A552-E62C-EC21-67D4-CBF59F444B71}"/>
              </a:ext>
            </a:extLst>
          </p:cNvPr>
          <p:cNvSpPr>
            <a:spLocks noGrp="1"/>
          </p:cNvSpPr>
          <p:nvPr>
            <p:ph type="dt" sz="half" idx="10"/>
          </p:nvPr>
        </p:nvSpPr>
        <p:spPr/>
        <p:txBody>
          <a:bodyPr/>
          <a:lstStyle/>
          <a:p>
            <a:fld id="{BFD4B507-B72B-416F-AE40-14937E775C75}" type="datetimeFigureOut">
              <a:rPr lang="en-US" smtClean="0"/>
              <a:t>5/15/2025</a:t>
            </a:fld>
            <a:endParaRPr lang="en-US"/>
          </a:p>
        </p:txBody>
      </p:sp>
      <p:sp>
        <p:nvSpPr>
          <p:cNvPr id="5" name="Footer Placeholder 4">
            <a:extLst>
              <a:ext uri="{FF2B5EF4-FFF2-40B4-BE49-F238E27FC236}">
                <a16:creationId xmlns:a16="http://schemas.microsoft.com/office/drawing/2014/main" id="{6F8CABD0-3CCA-33D9-F12E-69A6DBF98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ED28E2-8D7B-8B6A-C769-82141D902874}"/>
              </a:ext>
            </a:extLst>
          </p:cNvPr>
          <p:cNvSpPr>
            <a:spLocks noGrp="1"/>
          </p:cNvSpPr>
          <p:nvPr>
            <p:ph type="sldNum" sz="quarter" idx="12"/>
          </p:nvPr>
        </p:nvSpPr>
        <p:spPr/>
        <p:txBody>
          <a:bodyPr/>
          <a:lstStyle/>
          <a:p>
            <a:fld id="{46EABA45-D9DF-4329-B8DD-B8A3CECB1E25}" type="slidenum">
              <a:rPr lang="en-US" smtClean="0"/>
              <a:t>‹#›</a:t>
            </a:fld>
            <a:endParaRPr lang="en-US"/>
          </a:p>
        </p:txBody>
      </p:sp>
    </p:spTree>
    <p:extLst>
      <p:ext uri="{BB962C8B-B14F-4D97-AF65-F5344CB8AC3E}">
        <p14:creationId xmlns:p14="http://schemas.microsoft.com/office/powerpoint/2010/main" val="2754023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8429A-FE3C-3B23-86A1-86023BFF65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18E0A9-5EA2-B2D0-D5B4-CED0B96C45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8BE29F-2E1E-9523-A332-60488DEA7C81}"/>
              </a:ext>
            </a:extLst>
          </p:cNvPr>
          <p:cNvSpPr>
            <a:spLocks noGrp="1"/>
          </p:cNvSpPr>
          <p:nvPr>
            <p:ph type="dt" sz="half" idx="10"/>
          </p:nvPr>
        </p:nvSpPr>
        <p:spPr/>
        <p:txBody>
          <a:bodyPr/>
          <a:lstStyle/>
          <a:p>
            <a:fld id="{BFD4B507-B72B-416F-AE40-14937E775C75}" type="datetimeFigureOut">
              <a:rPr lang="en-US" smtClean="0"/>
              <a:t>5/15/2025</a:t>
            </a:fld>
            <a:endParaRPr lang="en-US"/>
          </a:p>
        </p:txBody>
      </p:sp>
      <p:sp>
        <p:nvSpPr>
          <p:cNvPr id="5" name="Footer Placeholder 4">
            <a:extLst>
              <a:ext uri="{FF2B5EF4-FFF2-40B4-BE49-F238E27FC236}">
                <a16:creationId xmlns:a16="http://schemas.microsoft.com/office/drawing/2014/main" id="{C6332B9F-F7D7-CEAE-297C-BC5112BEB9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401A92-BA83-A5D5-F71A-EFCDC2AAD797}"/>
              </a:ext>
            </a:extLst>
          </p:cNvPr>
          <p:cNvSpPr>
            <a:spLocks noGrp="1"/>
          </p:cNvSpPr>
          <p:nvPr>
            <p:ph type="sldNum" sz="quarter" idx="12"/>
          </p:nvPr>
        </p:nvSpPr>
        <p:spPr/>
        <p:txBody>
          <a:bodyPr/>
          <a:lstStyle/>
          <a:p>
            <a:fld id="{46EABA45-D9DF-4329-B8DD-B8A3CECB1E25}" type="slidenum">
              <a:rPr lang="en-US" smtClean="0"/>
              <a:t>‹#›</a:t>
            </a:fld>
            <a:endParaRPr lang="en-US"/>
          </a:p>
        </p:txBody>
      </p:sp>
    </p:spTree>
    <p:extLst>
      <p:ext uri="{BB962C8B-B14F-4D97-AF65-F5344CB8AC3E}">
        <p14:creationId xmlns:p14="http://schemas.microsoft.com/office/powerpoint/2010/main" val="2073855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43F428-62C6-49A7-394A-F004C4B0D6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C83144-2315-1BE2-C2C2-6402CF0A28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83388-F2A7-E894-498E-5344D7C4817B}"/>
              </a:ext>
            </a:extLst>
          </p:cNvPr>
          <p:cNvSpPr>
            <a:spLocks noGrp="1"/>
          </p:cNvSpPr>
          <p:nvPr>
            <p:ph type="dt" sz="half" idx="10"/>
          </p:nvPr>
        </p:nvSpPr>
        <p:spPr/>
        <p:txBody>
          <a:bodyPr/>
          <a:lstStyle/>
          <a:p>
            <a:fld id="{BFD4B507-B72B-416F-AE40-14937E775C75}" type="datetimeFigureOut">
              <a:rPr lang="en-US" smtClean="0"/>
              <a:t>5/15/2025</a:t>
            </a:fld>
            <a:endParaRPr lang="en-US"/>
          </a:p>
        </p:txBody>
      </p:sp>
      <p:sp>
        <p:nvSpPr>
          <p:cNvPr id="5" name="Footer Placeholder 4">
            <a:extLst>
              <a:ext uri="{FF2B5EF4-FFF2-40B4-BE49-F238E27FC236}">
                <a16:creationId xmlns:a16="http://schemas.microsoft.com/office/drawing/2014/main" id="{180FB393-BF74-278B-1B82-184059760C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E69D09-1D2D-57D1-AD61-CCBFFD3A0521}"/>
              </a:ext>
            </a:extLst>
          </p:cNvPr>
          <p:cNvSpPr>
            <a:spLocks noGrp="1"/>
          </p:cNvSpPr>
          <p:nvPr>
            <p:ph type="sldNum" sz="quarter" idx="12"/>
          </p:nvPr>
        </p:nvSpPr>
        <p:spPr/>
        <p:txBody>
          <a:bodyPr/>
          <a:lstStyle/>
          <a:p>
            <a:fld id="{46EABA45-D9DF-4329-B8DD-B8A3CECB1E25}" type="slidenum">
              <a:rPr lang="en-US" smtClean="0"/>
              <a:t>‹#›</a:t>
            </a:fld>
            <a:endParaRPr lang="en-US"/>
          </a:p>
        </p:txBody>
      </p:sp>
    </p:spTree>
    <p:extLst>
      <p:ext uri="{BB962C8B-B14F-4D97-AF65-F5344CB8AC3E}">
        <p14:creationId xmlns:p14="http://schemas.microsoft.com/office/powerpoint/2010/main" val="1637120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E7C4A-1C9D-8967-9641-E405AA7B50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497AA8-9D0D-E150-A55D-53C4FC1E6D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2076A0-5503-2A34-8DAD-64D3C8180913}"/>
              </a:ext>
            </a:extLst>
          </p:cNvPr>
          <p:cNvSpPr>
            <a:spLocks noGrp="1"/>
          </p:cNvSpPr>
          <p:nvPr>
            <p:ph type="dt" sz="half" idx="10"/>
          </p:nvPr>
        </p:nvSpPr>
        <p:spPr/>
        <p:txBody>
          <a:bodyPr/>
          <a:lstStyle/>
          <a:p>
            <a:fld id="{BFD4B507-B72B-416F-AE40-14937E775C75}" type="datetimeFigureOut">
              <a:rPr lang="en-US" smtClean="0"/>
              <a:t>5/15/2025</a:t>
            </a:fld>
            <a:endParaRPr lang="en-US"/>
          </a:p>
        </p:txBody>
      </p:sp>
      <p:sp>
        <p:nvSpPr>
          <p:cNvPr id="5" name="Footer Placeholder 4">
            <a:extLst>
              <a:ext uri="{FF2B5EF4-FFF2-40B4-BE49-F238E27FC236}">
                <a16:creationId xmlns:a16="http://schemas.microsoft.com/office/drawing/2014/main" id="{39A1F8F6-1A6B-010D-1508-BE4924C71A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380B17-C8EC-3F4B-997E-A896466AC513}"/>
              </a:ext>
            </a:extLst>
          </p:cNvPr>
          <p:cNvSpPr>
            <a:spLocks noGrp="1"/>
          </p:cNvSpPr>
          <p:nvPr>
            <p:ph type="sldNum" sz="quarter" idx="12"/>
          </p:nvPr>
        </p:nvSpPr>
        <p:spPr/>
        <p:txBody>
          <a:bodyPr/>
          <a:lstStyle/>
          <a:p>
            <a:fld id="{46EABA45-D9DF-4329-B8DD-B8A3CECB1E25}" type="slidenum">
              <a:rPr lang="en-US" smtClean="0"/>
              <a:t>‹#›</a:t>
            </a:fld>
            <a:endParaRPr lang="en-US"/>
          </a:p>
        </p:txBody>
      </p:sp>
    </p:spTree>
    <p:extLst>
      <p:ext uri="{BB962C8B-B14F-4D97-AF65-F5344CB8AC3E}">
        <p14:creationId xmlns:p14="http://schemas.microsoft.com/office/powerpoint/2010/main" val="2440296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2930-367B-8185-C7F7-E758615C99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92507D-9583-28BB-2BBF-91CF050C7EE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F6DBB0-0E32-6E6C-5C9F-D49043EFCBFB}"/>
              </a:ext>
            </a:extLst>
          </p:cNvPr>
          <p:cNvSpPr>
            <a:spLocks noGrp="1"/>
          </p:cNvSpPr>
          <p:nvPr>
            <p:ph type="dt" sz="half" idx="10"/>
          </p:nvPr>
        </p:nvSpPr>
        <p:spPr/>
        <p:txBody>
          <a:bodyPr/>
          <a:lstStyle/>
          <a:p>
            <a:fld id="{BFD4B507-B72B-416F-AE40-14937E775C75}" type="datetimeFigureOut">
              <a:rPr lang="en-US" smtClean="0"/>
              <a:t>5/15/2025</a:t>
            </a:fld>
            <a:endParaRPr lang="en-US"/>
          </a:p>
        </p:txBody>
      </p:sp>
      <p:sp>
        <p:nvSpPr>
          <p:cNvPr id="5" name="Footer Placeholder 4">
            <a:extLst>
              <a:ext uri="{FF2B5EF4-FFF2-40B4-BE49-F238E27FC236}">
                <a16:creationId xmlns:a16="http://schemas.microsoft.com/office/drawing/2014/main" id="{797380ED-5A4D-7417-19C7-6E4A3D2C16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EE8864-179C-DF23-A696-C42EBAECFED3}"/>
              </a:ext>
            </a:extLst>
          </p:cNvPr>
          <p:cNvSpPr>
            <a:spLocks noGrp="1"/>
          </p:cNvSpPr>
          <p:nvPr>
            <p:ph type="sldNum" sz="quarter" idx="12"/>
          </p:nvPr>
        </p:nvSpPr>
        <p:spPr/>
        <p:txBody>
          <a:bodyPr/>
          <a:lstStyle/>
          <a:p>
            <a:fld id="{46EABA45-D9DF-4329-B8DD-B8A3CECB1E25}" type="slidenum">
              <a:rPr lang="en-US" smtClean="0"/>
              <a:t>‹#›</a:t>
            </a:fld>
            <a:endParaRPr lang="en-US"/>
          </a:p>
        </p:txBody>
      </p:sp>
    </p:spTree>
    <p:extLst>
      <p:ext uri="{BB962C8B-B14F-4D97-AF65-F5344CB8AC3E}">
        <p14:creationId xmlns:p14="http://schemas.microsoft.com/office/powerpoint/2010/main" val="3350241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01942-2A55-1D17-F040-BD4BD67C93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053237-D7E0-D1FD-726D-B9CA50E8BF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1A939E-9273-5EE5-C15F-8916987533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E51DFC-6588-31CC-2132-6B322D092F5D}"/>
              </a:ext>
            </a:extLst>
          </p:cNvPr>
          <p:cNvSpPr>
            <a:spLocks noGrp="1"/>
          </p:cNvSpPr>
          <p:nvPr>
            <p:ph type="dt" sz="half" idx="10"/>
          </p:nvPr>
        </p:nvSpPr>
        <p:spPr/>
        <p:txBody>
          <a:bodyPr/>
          <a:lstStyle/>
          <a:p>
            <a:fld id="{BFD4B507-B72B-416F-AE40-14937E775C75}" type="datetimeFigureOut">
              <a:rPr lang="en-US" smtClean="0"/>
              <a:t>5/15/2025</a:t>
            </a:fld>
            <a:endParaRPr lang="en-US"/>
          </a:p>
        </p:txBody>
      </p:sp>
      <p:sp>
        <p:nvSpPr>
          <p:cNvPr id="6" name="Footer Placeholder 5">
            <a:extLst>
              <a:ext uri="{FF2B5EF4-FFF2-40B4-BE49-F238E27FC236}">
                <a16:creationId xmlns:a16="http://schemas.microsoft.com/office/drawing/2014/main" id="{C5BE6F6C-0C6E-A84B-0B9F-64828B373F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E36141-FA8D-B9B4-C5DB-A1ADB2454C5E}"/>
              </a:ext>
            </a:extLst>
          </p:cNvPr>
          <p:cNvSpPr>
            <a:spLocks noGrp="1"/>
          </p:cNvSpPr>
          <p:nvPr>
            <p:ph type="sldNum" sz="quarter" idx="12"/>
          </p:nvPr>
        </p:nvSpPr>
        <p:spPr/>
        <p:txBody>
          <a:bodyPr/>
          <a:lstStyle/>
          <a:p>
            <a:fld id="{46EABA45-D9DF-4329-B8DD-B8A3CECB1E25}" type="slidenum">
              <a:rPr lang="en-US" smtClean="0"/>
              <a:t>‹#›</a:t>
            </a:fld>
            <a:endParaRPr lang="en-US"/>
          </a:p>
        </p:txBody>
      </p:sp>
    </p:spTree>
    <p:extLst>
      <p:ext uri="{BB962C8B-B14F-4D97-AF65-F5344CB8AC3E}">
        <p14:creationId xmlns:p14="http://schemas.microsoft.com/office/powerpoint/2010/main" val="4017452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14267-9655-8775-9DB7-ACC43328D0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052A1B-91CC-4856-BC30-3A751E35F4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03157E-7DAA-8203-1114-C8B2B912CB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64BBA9-F589-5E2B-79E5-534029ECEC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109F9F-D507-D0D4-1FE7-4208A833B3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E75340-1A2B-8F0E-9C93-B85CE96AE3BE}"/>
              </a:ext>
            </a:extLst>
          </p:cNvPr>
          <p:cNvSpPr>
            <a:spLocks noGrp="1"/>
          </p:cNvSpPr>
          <p:nvPr>
            <p:ph type="dt" sz="half" idx="10"/>
          </p:nvPr>
        </p:nvSpPr>
        <p:spPr/>
        <p:txBody>
          <a:bodyPr/>
          <a:lstStyle/>
          <a:p>
            <a:fld id="{BFD4B507-B72B-416F-AE40-14937E775C75}" type="datetimeFigureOut">
              <a:rPr lang="en-US" smtClean="0"/>
              <a:t>5/15/2025</a:t>
            </a:fld>
            <a:endParaRPr lang="en-US"/>
          </a:p>
        </p:txBody>
      </p:sp>
      <p:sp>
        <p:nvSpPr>
          <p:cNvPr id="8" name="Footer Placeholder 7">
            <a:extLst>
              <a:ext uri="{FF2B5EF4-FFF2-40B4-BE49-F238E27FC236}">
                <a16:creationId xmlns:a16="http://schemas.microsoft.com/office/drawing/2014/main" id="{C908489E-AD18-B513-E940-A476CD4B8B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3D7B72-6678-DE3C-7C71-AAA83CD5C763}"/>
              </a:ext>
            </a:extLst>
          </p:cNvPr>
          <p:cNvSpPr>
            <a:spLocks noGrp="1"/>
          </p:cNvSpPr>
          <p:nvPr>
            <p:ph type="sldNum" sz="quarter" idx="12"/>
          </p:nvPr>
        </p:nvSpPr>
        <p:spPr/>
        <p:txBody>
          <a:bodyPr/>
          <a:lstStyle/>
          <a:p>
            <a:fld id="{46EABA45-D9DF-4329-B8DD-B8A3CECB1E25}" type="slidenum">
              <a:rPr lang="en-US" smtClean="0"/>
              <a:t>‹#›</a:t>
            </a:fld>
            <a:endParaRPr lang="en-US"/>
          </a:p>
        </p:txBody>
      </p:sp>
    </p:spTree>
    <p:extLst>
      <p:ext uri="{BB962C8B-B14F-4D97-AF65-F5344CB8AC3E}">
        <p14:creationId xmlns:p14="http://schemas.microsoft.com/office/powerpoint/2010/main" val="3183118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E2592-C7DE-DC09-826B-ECE5494556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1F7AF9-A7D7-A7D0-E04C-30F4D71DFD27}"/>
              </a:ext>
            </a:extLst>
          </p:cNvPr>
          <p:cNvSpPr>
            <a:spLocks noGrp="1"/>
          </p:cNvSpPr>
          <p:nvPr>
            <p:ph type="dt" sz="half" idx="10"/>
          </p:nvPr>
        </p:nvSpPr>
        <p:spPr/>
        <p:txBody>
          <a:bodyPr/>
          <a:lstStyle/>
          <a:p>
            <a:fld id="{BFD4B507-B72B-416F-AE40-14937E775C75}" type="datetimeFigureOut">
              <a:rPr lang="en-US" smtClean="0"/>
              <a:t>5/15/2025</a:t>
            </a:fld>
            <a:endParaRPr lang="en-US"/>
          </a:p>
        </p:txBody>
      </p:sp>
      <p:sp>
        <p:nvSpPr>
          <p:cNvPr id="4" name="Footer Placeholder 3">
            <a:extLst>
              <a:ext uri="{FF2B5EF4-FFF2-40B4-BE49-F238E27FC236}">
                <a16:creationId xmlns:a16="http://schemas.microsoft.com/office/drawing/2014/main" id="{C6000AB6-F208-643E-49CB-7A90138AD0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3B6F47-E46B-38C8-6410-D7E84D4B06AB}"/>
              </a:ext>
            </a:extLst>
          </p:cNvPr>
          <p:cNvSpPr>
            <a:spLocks noGrp="1"/>
          </p:cNvSpPr>
          <p:nvPr>
            <p:ph type="sldNum" sz="quarter" idx="12"/>
          </p:nvPr>
        </p:nvSpPr>
        <p:spPr/>
        <p:txBody>
          <a:bodyPr/>
          <a:lstStyle/>
          <a:p>
            <a:fld id="{46EABA45-D9DF-4329-B8DD-B8A3CECB1E25}" type="slidenum">
              <a:rPr lang="en-US" smtClean="0"/>
              <a:t>‹#›</a:t>
            </a:fld>
            <a:endParaRPr lang="en-US"/>
          </a:p>
        </p:txBody>
      </p:sp>
    </p:spTree>
    <p:extLst>
      <p:ext uri="{BB962C8B-B14F-4D97-AF65-F5344CB8AC3E}">
        <p14:creationId xmlns:p14="http://schemas.microsoft.com/office/powerpoint/2010/main" val="2686488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60FD20-8FE3-EB36-6FA7-FE2F5A29774A}"/>
              </a:ext>
            </a:extLst>
          </p:cNvPr>
          <p:cNvSpPr>
            <a:spLocks noGrp="1"/>
          </p:cNvSpPr>
          <p:nvPr>
            <p:ph type="dt" sz="half" idx="10"/>
          </p:nvPr>
        </p:nvSpPr>
        <p:spPr/>
        <p:txBody>
          <a:bodyPr/>
          <a:lstStyle/>
          <a:p>
            <a:fld id="{BFD4B507-B72B-416F-AE40-14937E775C75}" type="datetimeFigureOut">
              <a:rPr lang="en-US" smtClean="0"/>
              <a:t>5/15/2025</a:t>
            </a:fld>
            <a:endParaRPr lang="en-US"/>
          </a:p>
        </p:txBody>
      </p:sp>
      <p:sp>
        <p:nvSpPr>
          <p:cNvPr id="3" name="Footer Placeholder 2">
            <a:extLst>
              <a:ext uri="{FF2B5EF4-FFF2-40B4-BE49-F238E27FC236}">
                <a16:creationId xmlns:a16="http://schemas.microsoft.com/office/drawing/2014/main" id="{B34C7356-088A-EB96-5CC7-1135D5E4AC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C7004C-75F4-C60A-1EEA-EFFECD1C1DE6}"/>
              </a:ext>
            </a:extLst>
          </p:cNvPr>
          <p:cNvSpPr>
            <a:spLocks noGrp="1"/>
          </p:cNvSpPr>
          <p:nvPr>
            <p:ph type="sldNum" sz="quarter" idx="12"/>
          </p:nvPr>
        </p:nvSpPr>
        <p:spPr/>
        <p:txBody>
          <a:bodyPr/>
          <a:lstStyle/>
          <a:p>
            <a:fld id="{46EABA45-D9DF-4329-B8DD-B8A3CECB1E25}" type="slidenum">
              <a:rPr lang="en-US" smtClean="0"/>
              <a:t>‹#›</a:t>
            </a:fld>
            <a:endParaRPr lang="en-US"/>
          </a:p>
        </p:txBody>
      </p:sp>
    </p:spTree>
    <p:extLst>
      <p:ext uri="{BB962C8B-B14F-4D97-AF65-F5344CB8AC3E}">
        <p14:creationId xmlns:p14="http://schemas.microsoft.com/office/powerpoint/2010/main" val="489231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46C60-D1CD-964A-0EB3-E3FBE5996A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B25A9C-FB02-12EE-26BC-66C906FC53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8D8FC2-474B-878B-67E7-E27112D0ED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84DE46-04DC-0557-8A87-7146428FEDF8}"/>
              </a:ext>
            </a:extLst>
          </p:cNvPr>
          <p:cNvSpPr>
            <a:spLocks noGrp="1"/>
          </p:cNvSpPr>
          <p:nvPr>
            <p:ph type="dt" sz="half" idx="10"/>
          </p:nvPr>
        </p:nvSpPr>
        <p:spPr/>
        <p:txBody>
          <a:bodyPr/>
          <a:lstStyle/>
          <a:p>
            <a:fld id="{BFD4B507-B72B-416F-AE40-14937E775C75}" type="datetimeFigureOut">
              <a:rPr lang="en-US" smtClean="0"/>
              <a:t>5/15/2025</a:t>
            </a:fld>
            <a:endParaRPr lang="en-US"/>
          </a:p>
        </p:txBody>
      </p:sp>
      <p:sp>
        <p:nvSpPr>
          <p:cNvPr id="6" name="Footer Placeholder 5">
            <a:extLst>
              <a:ext uri="{FF2B5EF4-FFF2-40B4-BE49-F238E27FC236}">
                <a16:creationId xmlns:a16="http://schemas.microsoft.com/office/drawing/2014/main" id="{F2AD2EB0-2768-6926-8785-647CD9885A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AB58F9-BD7C-CC0E-AFC5-41D5585EBB5F}"/>
              </a:ext>
            </a:extLst>
          </p:cNvPr>
          <p:cNvSpPr>
            <a:spLocks noGrp="1"/>
          </p:cNvSpPr>
          <p:nvPr>
            <p:ph type="sldNum" sz="quarter" idx="12"/>
          </p:nvPr>
        </p:nvSpPr>
        <p:spPr/>
        <p:txBody>
          <a:bodyPr/>
          <a:lstStyle/>
          <a:p>
            <a:fld id="{46EABA45-D9DF-4329-B8DD-B8A3CECB1E25}" type="slidenum">
              <a:rPr lang="en-US" smtClean="0"/>
              <a:t>‹#›</a:t>
            </a:fld>
            <a:endParaRPr lang="en-US"/>
          </a:p>
        </p:txBody>
      </p:sp>
    </p:spTree>
    <p:extLst>
      <p:ext uri="{BB962C8B-B14F-4D97-AF65-F5344CB8AC3E}">
        <p14:creationId xmlns:p14="http://schemas.microsoft.com/office/powerpoint/2010/main" val="3521207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D984B-0BEF-C10E-3D53-2313AB2BC3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92EDC4-357C-2C29-AECC-BBB20A8694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F9A926-7116-B8C4-4573-5DC40BE54A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F5FFBF-46CC-E8F3-F5D4-DAC13D1DE996}"/>
              </a:ext>
            </a:extLst>
          </p:cNvPr>
          <p:cNvSpPr>
            <a:spLocks noGrp="1"/>
          </p:cNvSpPr>
          <p:nvPr>
            <p:ph type="dt" sz="half" idx="10"/>
          </p:nvPr>
        </p:nvSpPr>
        <p:spPr/>
        <p:txBody>
          <a:bodyPr/>
          <a:lstStyle/>
          <a:p>
            <a:fld id="{BFD4B507-B72B-416F-AE40-14937E775C75}" type="datetimeFigureOut">
              <a:rPr lang="en-US" smtClean="0"/>
              <a:t>5/15/2025</a:t>
            </a:fld>
            <a:endParaRPr lang="en-US"/>
          </a:p>
        </p:txBody>
      </p:sp>
      <p:sp>
        <p:nvSpPr>
          <p:cNvPr id="6" name="Footer Placeholder 5">
            <a:extLst>
              <a:ext uri="{FF2B5EF4-FFF2-40B4-BE49-F238E27FC236}">
                <a16:creationId xmlns:a16="http://schemas.microsoft.com/office/drawing/2014/main" id="{D8F01A0C-5BEA-80EE-F3A4-F9CA3D6728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1813B7-278F-9AC9-203A-FF4F90567ADE}"/>
              </a:ext>
            </a:extLst>
          </p:cNvPr>
          <p:cNvSpPr>
            <a:spLocks noGrp="1"/>
          </p:cNvSpPr>
          <p:nvPr>
            <p:ph type="sldNum" sz="quarter" idx="12"/>
          </p:nvPr>
        </p:nvSpPr>
        <p:spPr/>
        <p:txBody>
          <a:bodyPr/>
          <a:lstStyle/>
          <a:p>
            <a:fld id="{46EABA45-D9DF-4329-B8DD-B8A3CECB1E25}" type="slidenum">
              <a:rPr lang="en-US" smtClean="0"/>
              <a:t>‹#›</a:t>
            </a:fld>
            <a:endParaRPr lang="en-US"/>
          </a:p>
        </p:txBody>
      </p:sp>
    </p:spTree>
    <p:extLst>
      <p:ext uri="{BB962C8B-B14F-4D97-AF65-F5344CB8AC3E}">
        <p14:creationId xmlns:p14="http://schemas.microsoft.com/office/powerpoint/2010/main" val="616021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FE263D-DD02-F3B1-9EA6-D0D2A678A2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970D31-4559-3247-7D54-AF7A785249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A4F73D-E7E4-77CB-9E53-525E27BA61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FD4B507-B72B-416F-AE40-14937E775C75}" type="datetimeFigureOut">
              <a:rPr lang="en-US" smtClean="0"/>
              <a:t>5/15/2025</a:t>
            </a:fld>
            <a:endParaRPr lang="en-US"/>
          </a:p>
        </p:txBody>
      </p:sp>
      <p:sp>
        <p:nvSpPr>
          <p:cNvPr id="5" name="Footer Placeholder 4">
            <a:extLst>
              <a:ext uri="{FF2B5EF4-FFF2-40B4-BE49-F238E27FC236}">
                <a16:creationId xmlns:a16="http://schemas.microsoft.com/office/drawing/2014/main" id="{C69B4A4D-7993-4128-202C-3A7F14B214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DE63F95-06F1-CA26-2C8C-A696A176D7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6EABA45-D9DF-4329-B8DD-B8A3CECB1E25}" type="slidenum">
              <a:rPr lang="en-US" smtClean="0"/>
              <a:t>‹#›</a:t>
            </a:fld>
            <a:endParaRPr lang="en-US"/>
          </a:p>
        </p:txBody>
      </p:sp>
    </p:spTree>
    <p:extLst>
      <p:ext uri="{BB962C8B-B14F-4D97-AF65-F5344CB8AC3E}">
        <p14:creationId xmlns:p14="http://schemas.microsoft.com/office/powerpoint/2010/main" val="2857537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E17FF-8300-EA13-F7EE-979D6BC17685}"/>
              </a:ext>
            </a:extLst>
          </p:cNvPr>
          <p:cNvSpPr>
            <a:spLocks noGrp="1"/>
          </p:cNvSpPr>
          <p:nvPr>
            <p:ph type="ctrTitle"/>
          </p:nvPr>
        </p:nvSpPr>
        <p:spPr>
          <a:xfrm>
            <a:off x="1523999" y="167149"/>
            <a:ext cx="9144000" cy="2822729"/>
          </a:xfrm>
        </p:spPr>
        <p:txBody>
          <a:bodyPr anchor="ctr">
            <a:normAutofit/>
          </a:bodyPr>
          <a:lstStyle/>
          <a:p>
            <a:r>
              <a:rPr lang="en-US" dirty="0">
                <a:latin typeface="Times New Roman" panose="02020603050405020304" pitchFamily="18" charset="0"/>
                <a:cs typeface="Times New Roman" panose="02020603050405020304" pitchFamily="18" charset="0"/>
              </a:rPr>
              <a:t>Optimizing Safety Driven Navigation Aid for the Visually Impaired </a:t>
            </a:r>
          </a:p>
        </p:txBody>
      </p:sp>
      <p:sp>
        <p:nvSpPr>
          <p:cNvPr id="3" name="Subtitle 2">
            <a:extLst>
              <a:ext uri="{FF2B5EF4-FFF2-40B4-BE49-F238E27FC236}">
                <a16:creationId xmlns:a16="http://schemas.microsoft.com/office/drawing/2014/main" id="{424B6B66-DAD2-6E0A-9E9C-477B568967F0}"/>
              </a:ext>
            </a:extLst>
          </p:cNvPr>
          <p:cNvSpPr>
            <a:spLocks noGrp="1"/>
          </p:cNvSpPr>
          <p:nvPr>
            <p:ph type="subTitle" idx="1"/>
          </p:nvPr>
        </p:nvSpPr>
        <p:spPr>
          <a:xfrm>
            <a:off x="571499" y="3429000"/>
            <a:ext cx="5524501" cy="2819400"/>
          </a:xfrm>
        </p:spPr>
        <p:txBody>
          <a:bodyPr anchor="b">
            <a:normAutofit/>
          </a:bodyPr>
          <a:lstStyle/>
          <a:p>
            <a:pPr algn="l"/>
            <a:r>
              <a:rPr lang="en-US" dirty="0">
                <a:latin typeface="Times New Roman" panose="02020603050405020304" pitchFamily="18" charset="0"/>
                <a:cs typeface="Times New Roman" panose="02020603050405020304" pitchFamily="18" charset="0"/>
              </a:rPr>
              <a:t>Batch No: 03</a:t>
            </a:r>
          </a:p>
          <a:p>
            <a:pPr algn="l"/>
            <a:r>
              <a:rPr lang="en-US" dirty="0">
                <a:latin typeface="Times New Roman" panose="02020603050405020304" pitchFamily="18" charset="0"/>
                <a:cs typeface="Times New Roman" panose="02020603050405020304" pitchFamily="18" charset="0"/>
              </a:rPr>
              <a:t>Team Members:</a:t>
            </a:r>
          </a:p>
          <a:p>
            <a:pPr algn="l"/>
            <a:r>
              <a:rPr lang="en-US" dirty="0" err="1">
                <a:latin typeface="Times New Roman" panose="02020603050405020304" pitchFamily="18" charset="0"/>
                <a:cs typeface="Times New Roman" panose="02020603050405020304" pitchFamily="18" charset="0"/>
              </a:rPr>
              <a:t>Agalya.K</a:t>
            </a:r>
            <a:r>
              <a:rPr lang="en-US" dirty="0">
                <a:latin typeface="Times New Roman" panose="02020603050405020304" pitchFamily="18" charset="0"/>
                <a:cs typeface="Times New Roman" panose="02020603050405020304" pitchFamily="18" charset="0"/>
              </a:rPr>
              <a:t>	(211521205008)</a:t>
            </a:r>
          </a:p>
          <a:p>
            <a:pPr algn="l"/>
            <a:r>
              <a:rPr lang="en-US" dirty="0">
                <a:latin typeface="Times New Roman" panose="02020603050405020304" pitchFamily="18" charset="0"/>
                <a:cs typeface="Times New Roman" panose="02020603050405020304" pitchFamily="18" charset="0"/>
              </a:rPr>
              <a:t>Sai Sruthi .AS	(211521205014)</a:t>
            </a:r>
          </a:p>
          <a:p>
            <a:pPr algn="l"/>
            <a:r>
              <a:rPr lang="en-US" dirty="0" err="1">
                <a:latin typeface="Times New Roman" panose="02020603050405020304" pitchFamily="18" charset="0"/>
                <a:cs typeface="Times New Roman" panose="02020603050405020304" pitchFamily="18" charset="0"/>
              </a:rPr>
              <a:t>Anbarasi.K</a:t>
            </a:r>
            <a:r>
              <a:rPr lang="en-US" dirty="0">
                <a:latin typeface="Times New Roman" panose="02020603050405020304" pitchFamily="18" charset="0"/>
                <a:cs typeface="Times New Roman" panose="02020603050405020304" pitchFamily="18" charset="0"/>
              </a:rPr>
              <a:t>	(211521205015)</a:t>
            </a:r>
          </a:p>
          <a:p>
            <a:pPr algn="l"/>
            <a:endParaRPr lang="en-US"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47656E58-1664-7720-1A80-FC74B1FC88F0}"/>
              </a:ext>
            </a:extLst>
          </p:cNvPr>
          <p:cNvSpPr txBox="1">
            <a:spLocks/>
          </p:cNvSpPr>
          <p:nvPr/>
        </p:nvSpPr>
        <p:spPr>
          <a:xfrm>
            <a:off x="6095999" y="3429000"/>
            <a:ext cx="5524501" cy="2819400"/>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latin typeface="Times New Roman" panose="02020603050405020304" pitchFamily="18" charset="0"/>
                <a:cs typeface="Times New Roman" panose="02020603050405020304" pitchFamily="18" charset="0"/>
              </a:rPr>
              <a:t>Guided By:</a:t>
            </a:r>
          </a:p>
          <a:p>
            <a:pPr algn="l">
              <a:buNone/>
            </a:pPr>
            <a:r>
              <a:rPr lang="en-US" dirty="0">
                <a:solidFill>
                  <a:schemeClr val="tx1"/>
                </a:solidFill>
                <a:latin typeface="Times New Roman" panose="02020603050405020304" pitchFamily="18" charset="0"/>
                <a:cs typeface="Times New Roman" panose="02020603050405020304" pitchFamily="18" charset="0"/>
              </a:rPr>
              <a:t>MRS.V</a:t>
            </a:r>
            <a:r>
              <a:rPr lang="en-US">
                <a:solidFill>
                  <a:schemeClr val="tx1"/>
                </a:solidFill>
                <a:latin typeface="Times New Roman" panose="02020603050405020304" pitchFamily="18" charset="0"/>
                <a:cs typeface="Times New Roman" panose="02020603050405020304" pitchFamily="18" charset="0"/>
              </a:rPr>
              <a:t>.RAJESWARI,ME.,</a:t>
            </a:r>
            <a:endParaRPr lang="en-US" dirty="0">
              <a:solidFill>
                <a:schemeClr val="tx1"/>
              </a:solidFill>
              <a:latin typeface="Times New Roman" panose="02020603050405020304" pitchFamily="18" charset="0"/>
              <a:cs typeface="Times New Roman" panose="02020603050405020304" pitchFamily="18" charset="0"/>
            </a:endParaRPr>
          </a:p>
          <a:p>
            <a:pPr algn="l">
              <a:buNone/>
            </a:pPr>
            <a:r>
              <a:rPr lang="en-US" dirty="0">
                <a:latin typeface="Times New Roman" panose="02020603050405020304" pitchFamily="18" charset="0"/>
                <a:cs typeface="Times New Roman" panose="02020603050405020304" pitchFamily="18" charset="0"/>
              </a:rPr>
              <a:t>ASSISTANT PROFESSOR</a:t>
            </a:r>
            <a:endParaRPr lang="en-US" sz="2400" dirty="0">
              <a:solidFill>
                <a:schemeClr val="tx1"/>
              </a:solidFill>
              <a:latin typeface="Times New Roman" panose="02020603050405020304" pitchFamily="18" charset="0"/>
              <a:cs typeface="Times New Roman" panose="02020603050405020304" pitchFamily="18" charset="0"/>
            </a:endParaRPr>
          </a:p>
          <a:p>
            <a:pPr algn="l">
              <a:buNone/>
            </a:pPr>
            <a:r>
              <a:rPr lang="en-US" sz="2400" dirty="0">
                <a:solidFill>
                  <a:schemeClr val="tx1"/>
                </a:solidFill>
                <a:latin typeface="Times New Roman" panose="02020603050405020304" pitchFamily="18" charset="0"/>
                <a:cs typeface="Times New Roman" panose="02020603050405020304" pitchFamily="18" charset="0"/>
              </a:rPr>
              <a:t>Department Of Information &amp; Technology</a:t>
            </a:r>
          </a:p>
          <a:p>
            <a:pPr algn="l">
              <a:buNone/>
            </a:pPr>
            <a:r>
              <a:rPr lang="en-US" sz="2400" dirty="0">
                <a:solidFill>
                  <a:schemeClr val="tx1"/>
                </a:solidFill>
                <a:latin typeface="Times New Roman" panose="02020603050405020304" pitchFamily="18" charset="0"/>
                <a:cs typeface="Times New Roman" panose="02020603050405020304" pitchFamily="18" charset="0"/>
              </a:rPr>
              <a:t>Panimalar Institute Of Technology</a:t>
            </a:r>
          </a:p>
          <a:p>
            <a:pPr algn="r">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3371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A0E161-B408-E31E-8ADB-902BE423E3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3B0D37-F9EC-51DD-63F0-B5112225D5DB}"/>
              </a:ext>
            </a:extLst>
          </p:cNvPr>
          <p:cNvSpPr>
            <a:spLocks noGrp="1"/>
          </p:cNvSpPr>
          <p:nvPr>
            <p:ph type="ctrTitle"/>
          </p:nvPr>
        </p:nvSpPr>
        <p:spPr>
          <a:xfrm>
            <a:off x="1524000" y="226143"/>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Workflow Diagram</a:t>
            </a:r>
          </a:p>
        </p:txBody>
      </p:sp>
      <p:pic>
        <p:nvPicPr>
          <p:cNvPr id="7" name="Picture 6">
            <a:extLst>
              <a:ext uri="{FF2B5EF4-FFF2-40B4-BE49-F238E27FC236}">
                <a16:creationId xmlns:a16="http://schemas.microsoft.com/office/drawing/2014/main" id="{3BB18B92-C8D4-F9F7-A32A-B56310B37A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065" y="1464468"/>
            <a:ext cx="10471353" cy="5089922"/>
          </a:xfrm>
          <a:prstGeom prst="rect">
            <a:avLst/>
          </a:prstGeom>
        </p:spPr>
      </p:pic>
    </p:spTree>
    <p:extLst>
      <p:ext uri="{BB962C8B-B14F-4D97-AF65-F5344CB8AC3E}">
        <p14:creationId xmlns:p14="http://schemas.microsoft.com/office/powerpoint/2010/main" val="2120845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C08901-4E44-2C76-E260-AEB2462D8C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C60452-C455-3232-9D69-17BDF0D256C2}"/>
              </a:ext>
            </a:extLst>
          </p:cNvPr>
          <p:cNvSpPr>
            <a:spLocks noGrp="1"/>
          </p:cNvSpPr>
          <p:nvPr>
            <p:ph type="ctrTitle"/>
          </p:nvPr>
        </p:nvSpPr>
        <p:spPr>
          <a:xfrm>
            <a:off x="1150374" y="403124"/>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Use-case Diagram</a:t>
            </a:r>
          </a:p>
        </p:txBody>
      </p:sp>
      <p:sp>
        <p:nvSpPr>
          <p:cNvPr id="3" name="Subtitle 2">
            <a:extLst>
              <a:ext uri="{FF2B5EF4-FFF2-40B4-BE49-F238E27FC236}">
                <a16:creationId xmlns:a16="http://schemas.microsoft.com/office/drawing/2014/main" id="{DE21655D-DECF-1E49-E699-DB533DEF8CBB}"/>
              </a:ext>
            </a:extLst>
          </p:cNvPr>
          <p:cNvSpPr>
            <a:spLocks noGrp="1"/>
          </p:cNvSpPr>
          <p:nvPr>
            <p:ph type="subTitle" idx="1"/>
          </p:nvPr>
        </p:nvSpPr>
        <p:spPr>
          <a:xfrm>
            <a:off x="4562168" y="2384078"/>
            <a:ext cx="2035277" cy="952499"/>
          </a:xfrm>
        </p:spPr>
        <p:txBody>
          <a:bodyPr anchor="t">
            <a:normAutofit/>
          </a:bodyPr>
          <a:lstStyle/>
          <a:p>
            <a:pPr algn="l"/>
            <a:r>
              <a:rPr lang="en-US" dirty="0">
                <a:latin typeface="Times New Roman" panose="02020603050405020304" pitchFamily="18" charset="0"/>
                <a:cs typeface="Times New Roman" panose="02020603050405020304" pitchFamily="18" charset="0"/>
              </a:rPr>
              <a:t>Add Diagram</a:t>
            </a:r>
          </a:p>
        </p:txBody>
      </p:sp>
      <p:pic>
        <p:nvPicPr>
          <p:cNvPr id="5" name="Picture 4">
            <a:extLst>
              <a:ext uri="{FF2B5EF4-FFF2-40B4-BE49-F238E27FC236}">
                <a16:creationId xmlns:a16="http://schemas.microsoft.com/office/drawing/2014/main" id="{1216551B-74B0-2B9D-B9B3-22686311EBAE}"/>
              </a:ext>
            </a:extLst>
          </p:cNvPr>
          <p:cNvPicPr>
            <a:picLocks noChangeAspect="1"/>
          </p:cNvPicPr>
          <p:nvPr/>
        </p:nvPicPr>
        <p:blipFill>
          <a:blip r:embed="rId3"/>
          <a:stretch>
            <a:fillRect/>
          </a:stretch>
        </p:blipFill>
        <p:spPr>
          <a:xfrm>
            <a:off x="3157127" y="1636437"/>
            <a:ext cx="4630021" cy="4907672"/>
          </a:xfrm>
          <a:prstGeom prst="rect">
            <a:avLst/>
          </a:prstGeom>
        </p:spPr>
      </p:pic>
    </p:spTree>
    <p:extLst>
      <p:ext uri="{BB962C8B-B14F-4D97-AF65-F5344CB8AC3E}">
        <p14:creationId xmlns:p14="http://schemas.microsoft.com/office/powerpoint/2010/main" val="1384629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3D68CE-921B-2137-9C57-EFAB4FBBFA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413DA1-1953-EEF1-5280-B6A6C9AD2B39}"/>
              </a:ext>
            </a:extLst>
          </p:cNvPr>
          <p:cNvSpPr>
            <a:spLocks noGrp="1"/>
          </p:cNvSpPr>
          <p:nvPr>
            <p:ph type="ctrTitle"/>
          </p:nvPr>
        </p:nvSpPr>
        <p:spPr>
          <a:xfrm>
            <a:off x="1524000" y="609601"/>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Class Diagram</a:t>
            </a:r>
          </a:p>
        </p:txBody>
      </p:sp>
      <p:sp>
        <p:nvSpPr>
          <p:cNvPr id="3" name="Subtitle 2">
            <a:extLst>
              <a:ext uri="{FF2B5EF4-FFF2-40B4-BE49-F238E27FC236}">
                <a16:creationId xmlns:a16="http://schemas.microsoft.com/office/drawing/2014/main" id="{75F60AE0-931E-DF95-D59E-0251806E61A4}"/>
              </a:ext>
            </a:extLst>
          </p:cNvPr>
          <p:cNvSpPr>
            <a:spLocks noGrp="1"/>
          </p:cNvSpPr>
          <p:nvPr>
            <p:ph type="subTitle" idx="1"/>
          </p:nvPr>
        </p:nvSpPr>
        <p:spPr>
          <a:xfrm>
            <a:off x="3137719" y="2787201"/>
            <a:ext cx="3725197" cy="840902"/>
          </a:xfrm>
        </p:spPr>
        <p:txBody>
          <a:bodyPr anchor="t">
            <a:normAutofit/>
          </a:bodyPr>
          <a:lstStyle/>
          <a:p>
            <a:pPr algn="l"/>
            <a:r>
              <a:rPr lang="en-US" dirty="0">
                <a:latin typeface="Times New Roman" panose="02020603050405020304" pitchFamily="18" charset="0"/>
                <a:cs typeface="Times New Roman" panose="02020603050405020304" pitchFamily="18" charset="0"/>
              </a:rPr>
              <a:t>Add Diagram</a:t>
            </a:r>
          </a:p>
        </p:txBody>
      </p:sp>
      <p:pic>
        <p:nvPicPr>
          <p:cNvPr id="4" name="Picture 3">
            <a:extLst>
              <a:ext uri="{FF2B5EF4-FFF2-40B4-BE49-F238E27FC236}">
                <a16:creationId xmlns:a16="http://schemas.microsoft.com/office/drawing/2014/main" id="{19B3A580-8C09-4F4E-36B7-2222A97D52FE}"/>
              </a:ext>
            </a:extLst>
          </p:cNvPr>
          <p:cNvPicPr>
            <a:picLocks noChangeAspect="1"/>
          </p:cNvPicPr>
          <p:nvPr/>
        </p:nvPicPr>
        <p:blipFill>
          <a:blip r:embed="rId3">
            <a:extLst>
              <a:ext uri="{28A0092B-C50C-407E-A947-70E740481C1C}">
                <a14:useLocalDpi xmlns:a14="http://schemas.microsoft.com/office/drawing/2010/main" val="0"/>
              </a:ext>
            </a:extLst>
          </a:blip>
          <a:srcRect t="18469" b="16715"/>
          <a:stretch/>
        </p:blipFill>
        <p:spPr>
          <a:xfrm>
            <a:off x="1301084" y="2075055"/>
            <a:ext cx="9917523" cy="4060275"/>
          </a:xfrm>
          <a:prstGeom prst="rect">
            <a:avLst/>
          </a:prstGeom>
        </p:spPr>
      </p:pic>
    </p:spTree>
    <p:extLst>
      <p:ext uri="{BB962C8B-B14F-4D97-AF65-F5344CB8AC3E}">
        <p14:creationId xmlns:p14="http://schemas.microsoft.com/office/powerpoint/2010/main" val="3174932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44C9F5-984D-3F05-6792-154B7A97CB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BD6AF7-CAD6-174A-82E7-4DE861EA415E}"/>
              </a:ext>
            </a:extLst>
          </p:cNvPr>
          <p:cNvSpPr>
            <a:spLocks noGrp="1"/>
          </p:cNvSpPr>
          <p:nvPr>
            <p:ph type="ctrTitle"/>
          </p:nvPr>
        </p:nvSpPr>
        <p:spPr>
          <a:xfrm>
            <a:off x="1396180" y="609601"/>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Activity Diagram</a:t>
            </a:r>
          </a:p>
        </p:txBody>
      </p:sp>
      <p:sp>
        <p:nvSpPr>
          <p:cNvPr id="3" name="Subtitle 2">
            <a:extLst>
              <a:ext uri="{FF2B5EF4-FFF2-40B4-BE49-F238E27FC236}">
                <a16:creationId xmlns:a16="http://schemas.microsoft.com/office/drawing/2014/main" id="{73CA2498-2704-3DC2-2FD7-3497EE70D178}"/>
              </a:ext>
            </a:extLst>
          </p:cNvPr>
          <p:cNvSpPr>
            <a:spLocks noGrp="1"/>
          </p:cNvSpPr>
          <p:nvPr>
            <p:ph type="subTitle" idx="1"/>
          </p:nvPr>
        </p:nvSpPr>
        <p:spPr>
          <a:xfrm>
            <a:off x="3205316" y="2183956"/>
            <a:ext cx="8415184" cy="952499"/>
          </a:xfrm>
        </p:spPr>
        <p:txBody>
          <a:bodyPr anchor="t">
            <a:normAutofit/>
          </a:bodyPr>
          <a:lstStyle/>
          <a:p>
            <a:pPr marL="457200" indent="-4572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Add Diagram</a:t>
            </a:r>
          </a:p>
        </p:txBody>
      </p:sp>
      <p:pic>
        <p:nvPicPr>
          <p:cNvPr id="5" name="Picture 4">
            <a:extLst>
              <a:ext uri="{FF2B5EF4-FFF2-40B4-BE49-F238E27FC236}">
                <a16:creationId xmlns:a16="http://schemas.microsoft.com/office/drawing/2014/main" id="{727926E7-C238-21AC-5A75-8727D3073C21}"/>
              </a:ext>
            </a:extLst>
          </p:cNvPr>
          <p:cNvPicPr>
            <a:picLocks noChangeAspect="1"/>
          </p:cNvPicPr>
          <p:nvPr/>
        </p:nvPicPr>
        <p:blipFill>
          <a:blip r:embed="rId3"/>
          <a:stretch>
            <a:fillRect/>
          </a:stretch>
        </p:blipFill>
        <p:spPr>
          <a:xfrm>
            <a:off x="3205316" y="1768664"/>
            <a:ext cx="4391077" cy="4830185"/>
          </a:xfrm>
          <a:prstGeom prst="rect">
            <a:avLst/>
          </a:prstGeom>
        </p:spPr>
      </p:pic>
    </p:spTree>
    <p:extLst>
      <p:ext uri="{BB962C8B-B14F-4D97-AF65-F5344CB8AC3E}">
        <p14:creationId xmlns:p14="http://schemas.microsoft.com/office/powerpoint/2010/main" val="2135512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361BE5-774D-344A-7110-4F9CC3EDF8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815826-28F6-E43E-5E73-E77426479205}"/>
              </a:ext>
            </a:extLst>
          </p:cNvPr>
          <p:cNvSpPr>
            <a:spLocks noGrp="1"/>
          </p:cNvSpPr>
          <p:nvPr>
            <p:ph type="ctrTitle"/>
          </p:nvPr>
        </p:nvSpPr>
        <p:spPr>
          <a:xfrm>
            <a:off x="1524000" y="609601"/>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Sequence Diagram</a:t>
            </a:r>
          </a:p>
        </p:txBody>
      </p:sp>
      <p:sp>
        <p:nvSpPr>
          <p:cNvPr id="3" name="Subtitle 2">
            <a:extLst>
              <a:ext uri="{FF2B5EF4-FFF2-40B4-BE49-F238E27FC236}">
                <a16:creationId xmlns:a16="http://schemas.microsoft.com/office/drawing/2014/main" id="{D6046875-AAB0-B9CB-1F23-3AB886D763B2}"/>
              </a:ext>
            </a:extLst>
          </p:cNvPr>
          <p:cNvSpPr>
            <a:spLocks noGrp="1"/>
          </p:cNvSpPr>
          <p:nvPr>
            <p:ph type="subTitle" idx="1"/>
          </p:nvPr>
        </p:nvSpPr>
        <p:spPr>
          <a:xfrm>
            <a:off x="571500" y="1833472"/>
            <a:ext cx="11049001" cy="4414928"/>
          </a:xfrm>
        </p:spPr>
        <p:txBody>
          <a:bodyPr anchor="t">
            <a:normAutofit/>
          </a:bodyPr>
          <a:lstStyle/>
          <a:p>
            <a:pPr marL="457200" indent="-4572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Add Diagram</a:t>
            </a:r>
          </a:p>
        </p:txBody>
      </p:sp>
      <p:pic>
        <p:nvPicPr>
          <p:cNvPr id="5" name="Picture 4">
            <a:extLst>
              <a:ext uri="{FF2B5EF4-FFF2-40B4-BE49-F238E27FC236}">
                <a16:creationId xmlns:a16="http://schemas.microsoft.com/office/drawing/2014/main" id="{929C2FE3-0ADC-CDD1-4AC3-31CE03097C0D}"/>
              </a:ext>
            </a:extLst>
          </p:cNvPr>
          <p:cNvPicPr>
            <a:picLocks noChangeAspect="1"/>
          </p:cNvPicPr>
          <p:nvPr/>
        </p:nvPicPr>
        <p:blipFill>
          <a:blip r:embed="rId3"/>
          <a:stretch>
            <a:fillRect/>
          </a:stretch>
        </p:blipFill>
        <p:spPr>
          <a:xfrm>
            <a:off x="762000" y="1678824"/>
            <a:ext cx="10668000" cy="4724224"/>
          </a:xfrm>
          <a:prstGeom prst="rect">
            <a:avLst/>
          </a:prstGeom>
        </p:spPr>
      </p:pic>
    </p:spTree>
    <p:extLst>
      <p:ext uri="{BB962C8B-B14F-4D97-AF65-F5344CB8AC3E}">
        <p14:creationId xmlns:p14="http://schemas.microsoft.com/office/powerpoint/2010/main" val="3855968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28C9A4-1B73-18D6-7310-982D5144A0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AD71D6-5E81-538F-F77E-E5BD1C0DE75C}"/>
              </a:ext>
            </a:extLst>
          </p:cNvPr>
          <p:cNvSpPr>
            <a:spLocks noGrp="1"/>
          </p:cNvSpPr>
          <p:nvPr>
            <p:ph type="ctrTitle"/>
          </p:nvPr>
        </p:nvSpPr>
        <p:spPr>
          <a:xfrm>
            <a:off x="1307691" y="275305"/>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Entity Relationship Diagram</a:t>
            </a:r>
          </a:p>
        </p:txBody>
      </p:sp>
      <p:sp>
        <p:nvSpPr>
          <p:cNvPr id="3" name="Subtitle 2">
            <a:extLst>
              <a:ext uri="{FF2B5EF4-FFF2-40B4-BE49-F238E27FC236}">
                <a16:creationId xmlns:a16="http://schemas.microsoft.com/office/drawing/2014/main" id="{9B71A1EE-2A9E-C853-64DE-6F52C046F821}"/>
              </a:ext>
            </a:extLst>
          </p:cNvPr>
          <p:cNvSpPr>
            <a:spLocks noGrp="1"/>
          </p:cNvSpPr>
          <p:nvPr>
            <p:ph type="subTitle" idx="1"/>
          </p:nvPr>
        </p:nvSpPr>
        <p:spPr>
          <a:xfrm>
            <a:off x="2969341" y="2625212"/>
            <a:ext cx="3126659" cy="803787"/>
          </a:xfrm>
        </p:spPr>
        <p:txBody>
          <a:bodyPr anchor="t">
            <a:normAutofit/>
          </a:bodyPr>
          <a:lstStyle/>
          <a:p>
            <a:pPr algn="l"/>
            <a:endParaRPr lang="en-US"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0F68C018-EF64-133D-6FB2-0E4AB21A701A}"/>
              </a:ext>
            </a:extLst>
          </p:cNvPr>
          <p:cNvPicPr>
            <a:picLocks noChangeAspect="1"/>
          </p:cNvPicPr>
          <p:nvPr/>
        </p:nvPicPr>
        <p:blipFill>
          <a:blip r:embed="rId3">
            <a:extLst>
              <a:ext uri="{28A0092B-C50C-407E-A947-70E740481C1C}">
                <a14:useLocalDpi xmlns:a14="http://schemas.microsoft.com/office/drawing/2010/main" val="0"/>
              </a:ext>
            </a:extLst>
          </a:blip>
          <a:srcRect l="22706" r="20957"/>
          <a:stretch/>
        </p:blipFill>
        <p:spPr>
          <a:xfrm>
            <a:off x="2133599" y="1533525"/>
            <a:ext cx="7305369" cy="5324475"/>
          </a:xfrm>
          <a:prstGeom prst="rect">
            <a:avLst/>
          </a:prstGeom>
        </p:spPr>
      </p:pic>
    </p:spTree>
    <p:extLst>
      <p:ext uri="{BB962C8B-B14F-4D97-AF65-F5344CB8AC3E}">
        <p14:creationId xmlns:p14="http://schemas.microsoft.com/office/powerpoint/2010/main" val="2195695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F85E51-5051-CD5A-5681-11CB331428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FF6B29-AF14-3494-9E23-0CDFA986DE84}"/>
              </a:ext>
            </a:extLst>
          </p:cNvPr>
          <p:cNvSpPr>
            <a:spLocks noGrp="1"/>
          </p:cNvSpPr>
          <p:nvPr>
            <p:ph type="ctrTitle"/>
          </p:nvPr>
        </p:nvSpPr>
        <p:spPr>
          <a:xfrm>
            <a:off x="1524000" y="609601"/>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Collaboration Diagram</a:t>
            </a:r>
          </a:p>
        </p:txBody>
      </p:sp>
      <p:sp>
        <p:nvSpPr>
          <p:cNvPr id="3" name="Subtitle 2">
            <a:extLst>
              <a:ext uri="{FF2B5EF4-FFF2-40B4-BE49-F238E27FC236}">
                <a16:creationId xmlns:a16="http://schemas.microsoft.com/office/drawing/2014/main" id="{F5984081-E99D-20A2-5115-D52CFDE587DE}"/>
              </a:ext>
            </a:extLst>
          </p:cNvPr>
          <p:cNvSpPr>
            <a:spLocks noGrp="1"/>
          </p:cNvSpPr>
          <p:nvPr>
            <p:ph type="subTitle" idx="1"/>
          </p:nvPr>
        </p:nvSpPr>
        <p:spPr>
          <a:xfrm>
            <a:off x="3893574" y="1966450"/>
            <a:ext cx="2939845" cy="560439"/>
          </a:xfrm>
        </p:spPr>
        <p:txBody>
          <a:bodyPr anchor="t">
            <a:normAutofit/>
          </a:bodyPr>
          <a:lstStyle/>
          <a:p>
            <a:pPr marL="457200" indent="-4572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Add Diagram</a:t>
            </a:r>
          </a:p>
        </p:txBody>
      </p:sp>
      <p:pic>
        <p:nvPicPr>
          <p:cNvPr id="5" name="Picture 4">
            <a:extLst>
              <a:ext uri="{FF2B5EF4-FFF2-40B4-BE49-F238E27FC236}">
                <a16:creationId xmlns:a16="http://schemas.microsoft.com/office/drawing/2014/main" id="{F9E9962D-DFD2-315D-569F-082BEF039E7B}"/>
              </a:ext>
            </a:extLst>
          </p:cNvPr>
          <p:cNvPicPr>
            <a:picLocks noChangeAspect="1"/>
          </p:cNvPicPr>
          <p:nvPr/>
        </p:nvPicPr>
        <p:blipFill>
          <a:blip r:embed="rId3"/>
          <a:stretch>
            <a:fillRect/>
          </a:stretch>
        </p:blipFill>
        <p:spPr>
          <a:xfrm>
            <a:off x="1871073" y="1580498"/>
            <a:ext cx="8449854" cy="4667901"/>
          </a:xfrm>
          <a:prstGeom prst="rect">
            <a:avLst/>
          </a:prstGeom>
        </p:spPr>
      </p:pic>
    </p:spTree>
    <p:extLst>
      <p:ext uri="{BB962C8B-B14F-4D97-AF65-F5344CB8AC3E}">
        <p14:creationId xmlns:p14="http://schemas.microsoft.com/office/powerpoint/2010/main" val="1170863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3E007-6F7B-5CB3-AF02-75593091DA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427191-D7D0-039A-3009-792728B00D5C}"/>
              </a:ext>
            </a:extLst>
          </p:cNvPr>
          <p:cNvSpPr>
            <a:spLocks noGrp="1"/>
          </p:cNvSpPr>
          <p:nvPr>
            <p:ph type="ctrTitle"/>
          </p:nvPr>
        </p:nvSpPr>
        <p:spPr>
          <a:xfrm>
            <a:off x="1248697" y="221841"/>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Advantages</a:t>
            </a:r>
          </a:p>
        </p:txBody>
      </p:sp>
      <p:sp>
        <p:nvSpPr>
          <p:cNvPr id="3" name="Subtitle 2">
            <a:extLst>
              <a:ext uri="{FF2B5EF4-FFF2-40B4-BE49-F238E27FC236}">
                <a16:creationId xmlns:a16="http://schemas.microsoft.com/office/drawing/2014/main" id="{191071ED-C52B-D222-9997-1F0FCD9F5516}"/>
              </a:ext>
            </a:extLst>
          </p:cNvPr>
          <p:cNvSpPr>
            <a:spLocks noGrp="1"/>
          </p:cNvSpPr>
          <p:nvPr>
            <p:ph type="subTitle" idx="1"/>
          </p:nvPr>
        </p:nvSpPr>
        <p:spPr>
          <a:xfrm>
            <a:off x="659991" y="1744981"/>
            <a:ext cx="11049001" cy="4414928"/>
          </a:xfrm>
        </p:spPr>
        <p:txBody>
          <a:bodyPr anchor="t">
            <a:noAutofit/>
          </a:bodyPr>
          <a:lstStyle/>
          <a:p>
            <a:pPr marL="342900" lvl="0" indent="-342900" algn="just">
              <a:lnSpc>
                <a:spcPct val="115000"/>
              </a:lnSpc>
              <a:spcAft>
                <a:spcPts val="700"/>
              </a:spcAft>
              <a:buFont typeface="Arial" panose="020B0604020202020204" pitchFamily="34" charset="0"/>
              <a:buChar char="•"/>
            </a:pPr>
            <a:r>
              <a:rPr lang="en-IN" sz="2000" b="1" kern="100" dirty="0">
                <a:effectLst/>
                <a:latin typeface="Times New Roman" panose="02020603050405020304" pitchFamily="18" charset="0"/>
                <a:ea typeface="NSimSun" panose="02010609030101010101" pitchFamily="49" charset="-122"/>
                <a:cs typeface="Times New Roman" panose="02020603050405020304" pitchFamily="18" charset="0"/>
              </a:rPr>
              <a:t>Enhanced Safety</a:t>
            </a:r>
            <a:r>
              <a:rPr lang="en-IN" sz="2000" kern="100" dirty="0">
                <a:effectLst/>
                <a:latin typeface="Times New Roman" panose="02020603050405020304" pitchFamily="18" charset="0"/>
                <a:ea typeface="NSimSun" panose="02010609030101010101" pitchFamily="49" charset="-122"/>
                <a:cs typeface="Times New Roman" panose="02020603050405020304" pitchFamily="18" charset="0"/>
              </a:rPr>
              <a:t>: Real-time obstacle detection alerts users immediately, reducing the risk of collisions and improving safety in crowded or unfamiliar areas.</a:t>
            </a:r>
          </a:p>
          <a:p>
            <a:pPr marL="342900" lvl="0" indent="-342900" algn="just">
              <a:lnSpc>
                <a:spcPct val="115000"/>
              </a:lnSpc>
              <a:spcAft>
                <a:spcPts val="700"/>
              </a:spcAft>
              <a:buFont typeface="Arial" panose="020B0604020202020204" pitchFamily="34" charset="0"/>
              <a:buChar char="•"/>
            </a:pPr>
            <a:r>
              <a:rPr lang="en-IN" sz="2000" b="1" kern="100" dirty="0">
                <a:effectLst/>
                <a:latin typeface="Times New Roman" panose="02020603050405020304" pitchFamily="18" charset="0"/>
                <a:ea typeface="NSimSun" panose="02010609030101010101" pitchFamily="49" charset="-122"/>
                <a:cs typeface="Times New Roman" panose="02020603050405020304" pitchFamily="18" charset="0"/>
              </a:rPr>
              <a:t>Hands-Free Navigation</a:t>
            </a:r>
            <a:r>
              <a:rPr lang="en-IN" sz="2000" kern="100" dirty="0">
                <a:effectLst/>
                <a:latin typeface="Times New Roman" panose="02020603050405020304" pitchFamily="18" charset="0"/>
                <a:ea typeface="NSimSun" panose="02010609030101010101" pitchFamily="49" charset="-122"/>
                <a:cs typeface="Times New Roman" panose="02020603050405020304" pitchFamily="18" charset="0"/>
              </a:rPr>
              <a:t>: Audio guidance enables users to navigate without physical contact, allowing for a smoother and more comfortable experience.</a:t>
            </a:r>
          </a:p>
          <a:p>
            <a:pPr marL="342900" lvl="0" indent="-342900" algn="just">
              <a:lnSpc>
                <a:spcPct val="115000"/>
              </a:lnSpc>
              <a:spcAft>
                <a:spcPts val="700"/>
              </a:spcAft>
              <a:buFont typeface="Arial" panose="020B0604020202020204" pitchFamily="34" charset="0"/>
              <a:buChar char="•"/>
            </a:pPr>
            <a:r>
              <a:rPr lang="en-IN" sz="2000" b="1" kern="100" dirty="0">
                <a:effectLst/>
                <a:latin typeface="Times New Roman" panose="02020603050405020304" pitchFamily="18" charset="0"/>
                <a:ea typeface="NSimSun" panose="02010609030101010101" pitchFamily="49" charset="-122"/>
                <a:cs typeface="Times New Roman" panose="02020603050405020304" pitchFamily="18" charset="0"/>
              </a:rPr>
              <a:t>Increased Independence</a:t>
            </a:r>
            <a:r>
              <a:rPr lang="en-IN" sz="2000" kern="100" dirty="0">
                <a:effectLst/>
                <a:latin typeface="Times New Roman" panose="02020603050405020304" pitchFamily="18" charset="0"/>
                <a:ea typeface="NSimSun" panose="02010609030101010101" pitchFamily="49" charset="-122"/>
                <a:cs typeface="Times New Roman" panose="02020603050405020304" pitchFamily="18" charset="0"/>
              </a:rPr>
              <a:t>: The system empowers visually impaired individuals to explore public spaces independently, fostering confidence and autonomy.</a:t>
            </a:r>
          </a:p>
          <a:p>
            <a:pPr marL="342900" lvl="0" indent="-342900" algn="just">
              <a:lnSpc>
                <a:spcPct val="115000"/>
              </a:lnSpc>
              <a:spcAft>
                <a:spcPts val="700"/>
              </a:spcAft>
              <a:buFont typeface="Arial" panose="020B0604020202020204" pitchFamily="34" charset="0"/>
              <a:buChar char="•"/>
            </a:pPr>
            <a:r>
              <a:rPr lang="en-IN" sz="2000" b="1" kern="100" dirty="0">
                <a:effectLst/>
                <a:latin typeface="Times New Roman" panose="02020603050405020304" pitchFamily="18" charset="0"/>
                <a:ea typeface="NSimSun" panose="02010609030101010101" pitchFamily="49" charset="-122"/>
                <a:cs typeface="Times New Roman" panose="02020603050405020304" pitchFamily="18" charset="0"/>
              </a:rPr>
              <a:t>Cost-Effective Solution</a:t>
            </a:r>
            <a:r>
              <a:rPr lang="en-IN" sz="2000" kern="100" dirty="0">
                <a:effectLst/>
                <a:latin typeface="Times New Roman" panose="02020603050405020304" pitchFamily="18" charset="0"/>
                <a:ea typeface="NSimSun" panose="02010609030101010101" pitchFamily="49" charset="-122"/>
                <a:cs typeface="Times New Roman" panose="02020603050405020304" pitchFamily="18" charset="0"/>
              </a:rPr>
              <a:t>: Compared to guide dogs, this system offers an affordable alternative, making advanced navigation support accessible to a larger population.</a:t>
            </a:r>
          </a:p>
          <a:p>
            <a:pPr marL="342900" lvl="0" indent="-342900" algn="just">
              <a:lnSpc>
                <a:spcPct val="115000"/>
              </a:lnSpc>
              <a:spcAft>
                <a:spcPts val="700"/>
              </a:spcAft>
              <a:buFont typeface="Arial" panose="020B0604020202020204" pitchFamily="34" charset="0"/>
              <a:buChar char="•"/>
            </a:pPr>
            <a:r>
              <a:rPr lang="en-IN" sz="2000" b="1" kern="100" dirty="0">
                <a:effectLst/>
                <a:latin typeface="Times New Roman" panose="02020603050405020304" pitchFamily="18" charset="0"/>
                <a:ea typeface="NSimSun" panose="02010609030101010101" pitchFamily="49" charset="-122"/>
                <a:cs typeface="Times New Roman" panose="02020603050405020304" pitchFamily="18" charset="0"/>
              </a:rPr>
              <a:t>Compact and Portable</a:t>
            </a:r>
            <a:r>
              <a:rPr lang="en-IN" sz="2000" kern="100" dirty="0">
                <a:effectLst/>
                <a:latin typeface="Times New Roman" panose="02020603050405020304" pitchFamily="18" charset="0"/>
                <a:ea typeface="NSimSun" panose="02010609030101010101" pitchFamily="49" charset="-122"/>
                <a:cs typeface="Times New Roman" panose="02020603050405020304" pitchFamily="18" charset="0"/>
              </a:rPr>
              <a:t>: The device’s lightweight design is easy to carry and wear, suitable for daily use without adding bulk.</a:t>
            </a:r>
          </a:p>
          <a:p>
            <a:pPr algn="l"/>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0048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7E32D1-170F-DD52-68A8-FD45D92DA5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ACEB8F-CE4B-AFC1-BE24-6096BAF87F94}"/>
              </a:ext>
            </a:extLst>
          </p:cNvPr>
          <p:cNvSpPr>
            <a:spLocks noGrp="1"/>
          </p:cNvSpPr>
          <p:nvPr>
            <p:ph type="ctrTitle"/>
          </p:nvPr>
        </p:nvSpPr>
        <p:spPr>
          <a:xfrm>
            <a:off x="1524000" y="609601"/>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Future Enhancements</a:t>
            </a:r>
          </a:p>
        </p:txBody>
      </p:sp>
      <p:sp>
        <p:nvSpPr>
          <p:cNvPr id="4" name="Rectangle 1">
            <a:extLst>
              <a:ext uri="{FF2B5EF4-FFF2-40B4-BE49-F238E27FC236}">
                <a16:creationId xmlns:a16="http://schemas.microsoft.com/office/drawing/2014/main" id="{EBE84CA5-7BEB-44D8-2345-510B1FA26F28}"/>
              </a:ext>
            </a:extLst>
          </p:cNvPr>
          <p:cNvSpPr>
            <a:spLocks noGrp="1" noChangeArrowheads="1"/>
          </p:cNvSpPr>
          <p:nvPr>
            <p:ph type="subTitle" idx="1"/>
          </p:nvPr>
        </p:nvSpPr>
        <p:spPr bwMode="auto">
          <a:xfrm>
            <a:off x="919153" y="1840211"/>
            <a:ext cx="10722241" cy="4157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algn="just">
              <a:lnSpc>
                <a:spcPct val="150000"/>
              </a:lnSpc>
              <a:spcAft>
                <a:spcPts val="70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AI-Powered Obstacle Avoidance</a:t>
            </a:r>
            <a:r>
              <a:rPr lang="en-US" sz="2000" dirty="0">
                <a:latin typeface="Times New Roman" panose="02020603050405020304" pitchFamily="18" charset="0"/>
                <a:cs typeface="Times New Roman" panose="02020603050405020304" pitchFamily="18" charset="0"/>
              </a:rPr>
              <a:t> – Advanced sensors and AI algorithms can detect obstacles and automatically adjust speed, direction, and path to ensure a smooth and collision-free ride.</a:t>
            </a:r>
          </a:p>
          <a:p>
            <a:pPr marL="342900" lvl="0" indent="-342900" algn="just">
              <a:lnSpc>
                <a:spcPct val="150000"/>
              </a:lnSpc>
              <a:spcAft>
                <a:spcPts val="70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Assistance with Robotics</a:t>
            </a:r>
            <a:r>
              <a:rPr lang="en-US" sz="2000" dirty="0">
                <a:latin typeface="Times New Roman" panose="02020603050405020304" pitchFamily="18" charset="0"/>
                <a:cs typeface="Times New Roman" panose="02020603050405020304" pitchFamily="18" charset="0"/>
              </a:rPr>
              <a:t> – Combining the visual aid with robotic guides or drones can offer enhanced mobility solutions in unfamiliar or complex environments.</a:t>
            </a:r>
          </a:p>
          <a:p>
            <a:pPr marL="342900" lvl="0" indent="-342900" algn="just">
              <a:lnSpc>
                <a:spcPct val="150000"/>
              </a:lnSpc>
              <a:spcAft>
                <a:spcPts val="70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Self-Balancing Mobility Aid</a:t>
            </a:r>
            <a:r>
              <a:rPr lang="en-US" sz="2000" dirty="0">
                <a:latin typeface="Times New Roman" panose="02020603050405020304" pitchFamily="18" charset="0"/>
                <a:cs typeface="Times New Roman" panose="02020603050405020304" pitchFamily="18" charset="0"/>
              </a:rPr>
              <a:t> – The device can be integrated with a hoverboard-like mechanism, allowing visually impaired individuals to move effortlessly with auto-balancing technology, reducing physical strain.</a:t>
            </a:r>
            <a:endParaRPr lang="en-IN" sz="2000" kern="100" dirty="0">
              <a:effectLst/>
              <a:latin typeface="Times New Roman" panose="02020603050405020304" pitchFamily="18" charset="0"/>
              <a:ea typeface="NSimSun" panose="02010609030101010101" pitchFamily="49"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2186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D2BFAF-EE8A-4F46-F5C7-E9C78EA778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EEB525-70FB-6866-9EF9-2928351C899D}"/>
              </a:ext>
            </a:extLst>
          </p:cNvPr>
          <p:cNvSpPr>
            <a:spLocks noGrp="1"/>
          </p:cNvSpPr>
          <p:nvPr>
            <p:ph type="ctrTitle"/>
          </p:nvPr>
        </p:nvSpPr>
        <p:spPr>
          <a:xfrm>
            <a:off x="1524000" y="609601"/>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id="{2ADD1604-89AA-DF47-4C09-CB791CEABDC0}"/>
              </a:ext>
            </a:extLst>
          </p:cNvPr>
          <p:cNvSpPr>
            <a:spLocks noGrp="1"/>
          </p:cNvSpPr>
          <p:nvPr>
            <p:ph type="subTitle" idx="1"/>
          </p:nvPr>
        </p:nvSpPr>
        <p:spPr>
          <a:xfrm>
            <a:off x="571500" y="1833472"/>
            <a:ext cx="11049001" cy="4414928"/>
          </a:xfrm>
        </p:spPr>
        <p:txBody>
          <a:bodyPr anchor="t">
            <a:normAutofit/>
          </a:bodyPr>
          <a:lstStyle/>
          <a:p>
            <a:pPr marL="457200"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Optimizing Safety Driven Navigation Aid for the Visually Impaired </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project presents an innovative solution to enhance mobility and independence for visually impaired individuals.</a:t>
            </a:r>
          </a:p>
          <a:p>
            <a:pPr marL="457200"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By integrating IoT-enabled sensors, real-time object detection, and auditory feedback, the system ensures a safer and more efficient navigation experience. The proposed solution not only improves accessibility but also leverages modern technologies such as AI, cloud computing, and smart city integration for future advancements. </a:t>
            </a:r>
          </a:p>
          <a:p>
            <a:pPr marL="457200"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With further developments in wearable technology, autonomous navigation, and multi-sensory feedback, this project has the potential to revolutionize assistive mobility solutions, ultimately improving the quality of life for visually impaired individuals worldwide.</a:t>
            </a:r>
          </a:p>
        </p:txBody>
      </p:sp>
    </p:spTree>
    <p:extLst>
      <p:ext uri="{BB962C8B-B14F-4D97-AF65-F5344CB8AC3E}">
        <p14:creationId xmlns:p14="http://schemas.microsoft.com/office/powerpoint/2010/main" val="3411874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0D235D-3491-54A6-2CC0-AA31A7BA1D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917477-1EAB-06F3-83CD-A036AD70C5A1}"/>
              </a:ext>
            </a:extLst>
          </p:cNvPr>
          <p:cNvSpPr>
            <a:spLocks noGrp="1"/>
          </p:cNvSpPr>
          <p:nvPr>
            <p:ph type="ctrTitle"/>
          </p:nvPr>
        </p:nvSpPr>
        <p:spPr>
          <a:xfrm>
            <a:off x="1524000" y="609601"/>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Abstract</a:t>
            </a:r>
          </a:p>
        </p:txBody>
      </p:sp>
      <p:sp>
        <p:nvSpPr>
          <p:cNvPr id="3" name="Subtitle 2">
            <a:extLst>
              <a:ext uri="{FF2B5EF4-FFF2-40B4-BE49-F238E27FC236}">
                <a16:creationId xmlns:a16="http://schemas.microsoft.com/office/drawing/2014/main" id="{B3E1224D-AC38-C67C-AA45-A0AA20F820E6}"/>
              </a:ext>
            </a:extLst>
          </p:cNvPr>
          <p:cNvSpPr>
            <a:spLocks noGrp="1"/>
          </p:cNvSpPr>
          <p:nvPr>
            <p:ph type="subTitle" idx="1"/>
          </p:nvPr>
        </p:nvSpPr>
        <p:spPr>
          <a:xfrm>
            <a:off x="571500" y="1956620"/>
            <a:ext cx="11040398" cy="3416710"/>
          </a:xfrm>
        </p:spPr>
        <p:txBody>
          <a:bodyPr anchor="t">
            <a:noAutofit/>
          </a:bodyPr>
          <a:lstStyle/>
          <a:p>
            <a:pPr marL="355600" marR="5080" indent="-342900" algn="just">
              <a:lnSpc>
                <a:spcPts val="2160"/>
              </a:lnSpc>
              <a:spcBef>
                <a:spcPts val="370"/>
              </a:spcBef>
              <a:buFont typeface="Arial" panose="020B0604020202020204" pitchFamily="34" charset="0"/>
              <a:buChar char="•"/>
            </a:pPr>
            <a:r>
              <a:rPr lang="en-IN" sz="2000" kern="100" dirty="0">
                <a:effectLst/>
                <a:latin typeface="Times New Roman" panose="02020603050405020304" pitchFamily="18" charset="0"/>
                <a:ea typeface="NSimSun" panose="02010609030101010101" pitchFamily="49" charset="-122"/>
                <a:cs typeface="Lucida Sans" panose="020B0602030504020204" pitchFamily="34" charset="0"/>
              </a:rPr>
              <a:t>In recent times, urban navigation has become more challenging for visually impaired individuals who lack awareness of obstacles around them, making independent movement difficult. To address this, we propose a smart obstacle detection and navigation system designed to enhance mobility and safety.</a:t>
            </a:r>
          </a:p>
          <a:p>
            <a:pPr marL="355600" marR="5080" indent="-342900" algn="just">
              <a:lnSpc>
                <a:spcPts val="2160"/>
              </a:lnSpc>
              <a:spcBef>
                <a:spcPts val="370"/>
              </a:spcBef>
              <a:buFont typeface="Arial" panose="020B0604020202020204" pitchFamily="34" charset="0"/>
              <a:buChar char="•"/>
            </a:pPr>
            <a:endParaRPr lang="en-IN" sz="2000" kern="100" dirty="0">
              <a:effectLst/>
              <a:latin typeface="Times New Roman" panose="02020603050405020304" pitchFamily="18" charset="0"/>
              <a:ea typeface="NSimSun" panose="02010609030101010101" pitchFamily="49" charset="-122"/>
              <a:cs typeface="Lucida Sans" panose="020B0602030504020204" pitchFamily="34" charset="0"/>
            </a:endParaRPr>
          </a:p>
          <a:p>
            <a:pPr marL="355600" marR="5080" indent="-342900" algn="just">
              <a:lnSpc>
                <a:spcPts val="2160"/>
              </a:lnSpc>
              <a:spcBef>
                <a:spcPts val="370"/>
              </a:spcBef>
              <a:buFont typeface="Arial" panose="020B0604020202020204" pitchFamily="34" charset="0"/>
              <a:buChar char="•"/>
            </a:pPr>
            <a:r>
              <a:rPr lang="en-IN" sz="2000" kern="100" dirty="0">
                <a:effectLst/>
                <a:latin typeface="Times New Roman" panose="02020603050405020304" pitchFamily="18" charset="0"/>
                <a:ea typeface="NSimSun" panose="02010609030101010101" pitchFamily="49" charset="-122"/>
                <a:cs typeface="Lucida Sans" panose="020B0602030504020204" pitchFamily="34" charset="0"/>
              </a:rPr>
              <a:t> This system employs sensors strategically placed to cover four directions, allowing real-time identification of obstacles within the user's vicinity. When an obstacle is detected, an alert is triggered through a buzzer, and the system provides audio guidance to navigate towards a safer, obstacle-free path.</a:t>
            </a:r>
          </a:p>
          <a:p>
            <a:pPr marL="355600" marR="5080" indent="-342900" algn="just">
              <a:lnSpc>
                <a:spcPts val="2160"/>
              </a:lnSpc>
              <a:spcBef>
                <a:spcPts val="370"/>
              </a:spcBef>
              <a:buFont typeface="Arial" panose="020B0604020202020204" pitchFamily="34" charset="0"/>
              <a:buChar char="•"/>
            </a:pPr>
            <a:endParaRPr lang="en-IN" sz="2000" kern="100" dirty="0">
              <a:effectLst/>
              <a:latin typeface="Times New Roman" panose="02020603050405020304" pitchFamily="18" charset="0"/>
              <a:ea typeface="NSimSun" panose="02010609030101010101" pitchFamily="49" charset="-122"/>
              <a:cs typeface="Lucida Sans" panose="020B0602030504020204" pitchFamily="34" charset="0"/>
            </a:endParaRPr>
          </a:p>
          <a:p>
            <a:pPr marL="355600" marR="5080" indent="-342900" algn="just">
              <a:lnSpc>
                <a:spcPts val="2160"/>
              </a:lnSpc>
              <a:spcBef>
                <a:spcPts val="370"/>
              </a:spcBef>
              <a:buFont typeface="Arial" panose="020B0604020202020204" pitchFamily="34" charset="0"/>
              <a:buChar char="•"/>
            </a:pPr>
            <a:r>
              <a:rPr lang="en-IN" sz="2000" kern="100" dirty="0">
                <a:effectLst/>
                <a:latin typeface="Times New Roman" panose="02020603050405020304" pitchFamily="18" charset="0"/>
                <a:ea typeface="NSimSun" panose="02010609030101010101" pitchFamily="49" charset="-122"/>
                <a:cs typeface="Lucida Sans" panose="020B0602030504020204" pitchFamily="34" charset="0"/>
              </a:rPr>
              <a:t> By using advanced audio instructions, users can move confidently in unfamiliar environments. The device's compact and wearable design makes it convenient for daily use, encouraging visually impaired individuals to explore the city independently while minimizing the risk of collisions. This solution not only increases accessibility but also fosters a sense of autonomy, enabling users to navigate public spaces safely and confidently.</a:t>
            </a:r>
            <a:endParaRPr lang="en-IN" sz="2000" kern="100" dirty="0">
              <a:effectLst/>
              <a:latin typeface="Liberation Serif"/>
              <a:ea typeface="NSimSun" panose="02010609030101010101" pitchFamily="49" charset="-122"/>
              <a:cs typeface="Lucida Sans" panose="020B0602030504020204" pitchFamily="34" charset="0"/>
            </a:endParaRPr>
          </a:p>
          <a:p>
            <a:pPr marL="355600" marR="5080" indent="-342900" algn="just">
              <a:lnSpc>
                <a:spcPts val="2160"/>
              </a:lnSpc>
              <a:spcBef>
                <a:spcPts val="370"/>
              </a:spcBef>
              <a:buFont typeface="Arial" panose="020B0604020202020204" pitchFamily="34" charset="0"/>
              <a:buChar char="•"/>
            </a:pPr>
            <a:endParaRPr lang="en-US" sz="2000" dirty="0">
              <a:latin typeface="Times New Roman"/>
              <a:cs typeface="Times New Roman"/>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3732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EAF4C0-838D-FA16-1088-8797596913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D0BCC5-9541-DE7A-D305-5668AE7D5288}"/>
              </a:ext>
            </a:extLst>
          </p:cNvPr>
          <p:cNvSpPr>
            <a:spLocks noGrp="1"/>
          </p:cNvSpPr>
          <p:nvPr>
            <p:ph type="ctrTitle"/>
          </p:nvPr>
        </p:nvSpPr>
        <p:spPr>
          <a:xfrm>
            <a:off x="1524000" y="609601"/>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References</a:t>
            </a:r>
          </a:p>
        </p:txBody>
      </p:sp>
      <p:sp>
        <p:nvSpPr>
          <p:cNvPr id="3" name="Subtitle 2">
            <a:extLst>
              <a:ext uri="{FF2B5EF4-FFF2-40B4-BE49-F238E27FC236}">
                <a16:creationId xmlns:a16="http://schemas.microsoft.com/office/drawing/2014/main" id="{02DEFAAE-FB94-8427-10C0-55F8238211DA}"/>
              </a:ext>
            </a:extLst>
          </p:cNvPr>
          <p:cNvSpPr>
            <a:spLocks noGrp="1"/>
          </p:cNvSpPr>
          <p:nvPr>
            <p:ph type="subTitle" idx="1"/>
          </p:nvPr>
        </p:nvSpPr>
        <p:spPr>
          <a:xfrm>
            <a:off x="571500" y="1833472"/>
            <a:ext cx="11049001" cy="4414928"/>
          </a:xfrm>
        </p:spPr>
        <p:txBody>
          <a:bodyPr anchor="t">
            <a:noAutofit/>
          </a:bodyPr>
          <a:lstStyle/>
          <a:p>
            <a:pPr marL="457200" indent="-457200" algn="just">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Bourne</a:t>
            </a:r>
            <a:r>
              <a:rPr lang="en-IN" sz="2000" dirty="0">
                <a:latin typeface="Times New Roman" panose="02020603050405020304" pitchFamily="18" charset="0"/>
                <a:cs typeface="Times New Roman" panose="02020603050405020304" pitchFamily="18" charset="0"/>
              </a:rPr>
              <a:t>, R. R., Flaxman, S. R., Braithwaite, T., </a:t>
            </a:r>
            <a:r>
              <a:rPr lang="en-IN" sz="2000" dirty="0" err="1">
                <a:latin typeface="Times New Roman" panose="02020603050405020304" pitchFamily="18" charset="0"/>
                <a:cs typeface="Times New Roman" panose="02020603050405020304" pitchFamily="18" charset="0"/>
              </a:rPr>
              <a:t>Cicinelli</a:t>
            </a:r>
            <a:r>
              <a:rPr lang="en-IN" sz="2000" dirty="0">
                <a:latin typeface="Times New Roman" panose="02020603050405020304" pitchFamily="18" charset="0"/>
                <a:cs typeface="Times New Roman" panose="02020603050405020304" pitchFamily="18" charset="0"/>
              </a:rPr>
              <a:t>, M. V., Das, A., Jonas, J. B., ... &amp; Naidoo, K. (2017). Magnitude, temporal trends, and projections of the global prevalence of blindness and distance and near vision impairment: a systematic review and meta-analysis. The Lancet Global Health, 5(9), e888-e897.</a:t>
            </a:r>
          </a:p>
          <a:p>
            <a:pPr marL="457200" indent="-4572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[2] The Financial Express. (2020). Visual impairment to increase dramatically: Study. Retrieved from https://thefinancialexpress.com.bd/health/visual-impairment toincrease-dramatically-study-1579444915 </a:t>
            </a:r>
          </a:p>
          <a:p>
            <a:pPr marL="457200" indent="-4572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[3] Wiener, W. R., Welsh, R. L., &amp; </a:t>
            </a:r>
            <a:r>
              <a:rPr lang="en-IN" sz="2000" dirty="0" err="1">
                <a:latin typeface="Times New Roman" panose="02020603050405020304" pitchFamily="18" charset="0"/>
                <a:cs typeface="Times New Roman" panose="02020603050405020304" pitchFamily="18" charset="0"/>
              </a:rPr>
              <a:t>Blasch</a:t>
            </a:r>
            <a:r>
              <a:rPr lang="en-IN" sz="2000" dirty="0">
                <a:latin typeface="Times New Roman" panose="02020603050405020304" pitchFamily="18" charset="0"/>
                <a:cs typeface="Times New Roman" panose="02020603050405020304" pitchFamily="18" charset="0"/>
              </a:rPr>
              <a:t>, B. B. (2010). Foundations of orientation and mobility (Vol. 1). American Foundation for the Blind</a:t>
            </a:r>
          </a:p>
          <a:p>
            <a:pPr marL="457200" indent="-4572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[4] Wiener, W. R., Welsh, R. L., &amp; </a:t>
            </a:r>
            <a:r>
              <a:rPr lang="en-IN" sz="2000" dirty="0" err="1">
                <a:latin typeface="Times New Roman" panose="02020603050405020304" pitchFamily="18" charset="0"/>
                <a:cs typeface="Times New Roman" panose="02020603050405020304" pitchFamily="18" charset="0"/>
              </a:rPr>
              <a:t>Blasch</a:t>
            </a:r>
            <a:r>
              <a:rPr lang="en-IN" sz="2000" dirty="0">
                <a:latin typeface="Times New Roman" panose="02020603050405020304" pitchFamily="18" charset="0"/>
                <a:cs typeface="Times New Roman" panose="02020603050405020304" pitchFamily="18" charset="0"/>
              </a:rPr>
              <a:t>, B. B. (2010). Foundations of orientation and mobility (Vol. 1). American Foundation for the Blind </a:t>
            </a:r>
          </a:p>
          <a:p>
            <a:pPr marL="457200" indent="-4572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[5] </a:t>
            </a:r>
            <a:r>
              <a:rPr lang="en-IN" sz="2000" dirty="0" err="1">
                <a:latin typeface="Times New Roman" panose="02020603050405020304" pitchFamily="18" charset="0"/>
                <a:cs typeface="Times New Roman" panose="02020603050405020304" pitchFamily="18" charset="0"/>
              </a:rPr>
              <a:t>Jawale</a:t>
            </a:r>
            <a:r>
              <a:rPr lang="en-IN" sz="2000" dirty="0">
                <a:latin typeface="Times New Roman" panose="02020603050405020304" pitchFamily="18" charset="0"/>
                <a:cs typeface="Times New Roman" panose="02020603050405020304" pitchFamily="18" charset="0"/>
              </a:rPr>
              <a:t>, R. V., Kadam, M. V., </a:t>
            </a:r>
            <a:r>
              <a:rPr lang="en-IN" sz="2000" dirty="0" err="1">
                <a:latin typeface="Times New Roman" panose="02020603050405020304" pitchFamily="18" charset="0"/>
                <a:cs typeface="Times New Roman" panose="02020603050405020304" pitchFamily="18" charset="0"/>
              </a:rPr>
              <a:t>Gaikawad</a:t>
            </a:r>
            <a:r>
              <a:rPr lang="en-IN" sz="2000" dirty="0">
                <a:latin typeface="Times New Roman" panose="02020603050405020304" pitchFamily="18" charset="0"/>
                <a:cs typeface="Times New Roman" panose="02020603050405020304" pitchFamily="18" charset="0"/>
              </a:rPr>
              <a:t>, R. S., &amp; </a:t>
            </a:r>
            <a:r>
              <a:rPr lang="en-IN" sz="2000" dirty="0" err="1">
                <a:latin typeface="Times New Roman" panose="02020603050405020304" pitchFamily="18" charset="0"/>
                <a:cs typeface="Times New Roman" panose="02020603050405020304" pitchFamily="18" charset="0"/>
              </a:rPr>
              <a:t>Kondaka</a:t>
            </a:r>
            <a:r>
              <a:rPr lang="en-IN" sz="2000" dirty="0">
                <a:latin typeface="Times New Roman" panose="02020603050405020304" pitchFamily="18" charset="0"/>
                <a:cs typeface="Times New Roman" panose="02020603050405020304" pitchFamily="18" charset="0"/>
              </a:rPr>
              <a:t>, L. S. (2017, September). Ultrasonic navigation based blind aid for the visually impaired. In 2017 IEEE International Conference on Power, Control, Signals and Instrumentation Engineering (ICPCSI) (pp. 923- 928). IEEE.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5592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DD121-8FB0-6FC7-E65E-5C6226E8EA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2AD520-E0CA-84D9-DB43-A30BA033642D}"/>
              </a:ext>
            </a:extLst>
          </p:cNvPr>
          <p:cNvSpPr>
            <a:spLocks noGrp="1"/>
          </p:cNvSpPr>
          <p:nvPr>
            <p:ph type="ctrTitle"/>
          </p:nvPr>
        </p:nvSpPr>
        <p:spPr>
          <a:xfrm>
            <a:off x="1524000" y="2952750"/>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713395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347F89-96DD-7C48-45CC-1B07D3C0EC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D0E9AA-DF1D-4BD7-27F1-F6E7082242F1}"/>
              </a:ext>
            </a:extLst>
          </p:cNvPr>
          <p:cNvSpPr>
            <a:spLocks noGrp="1"/>
          </p:cNvSpPr>
          <p:nvPr>
            <p:ph type="ctrTitle"/>
          </p:nvPr>
        </p:nvSpPr>
        <p:spPr>
          <a:xfrm>
            <a:off x="1524000" y="609601"/>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Literary Survey</a:t>
            </a:r>
          </a:p>
        </p:txBody>
      </p:sp>
      <p:graphicFrame>
        <p:nvGraphicFramePr>
          <p:cNvPr id="7" name="Table 6">
            <a:extLst>
              <a:ext uri="{FF2B5EF4-FFF2-40B4-BE49-F238E27FC236}">
                <a16:creationId xmlns:a16="http://schemas.microsoft.com/office/drawing/2014/main" id="{276FA575-66DB-1E52-AC2A-62AEFF3C1C2F}"/>
              </a:ext>
            </a:extLst>
          </p:cNvPr>
          <p:cNvGraphicFramePr>
            <a:graphicFrameLocks noGrp="1"/>
          </p:cNvGraphicFramePr>
          <p:nvPr>
            <p:extLst>
              <p:ext uri="{D42A27DB-BD31-4B8C-83A1-F6EECF244321}">
                <p14:modId xmlns:p14="http://schemas.microsoft.com/office/powerpoint/2010/main" val="1495813479"/>
              </p:ext>
            </p:extLst>
          </p:nvPr>
        </p:nvGraphicFramePr>
        <p:xfrm>
          <a:off x="571500" y="2316480"/>
          <a:ext cx="11049000" cy="3835879"/>
        </p:xfrm>
        <a:graphic>
          <a:graphicData uri="http://schemas.openxmlformats.org/drawingml/2006/table">
            <a:tbl>
              <a:tblPr firstRow="1" bandRow="1">
                <a:tableStyleId>{6E25E649-3F16-4E02-A733-19D2CDBF48F0}</a:tableStyleId>
              </a:tblPr>
              <a:tblGrid>
                <a:gridCol w="1841500">
                  <a:extLst>
                    <a:ext uri="{9D8B030D-6E8A-4147-A177-3AD203B41FA5}">
                      <a16:colId xmlns:a16="http://schemas.microsoft.com/office/drawing/2014/main" val="1579083728"/>
                    </a:ext>
                  </a:extLst>
                </a:gridCol>
                <a:gridCol w="1841500">
                  <a:extLst>
                    <a:ext uri="{9D8B030D-6E8A-4147-A177-3AD203B41FA5}">
                      <a16:colId xmlns:a16="http://schemas.microsoft.com/office/drawing/2014/main" val="381822305"/>
                    </a:ext>
                  </a:extLst>
                </a:gridCol>
                <a:gridCol w="1841500">
                  <a:extLst>
                    <a:ext uri="{9D8B030D-6E8A-4147-A177-3AD203B41FA5}">
                      <a16:colId xmlns:a16="http://schemas.microsoft.com/office/drawing/2014/main" val="4022336028"/>
                    </a:ext>
                  </a:extLst>
                </a:gridCol>
                <a:gridCol w="1841500">
                  <a:extLst>
                    <a:ext uri="{9D8B030D-6E8A-4147-A177-3AD203B41FA5}">
                      <a16:colId xmlns:a16="http://schemas.microsoft.com/office/drawing/2014/main" val="1717667055"/>
                    </a:ext>
                  </a:extLst>
                </a:gridCol>
                <a:gridCol w="1841500">
                  <a:extLst>
                    <a:ext uri="{9D8B030D-6E8A-4147-A177-3AD203B41FA5}">
                      <a16:colId xmlns:a16="http://schemas.microsoft.com/office/drawing/2014/main" val="3263170210"/>
                    </a:ext>
                  </a:extLst>
                </a:gridCol>
                <a:gridCol w="1841500">
                  <a:extLst>
                    <a:ext uri="{9D8B030D-6E8A-4147-A177-3AD203B41FA5}">
                      <a16:colId xmlns:a16="http://schemas.microsoft.com/office/drawing/2014/main" val="1004552087"/>
                    </a:ext>
                  </a:extLst>
                </a:gridCol>
              </a:tblGrid>
              <a:tr h="452599">
                <a:tc>
                  <a:txBody>
                    <a:bodyPr/>
                    <a:lstStyle/>
                    <a:p>
                      <a:pPr algn="ctr"/>
                      <a:r>
                        <a:rPr lang="en-US" dirty="0">
                          <a:latin typeface="Times New Roman" panose="02020603050405020304" pitchFamily="18" charset="0"/>
                          <a:cs typeface="Times New Roman" panose="02020603050405020304" pitchFamily="18" charset="0"/>
                        </a:rPr>
                        <a:t>S. No</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tc>
                  <a:txBody>
                    <a:bodyPr/>
                    <a:lstStyle/>
                    <a:p>
                      <a:pPr algn="ctr"/>
                      <a:r>
                        <a:rPr lang="en-US" dirty="0">
                          <a:latin typeface="Times New Roman" panose="02020603050405020304" pitchFamily="18" charset="0"/>
                          <a:cs typeface="Times New Roman" panose="02020603050405020304" pitchFamily="18" charset="0"/>
                        </a:rPr>
                        <a:t>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tc>
                  <a:txBody>
                    <a:bodyPr/>
                    <a:lstStyle/>
                    <a:p>
                      <a:pPr algn="ctr"/>
                      <a:r>
                        <a:rPr lang="en-US" dirty="0">
                          <a:latin typeface="Times New Roman" panose="02020603050405020304" pitchFamily="18" charset="0"/>
                          <a:cs typeface="Times New Roman" panose="02020603050405020304" pitchFamily="18" charset="0"/>
                        </a:rPr>
                        <a:t>Title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tc>
                  <a:txBody>
                    <a:bodyPr/>
                    <a:lstStyle/>
                    <a:p>
                      <a:pPr algn="ctr"/>
                      <a:r>
                        <a:rPr lang="en-US" dirty="0">
                          <a:latin typeface="Times New Roman" panose="02020603050405020304" pitchFamily="18" charset="0"/>
                          <a:cs typeface="Times New Roman" panose="02020603050405020304" pitchFamily="18" charset="0"/>
                        </a:rPr>
                        <a:t>Author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tc>
                  <a:txBody>
                    <a:bodyPr/>
                    <a:lstStyle/>
                    <a:p>
                      <a:pPr algn="ctr"/>
                      <a:r>
                        <a:rPr lang="en-US" dirty="0">
                          <a:latin typeface="Times New Roman" panose="02020603050405020304" pitchFamily="18" charset="0"/>
                          <a:cs typeface="Times New Roman" panose="02020603050405020304" pitchFamily="18" charset="0"/>
                        </a:rPr>
                        <a:t>Merits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tc>
                  <a:txBody>
                    <a:bodyPr/>
                    <a:lstStyle/>
                    <a:p>
                      <a:pPr algn="ctr"/>
                      <a:r>
                        <a:rPr lang="en-US" dirty="0">
                          <a:latin typeface="Times New Roman" panose="02020603050405020304" pitchFamily="18" charset="0"/>
                          <a:cs typeface="Times New Roman" panose="02020603050405020304" pitchFamily="18" charset="0"/>
                        </a:rPr>
                        <a:t>Demerits</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extLst>
                  <a:ext uri="{0D108BD9-81ED-4DB2-BD59-A6C34878D82A}">
                    <a16:rowId xmlns:a16="http://schemas.microsoft.com/office/drawing/2014/main" val="929142319"/>
                  </a:ext>
                </a:extLst>
              </a:tr>
              <a:tr h="1206872">
                <a:tc>
                  <a:txBody>
                    <a:bodyPr/>
                    <a:lstStyle/>
                    <a:p>
                      <a:pPr algn="ctr"/>
                      <a:r>
                        <a:rPr lang="en-US" sz="1400" dirty="0">
                          <a:latin typeface="Times New Roman" panose="02020603050405020304" pitchFamily="18" charset="0"/>
                          <a:cs typeface="Times New Roman" panose="02020603050405020304" pitchFamily="18" charset="0"/>
                        </a:rPr>
                        <a:t>1.</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latin typeface="Times New Roman" panose="02020603050405020304" pitchFamily="18" charset="0"/>
                          <a:cs typeface="Times New Roman" panose="02020603050405020304" pitchFamily="18" charset="0"/>
                        </a:rPr>
                        <a:t>2021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a:t>IoT-Based Smart Walking Stick for the Visually Impaired</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1400" dirty="0"/>
                        <a:t>A. Sharma, P. Verma, et al.</a:t>
                      </a:r>
                      <a:endParaRPr 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a:t>Uses ultrasonic sensors to detect obstacles and alert the user through vibrations and audio feedback.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Limited detection range and may not be effective in detecting fast-moving objects. </a:t>
                      </a:r>
                      <a:endParaRPr lang="en-US" sz="1400" dirty="0">
                        <a:latin typeface="Times New Roman"/>
                        <a:cs typeface="Times New Roman"/>
                      </a:endParaRPr>
                    </a:p>
                    <a:p>
                      <a:pPr algn="ctr"/>
                      <a:endParaRPr 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20876391"/>
                  </a:ext>
                </a:extLst>
              </a:tr>
              <a:tr h="1206872">
                <a:tc>
                  <a:txBody>
                    <a:bodyPr/>
                    <a:lstStyle/>
                    <a:p>
                      <a:pPr algn="ctr"/>
                      <a:r>
                        <a:rPr lang="en-US" sz="1400" dirty="0">
                          <a:latin typeface="Times New Roman" panose="02020603050405020304" pitchFamily="18" charset="0"/>
                          <a:cs typeface="Times New Roman" panose="02020603050405020304" pitchFamily="18" charset="0"/>
                        </a:rPr>
                        <a:t>2.</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2022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just"/>
                      <a:r>
                        <a:rPr lang="en-US" sz="1400" dirty="0"/>
                        <a:t>AI-Powered Wearable Navigation Aid for Blind People</a:t>
                      </a:r>
                      <a:endParaRPr 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190500" marR="115570" indent="-66675">
                        <a:lnSpc>
                          <a:spcPct val="100000"/>
                        </a:lnSpc>
                        <a:spcBef>
                          <a:spcPts val="244"/>
                        </a:spcBef>
                      </a:pPr>
                      <a:r>
                        <a:rPr lang="da-DK" sz="1400" dirty="0"/>
                        <a:t>R. Kumar, M. Singh, et al.</a:t>
                      </a:r>
                      <a:endParaRPr lang="en-IN" sz="1400" b="0" i="0" dirty="0">
                        <a:solidFill>
                          <a:schemeClr val="tx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lang="en-US" sz="1400" dirty="0"/>
                        <a:t>Integrates AI-based object recognition for real-time path guidance and enhanced obstacle detection.</a:t>
                      </a:r>
                      <a:endParaRPr 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lang="en-US" sz="1400"/>
                        <a:t>High computational cost and requires a stable internet connection for cloud processing</a:t>
                      </a:r>
                      <a:endParaRPr 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8906907"/>
                  </a:ext>
                </a:extLst>
              </a:tr>
            </a:tbl>
          </a:graphicData>
        </a:graphic>
      </p:graphicFrame>
    </p:spTree>
    <p:extLst>
      <p:ext uri="{BB962C8B-B14F-4D97-AF65-F5344CB8AC3E}">
        <p14:creationId xmlns:p14="http://schemas.microsoft.com/office/powerpoint/2010/main" val="3842872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888A3-6F54-0BD1-AE14-AA7886A761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9812BB-2E2C-555D-D426-2F2E4228BF2C}"/>
              </a:ext>
            </a:extLst>
          </p:cNvPr>
          <p:cNvSpPr>
            <a:spLocks noGrp="1"/>
          </p:cNvSpPr>
          <p:nvPr>
            <p:ph type="ctrTitle"/>
          </p:nvPr>
        </p:nvSpPr>
        <p:spPr>
          <a:xfrm>
            <a:off x="1524000" y="467033"/>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Existing System</a:t>
            </a:r>
          </a:p>
        </p:txBody>
      </p:sp>
      <p:sp>
        <p:nvSpPr>
          <p:cNvPr id="3" name="Subtitle 2">
            <a:extLst>
              <a:ext uri="{FF2B5EF4-FFF2-40B4-BE49-F238E27FC236}">
                <a16:creationId xmlns:a16="http://schemas.microsoft.com/office/drawing/2014/main" id="{E17ACF41-D253-1D88-A550-D4A581AE843B}"/>
              </a:ext>
            </a:extLst>
          </p:cNvPr>
          <p:cNvSpPr>
            <a:spLocks noGrp="1"/>
          </p:cNvSpPr>
          <p:nvPr>
            <p:ph type="subTitle" idx="1"/>
          </p:nvPr>
        </p:nvSpPr>
        <p:spPr>
          <a:xfrm>
            <a:off x="438149" y="2049781"/>
            <a:ext cx="11138719" cy="4341186"/>
          </a:xfrm>
        </p:spPr>
        <p:txBody>
          <a:bodyPr anchor="t">
            <a:noAutofit/>
          </a:bodyPr>
          <a:lstStyle/>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White Canes</a:t>
            </a:r>
            <a:r>
              <a:rPr lang="en-US" dirty="0">
                <a:latin typeface="Times New Roman" panose="02020603050405020304" pitchFamily="18" charset="0"/>
                <a:cs typeface="Times New Roman" panose="02020603050405020304" pitchFamily="18" charset="0"/>
              </a:rPr>
              <a:t>: </a:t>
            </a:r>
            <a:r>
              <a:rPr lang="en-IN" kern="0" dirty="0">
                <a:effectLst/>
                <a:latin typeface="Times New Roman" panose="02020603050405020304" pitchFamily="18" charset="0"/>
                <a:ea typeface="Times New Roman" panose="02020603050405020304" pitchFamily="18" charset="0"/>
                <a:cs typeface="Lucida Sans" panose="020B0602030504020204" pitchFamily="34" charset="0"/>
              </a:rPr>
              <a:t>Traditionally, visually impaired individuals use a white cane to detect obstacles, which requires physical contact and provides limited information about distant objects.</a:t>
            </a:r>
            <a:endParaRPr lang="en-IN" kern="100" dirty="0">
              <a:effectLst/>
              <a:latin typeface="Liberation Serif"/>
              <a:ea typeface="NSimSun" panose="02010609030101010101" pitchFamily="49" charset="-122"/>
              <a:cs typeface="Lucida Sans" panose="020B0602030504020204" pitchFamily="34" charset="0"/>
            </a:endParaRP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Guide Dogs</a:t>
            </a:r>
            <a:r>
              <a:rPr lang="en-US" dirty="0">
                <a:latin typeface="Times New Roman" panose="02020603050405020304" pitchFamily="18" charset="0"/>
                <a:cs typeface="Times New Roman" panose="02020603050405020304" pitchFamily="18" charset="0"/>
              </a:rPr>
              <a:t>:</a:t>
            </a:r>
            <a:r>
              <a:rPr lang="en-IN" kern="0" dirty="0">
                <a:effectLst/>
                <a:latin typeface="Times New Roman" panose="02020603050405020304" pitchFamily="18" charset="0"/>
                <a:ea typeface="Times New Roman" panose="02020603050405020304" pitchFamily="18" charset="0"/>
                <a:cs typeface="Lucida Sans" panose="020B0602030504020204" pitchFamily="34" charset="0"/>
              </a:rPr>
              <a:t>Guide dogs offer assistance by leading users around obstacles, yet they are costly, require extensive training, and may not always navigate complex urban environments effectively.</a:t>
            </a: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GPS-based Apps</a:t>
            </a:r>
            <a:r>
              <a:rPr lang="en-US" dirty="0">
                <a:latin typeface="Times New Roman" panose="02020603050405020304" pitchFamily="18" charset="0"/>
                <a:cs typeface="Times New Roman" panose="02020603050405020304" pitchFamily="18" charset="0"/>
              </a:rPr>
              <a:t>: Offer directional guidance but do not detect immediate physical obstacles.</a:t>
            </a:r>
          </a:p>
          <a:p>
            <a:pPr algn="just"/>
            <a:r>
              <a:rPr lang="en-US" dirty="0">
                <a:latin typeface="Times New Roman" panose="02020603050405020304" pitchFamily="18" charset="0"/>
                <a:cs typeface="Times New Roman" panose="02020603050405020304" pitchFamily="18" charset="0"/>
              </a:rPr>
              <a:t>These systems have limitations in ensuring immediate safety and lack real-time feedback on the physical surroundings, which is crucial for the visually impaired</a:t>
            </a:r>
          </a:p>
          <a:p>
            <a:pPr algn="just"/>
            <a:endParaRPr lang="en-IN"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1259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D86693-9C65-EB2B-76D2-BEF7025A85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D1E6F1-5CC5-FFDB-8123-4C4107183BAC}"/>
              </a:ext>
            </a:extLst>
          </p:cNvPr>
          <p:cNvSpPr>
            <a:spLocks noGrp="1"/>
          </p:cNvSpPr>
          <p:nvPr>
            <p:ph type="ctrTitle"/>
          </p:nvPr>
        </p:nvSpPr>
        <p:spPr>
          <a:xfrm>
            <a:off x="1524000" y="609601"/>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Proposed System</a:t>
            </a:r>
          </a:p>
        </p:txBody>
      </p:sp>
      <p:sp>
        <p:nvSpPr>
          <p:cNvPr id="3" name="Subtitle 2">
            <a:extLst>
              <a:ext uri="{FF2B5EF4-FFF2-40B4-BE49-F238E27FC236}">
                <a16:creationId xmlns:a16="http://schemas.microsoft.com/office/drawing/2014/main" id="{23EA5308-5B23-DBE1-F490-3D9A87B880B1}"/>
              </a:ext>
            </a:extLst>
          </p:cNvPr>
          <p:cNvSpPr>
            <a:spLocks noGrp="1"/>
          </p:cNvSpPr>
          <p:nvPr>
            <p:ph type="subTitle" idx="1"/>
          </p:nvPr>
        </p:nvSpPr>
        <p:spPr>
          <a:xfrm>
            <a:off x="571500" y="1833472"/>
            <a:ext cx="11049001" cy="4414928"/>
          </a:xfrm>
        </p:spPr>
        <p:txBody>
          <a:bodyPr anchor="t">
            <a:normAutofit/>
          </a:bodyPr>
          <a:lstStyle/>
          <a:p>
            <a:pPr marL="342900" lvl="0" indent="-342900" algn="just">
              <a:lnSpc>
                <a:spcPct val="115000"/>
              </a:lnSpc>
              <a:spcAft>
                <a:spcPts val="700"/>
              </a:spcAft>
              <a:buFont typeface="Arial" panose="020B0604020202020204" pitchFamily="34" charset="0"/>
              <a:buChar char="•"/>
            </a:pPr>
            <a:r>
              <a:rPr lang="en-IN" sz="2400" b="1" kern="100" dirty="0">
                <a:effectLst/>
                <a:latin typeface="Times New Roman" panose="02020603050405020304" pitchFamily="18" charset="0"/>
                <a:ea typeface="NSimSun" panose="02010609030101010101" pitchFamily="49" charset="-122"/>
                <a:cs typeface="Times New Roman" panose="02020603050405020304" pitchFamily="18" charset="0"/>
              </a:rPr>
              <a:t>Real-Time Obstacle Detection</a:t>
            </a:r>
            <a:r>
              <a:rPr lang="en-IN" sz="2400" kern="100" dirty="0">
                <a:effectLst/>
                <a:latin typeface="Times New Roman" panose="02020603050405020304" pitchFamily="18" charset="0"/>
                <a:ea typeface="NSimSun" panose="02010609030101010101" pitchFamily="49" charset="-122"/>
                <a:cs typeface="Times New Roman" panose="02020603050405020304" pitchFamily="18" charset="0"/>
              </a:rPr>
              <a:t>: The system uses sensors to detect obstacles in four directions, providing immediate alerts to the user, ensuring proactive awareness of the surroundings.</a:t>
            </a:r>
            <a:endParaRPr lang="en-IN" sz="2000" kern="100" dirty="0">
              <a:effectLst/>
              <a:latin typeface="Times New Roman" panose="02020603050405020304" pitchFamily="18" charset="0"/>
              <a:ea typeface="NSimSun" panose="02010609030101010101" pitchFamily="49" charset="-122"/>
              <a:cs typeface="Times New Roman" panose="02020603050405020304" pitchFamily="18" charset="0"/>
            </a:endParaRPr>
          </a:p>
          <a:p>
            <a:pPr marL="342900" lvl="0" indent="-342900" algn="just">
              <a:lnSpc>
                <a:spcPct val="115000"/>
              </a:lnSpc>
              <a:spcAft>
                <a:spcPts val="700"/>
              </a:spcAft>
              <a:buFont typeface="Arial" panose="020B0604020202020204" pitchFamily="34" charset="0"/>
              <a:buChar char="•"/>
            </a:pPr>
            <a:r>
              <a:rPr lang="en-IN" sz="2400" b="1" kern="100" dirty="0">
                <a:effectLst/>
                <a:latin typeface="Times New Roman" panose="02020603050405020304" pitchFamily="18" charset="0"/>
                <a:ea typeface="NSimSun" panose="02010609030101010101" pitchFamily="49" charset="-122"/>
                <a:cs typeface="Times New Roman" panose="02020603050405020304" pitchFamily="18" charset="0"/>
              </a:rPr>
              <a:t>Audio Navigation Guidance: </a:t>
            </a:r>
            <a:r>
              <a:rPr lang="en-IN" sz="2400" kern="100" dirty="0">
                <a:effectLst/>
                <a:latin typeface="Times New Roman" panose="02020603050405020304" pitchFamily="18" charset="0"/>
                <a:ea typeface="NSimSun" panose="02010609030101010101" pitchFamily="49" charset="-122"/>
                <a:cs typeface="Times New Roman" panose="02020603050405020304" pitchFamily="18" charset="0"/>
              </a:rPr>
              <a:t>Users receive audio cues to safely navigate toward open spaces, enhancing mobility and reducing dependency on physical contact with obstacles.</a:t>
            </a:r>
            <a:endParaRPr lang="en-IN" sz="2000" kern="100" dirty="0">
              <a:effectLst/>
              <a:latin typeface="Times New Roman" panose="02020603050405020304" pitchFamily="18" charset="0"/>
              <a:ea typeface="NSimSun" panose="02010609030101010101" pitchFamily="49" charset="-122"/>
              <a:cs typeface="Times New Roman" panose="02020603050405020304" pitchFamily="18" charset="0"/>
            </a:endParaRPr>
          </a:p>
          <a:p>
            <a:pPr marL="342900" lvl="0" indent="-342900" algn="just">
              <a:lnSpc>
                <a:spcPct val="115000"/>
              </a:lnSpc>
              <a:spcAft>
                <a:spcPts val="700"/>
              </a:spcAft>
              <a:buFont typeface="Arial" panose="020B0604020202020204" pitchFamily="34" charset="0"/>
              <a:buChar char="•"/>
            </a:pPr>
            <a:r>
              <a:rPr lang="en-IN" sz="2400" b="1" kern="100" dirty="0">
                <a:effectLst/>
                <a:latin typeface="Times New Roman" panose="02020603050405020304" pitchFamily="18" charset="0"/>
                <a:ea typeface="NSimSun" panose="02010609030101010101" pitchFamily="49" charset="-122"/>
                <a:cs typeface="Times New Roman" panose="02020603050405020304" pitchFamily="18" charset="0"/>
              </a:rPr>
              <a:t>Affordable and Compact Design: </a:t>
            </a:r>
            <a:r>
              <a:rPr lang="en-IN" sz="2400" kern="100" dirty="0">
                <a:effectLst/>
                <a:latin typeface="Times New Roman" panose="02020603050405020304" pitchFamily="18" charset="0"/>
                <a:ea typeface="NSimSun" panose="02010609030101010101" pitchFamily="49" charset="-122"/>
                <a:cs typeface="Times New Roman" panose="02020603050405020304" pitchFamily="18" charset="0"/>
              </a:rPr>
              <a:t>The lightweight, wearable device offers cost-effective, hands-free assistance, enabling visually impaired individuals to explore public spaces independently and confidently.</a:t>
            </a:r>
            <a:endParaRPr lang="en-IN" sz="2000" kern="100" dirty="0">
              <a:effectLst/>
              <a:latin typeface="Times New Roman" panose="02020603050405020304" pitchFamily="18" charset="0"/>
              <a:ea typeface="NSimSun" panose="02010609030101010101" pitchFamily="49" charset="-122"/>
              <a:cs typeface="Times New Roman" panose="02020603050405020304" pitchFamily="18" charset="0"/>
            </a:endParaRPr>
          </a:p>
          <a:p>
            <a:pPr marL="342900" indent="-342900"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7916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6ECF38-0F01-E07C-6B95-55532F67B5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D5BDE2-BFCC-06ED-F6C8-EAD6A7FDDC1D}"/>
              </a:ext>
            </a:extLst>
          </p:cNvPr>
          <p:cNvSpPr>
            <a:spLocks noGrp="1"/>
          </p:cNvSpPr>
          <p:nvPr>
            <p:ph type="ctrTitle"/>
          </p:nvPr>
        </p:nvSpPr>
        <p:spPr>
          <a:xfrm>
            <a:off x="1612490" y="167149"/>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System Requirements</a:t>
            </a:r>
          </a:p>
        </p:txBody>
      </p:sp>
      <p:sp>
        <p:nvSpPr>
          <p:cNvPr id="4" name="Rectangle 1">
            <a:extLst>
              <a:ext uri="{FF2B5EF4-FFF2-40B4-BE49-F238E27FC236}">
                <a16:creationId xmlns:a16="http://schemas.microsoft.com/office/drawing/2014/main" id="{F92D2FC4-9DB2-BB61-97F1-CF62DC9569A0}"/>
              </a:ext>
            </a:extLst>
          </p:cNvPr>
          <p:cNvSpPr>
            <a:spLocks noGrp="1" noChangeArrowheads="1"/>
          </p:cNvSpPr>
          <p:nvPr>
            <p:ph type="subTitle" idx="1"/>
          </p:nvPr>
        </p:nvSpPr>
        <p:spPr bwMode="auto">
          <a:xfrm>
            <a:off x="707921" y="1589826"/>
            <a:ext cx="4296697" cy="745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15000"/>
              </a:lnSpc>
              <a:spcAft>
                <a:spcPts val="700"/>
              </a:spcAft>
            </a:pPr>
            <a:r>
              <a:rPr lang="en-IN" sz="2000" b="1" kern="100" dirty="0">
                <a:effectLst/>
                <a:latin typeface="Times New Roman" panose="02020603050405020304" pitchFamily="18" charset="0"/>
                <a:ea typeface="NSimSun" panose="02010609030101010101" pitchFamily="49" charset="-122"/>
                <a:cs typeface="Times New Roman" panose="02020603050405020304" pitchFamily="18" charset="0"/>
              </a:rPr>
              <a:t>HARDWARE </a:t>
            </a:r>
            <a:r>
              <a:rPr lang="en-IN" b="1" kern="100" dirty="0">
                <a:effectLst/>
                <a:latin typeface="Times New Roman" panose="02020603050405020304" pitchFamily="18" charset="0"/>
                <a:ea typeface="NSimSun" panose="02010609030101010101" pitchFamily="49" charset="-122"/>
                <a:cs typeface="Times New Roman" panose="02020603050405020304" pitchFamily="18" charset="0"/>
              </a:rPr>
              <a:t>REQUIREMENT</a:t>
            </a:r>
            <a:endParaRPr lang="en-IN" kern="100" dirty="0">
              <a:effectLst/>
              <a:latin typeface="Times New Roman" panose="02020603050405020304" pitchFamily="18" charset="0"/>
              <a:ea typeface="NSimSun" panose="02010609030101010101" pitchFamily="49"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530B17FF-EFF6-9256-EF64-A88290571D52}"/>
              </a:ext>
            </a:extLst>
          </p:cNvPr>
          <p:cNvSpPr txBox="1"/>
          <p:nvPr/>
        </p:nvSpPr>
        <p:spPr>
          <a:xfrm>
            <a:off x="7462684" y="1589826"/>
            <a:ext cx="4513004" cy="483017"/>
          </a:xfrm>
          <a:prstGeom prst="rect">
            <a:avLst/>
          </a:prstGeom>
          <a:noFill/>
        </p:spPr>
        <p:txBody>
          <a:bodyPr wrap="square">
            <a:spAutoFit/>
          </a:bodyPr>
          <a:lstStyle/>
          <a:p>
            <a:pPr>
              <a:lnSpc>
                <a:spcPct val="115000"/>
              </a:lnSpc>
              <a:spcAft>
                <a:spcPts val="700"/>
              </a:spcAft>
            </a:pPr>
            <a:r>
              <a:rPr lang="en-IN" sz="2400" b="1" kern="100" dirty="0">
                <a:effectLst/>
                <a:latin typeface="Times New Roman" panose="02020603050405020304" pitchFamily="18" charset="0"/>
                <a:ea typeface="NSimSun" panose="02010609030101010101" pitchFamily="49" charset="-122"/>
                <a:cs typeface="Lucida Sans" panose="020B0602030504020204" pitchFamily="34" charset="0"/>
              </a:rPr>
              <a:t>SOFTWARE REQUIREMENT</a:t>
            </a:r>
            <a:r>
              <a:rPr lang="en-IN" sz="1800" b="1" kern="100" dirty="0">
                <a:effectLst/>
                <a:latin typeface="Times New Roman" panose="02020603050405020304" pitchFamily="18" charset="0"/>
                <a:ea typeface="NSimSun" panose="02010609030101010101" pitchFamily="49" charset="-122"/>
                <a:cs typeface="Lucida Sans" panose="020B0602030504020204" pitchFamily="34" charset="0"/>
              </a:rPr>
              <a:t>:</a:t>
            </a:r>
            <a:endParaRPr lang="en-IN" sz="1600" kern="100" dirty="0">
              <a:effectLst/>
              <a:latin typeface="Liberation Serif"/>
              <a:ea typeface="NSimSun" panose="02010609030101010101" pitchFamily="49" charset="-122"/>
              <a:cs typeface="Lucida Sans" panose="020B0602030504020204" pitchFamily="34" charset="0"/>
            </a:endParaRPr>
          </a:p>
        </p:txBody>
      </p:sp>
      <p:sp>
        <p:nvSpPr>
          <p:cNvPr id="7" name="TextBox 6">
            <a:extLst>
              <a:ext uri="{FF2B5EF4-FFF2-40B4-BE49-F238E27FC236}">
                <a16:creationId xmlns:a16="http://schemas.microsoft.com/office/drawing/2014/main" id="{A7AC3E88-DC77-5B9A-9751-B8EBD2BCDA4D}"/>
              </a:ext>
            </a:extLst>
          </p:cNvPr>
          <p:cNvSpPr txBox="1"/>
          <p:nvPr/>
        </p:nvSpPr>
        <p:spPr>
          <a:xfrm>
            <a:off x="3224980" y="2442062"/>
            <a:ext cx="3165988" cy="2152962"/>
          </a:xfrm>
          <a:prstGeom prst="rect">
            <a:avLst/>
          </a:prstGeom>
          <a:noFill/>
        </p:spPr>
        <p:txBody>
          <a:bodyPr wrap="square">
            <a:spAutoFit/>
          </a:bodyPr>
          <a:lstStyle/>
          <a:p>
            <a:pPr marL="342900" lvl="0" indent="-342900" algn="just">
              <a:lnSpc>
                <a:spcPct val="150000"/>
              </a:lnSpc>
              <a:spcAft>
                <a:spcPts val="700"/>
              </a:spcAft>
              <a:buFont typeface="Arial" panose="020B0604020202020204" pitchFamily="34" charset="0"/>
              <a:buChar char="•"/>
              <a:tabLst>
                <a:tab pos="457200" algn="l"/>
              </a:tabLst>
            </a:pPr>
            <a:r>
              <a:rPr lang="en-IN" sz="2000" kern="100" dirty="0">
                <a:effectLst/>
                <a:latin typeface="Times New Roman" panose="02020603050405020304" pitchFamily="18" charset="0"/>
                <a:ea typeface="NSimSun" panose="02010609030101010101" pitchFamily="49" charset="-122"/>
                <a:cs typeface="Times New Roman" panose="02020603050405020304" pitchFamily="18" charset="0"/>
              </a:rPr>
              <a:t>ULTRASONIC SENSOR</a:t>
            </a:r>
          </a:p>
          <a:p>
            <a:pPr marL="342900" lvl="0" indent="-342900" algn="just">
              <a:lnSpc>
                <a:spcPct val="150000"/>
              </a:lnSpc>
              <a:spcAft>
                <a:spcPts val="700"/>
              </a:spcAft>
              <a:buFont typeface="Arial" panose="020B0604020202020204" pitchFamily="34" charset="0"/>
              <a:buChar char="•"/>
              <a:tabLst>
                <a:tab pos="457200" algn="l"/>
              </a:tabLst>
            </a:pPr>
            <a:r>
              <a:rPr lang="en-IN" sz="2000" kern="100" dirty="0">
                <a:effectLst/>
                <a:latin typeface="Times New Roman" panose="02020603050405020304" pitchFamily="18" charset="0"/>
                <a:ea typeface="NSimSun" panose="02010609030101010101" pitchFamily="49" charset="-122"/>
                <a:cs typeface="Times New Roman" panose="02020603050405020304" pitchFamily="18" charset="0"/>
              </a:rPr>
              <a:t>DF PLAYER</a:t>
            </a:r>
          </a:p>
          <a:p>
            <a:pPr marL="342900" lvl="0" indent="-342900" algn="just">
              <a:lnSpc>
                <a:spcPct val="150000"/>
              </a:lnSpc>
              <a:spcAft>
                <a:spcPts val="700"/>
              </a:spcAft>
              <a:buFont typeface="Arial" panose="020B0604020202020204" pitchFamily="34" charset="0"/>
              <a:buChar char="•"/>
              <a:tabLst>
                <a:tab pos="457200" algn="l"/>
              </a:tabLst>
            </a:pPr>
            <a:r>
              <a:rPr lang="en-IN" sz="2000" kern="100" dirty="0">
                <a:effectLst/>
                <a:latin typeface="Times New Roman" panose="02020603050405020304" pitchFamily="18" charset="0"/>
                <a:ea typeface="NSimSun" panose="02010609030101010101" pitchFamily="49" charset="-122"/>
                <a:cs typeface="Times New Roman" panose="02020603050405020304" pitchFamily="18" charset="0"/>
              </a:rPr>
              <a:t>SPEAKER</a:t>
            </a:r>
          </a:p>
          <a:p>
            <a:pPr marL="342900" lvl="0" indent="-342900" algn="just">
              <a:lnSpc>
                <a:spcPct val="150000"/>
              </a:lnSpc>
              <a:spcAft>
                <a:spcPts val="700"/>
              </a:spcAft>
              <a:buFont typeface="Arial" panose="020B0604020202020204" pitchFamily="34" charset="0"/>
              <a:buChar char="•"/>
              <a:tabLst>
                <a:tab pos="457200" algn="l"/>
              </a:tabLst>
            </a:pPr>
            <a:r>
              <a:rPr lang="en-IN" sz="2000" kern="100" dirty="0">
                <a:latin typeface="Times New Roman" panose="02020603050405020304" pitchFamily="18" charset="0"/>
                <a:ea typeface="NSimSun" panose="02010609030101010101" pitchFamily="49" charset="-122"/>
                <a:cs typeface="Times New Roman" panose="02020603050405020304" pitchFamily="18" charset="0"/>
              </a:rPr>
              <a:t>BUZZER</a:t>
            </a:r>
            <a:endParaRPr lang="en-IN" sz="2000" kern="100" dirty="0">
              <a:effectLst/>
              <a:latin typeface="Liberation Serif"/>
              <a:ea typeface="NSimSun" panose="02010609030101010101" pitchFamily="49" charset="-122"/>
              <a:cs typeface="Lucida Sans" panose="020B0602030504020204" pitchFamily="34" charset="0"/>
            </a:endParaRPr>
          </a:p>
        </p:txBody>
      </p:sp>
      <p:sp>
        <p:nvSpPr>
          <p:cNvPr id="9" name="TextBox 8">
            <a:extLst>
              <a:ext uri="{FF2B5EF4-FFF2-40B4-BE49-F238E27FC236}">
                <a16:creationId xmlns:a16="http://schemas.microsoft.com/office/drawing/2014/main" id="{3F3AF72E-9C1E-C6DE-DF7A-53CB9D1CFDE0}"/>
              </a:ext>
            </a:extLst>
          </p:cNvPr>
          <p:cNvSpPr txBox="1"/>
          <p:nvPr/>
        </p:nvSpPr>
        <p:spPr>
          <a:xfrm>
            <a:off x="707921" y="2442062"/>
            <a:ext cx="2448232" cy="2152962"/>
          </a:xfrm>
          <a:prstGeom prst="rect">
            <a:avLst/>
          </a:prstGeom>
          <a:noFill/>
        </p:spPr>
        <p:txBody>
          <a:bodyPr wrap="square">
            <a:spAutoFit/>
          </a:bodyPr>
          <a:lstStyle/>
          <a:p>
            <a:pPr marL="342900" lvl="0" indent="-342900" algn="just">
              <a:lnSpc>
                <a:spcPct val="150000"/>
              </a:lnSpc>
              <a:spcAft>
                <a:spcPts val="700"/>
              </a:spcAft>
              <a:buFont typeface="Arial" panose="020B0604020202020204" pitchFamily="34" charset="0"/>
              <a:buChar char="•"/>
              <a:tabLst>
                <a:tab pos="457200" algn="l"/>
              </a:tabLst>
            </a:pPr>
            <a:r>
              <a:rPr lang="en-IN" sz="2000" kern="100" dirty="0">
                <a:effectLst/>
                <a:latin typeface="Times New Roman" panose="02020603050405020304" pitchFamily="18" charset="0"/>
                <a:ea typeface="NSimSun" panose="02010609030101010101" pitchFamily="49" charset="-122"/>
                <a:cs typeface="Times New Roman" panose="02020603050405020304" pitchFamily="18" charset="0"/>
              </a:rPr>
              <a:t>POWER SUPPLY</a:t>
            </a:r>
            <a:endParaRPr lang="en-IN" sz="2000" kern="100" dirty="0">
              <a:latin typeface="Times New Roman" panose="02020603050405020304" pitchFamily="18" charset="0"/>
              <a:ea typeface="NSimSun" panose="02010609030101010101" pitchFamily="49" charset="-122"/>
              <a:cs typeface="Times New Roman" panose="02020603050405020304" pitchFamily="18" charset="0"/>
            </a:endParaRPr>
          </a:p>
          <a:p>
            <a:pPr marL="342900" lvl="0" indent="-342900" algn="just">
              <a:lnSpc>
                <a:spcPct val="150000"/>
              </a:lnSpc>
              <a:spcAft>
                <a:spcPts val="700"/>
              </a:spcAft>
              <a:buFont typeface="Arial" panose="020B0604020202020204" pitchFamily="34" charset="0"/>
              <a:buChar char="•"/>
              <a:tabLst>
                <a:tab pos="457200" algn="l"/>
              </a:tabLst>
            </a:pPr>
            <a:r>
              <a:rPr lang="en-IN" sz="2000" kern="100" dirty="0">
                <a:effectLst/>
                <a:latin typeface="Times New Roman" panose="02020603050405020304" pitchFamily="18" charset="0"/>
                <a:ea typeface="NSimSun" panose="02010609030101010101" pitchFamily="49" charset="-122"/>
                <a:cs typeface="Times New Roman" panose="02020603050405020304" pitchFamily="18" charset="0"/>
              </a:rPr>
              <a:t>ARDUINO UNO</a:t>
            </a:r>
          </a:p>
          <a:p>
            <a:pPr marL="342900" lvl="0" indent="-342900" algn="just">
              <a:lnSpc>
                <a:spcPct val="150000"/>
              </a:lnSpc>
              <a:spcAft>
                <a:spcPts val="700"/>
              </a:spcAft>
              <a:buFont typeface="Arial" panose="020B0604020202020204" pitchFamily="34" charset="0"/>
              <a:buChar char="•"/>
              <a:tabLst>
                <a:tab pos="457200" algn="l"/>
              </a:tabLst>
            </a:pPr>
            <a:r>
              <a:rPr lang="en-IN" sz="2000" kern="100" dirty="0">
                <a:effectLst/>
                <a:latin typeface="Times New Roman" panose="02020603050405020304" pitchFamily="18" charset="0"/>
                <a:ea typeface="NSimSun" panose="02010609030101010101" pitchFamily="49" charset="-122"/>
                <a:cs typeface="Times New Roman" panose="02020603050405020304" pitchFamily="18" charset="0"/>
              </a:rPr>
              <a:t>LCD</a:t>
            </a:r>
          </a:p>
          <a:p>
            <a:pPr marL="342900" lvl="0" indent="-342900" algn="just">
              <a:lnSpc>
                <a:spcPct val="150000"/>
              </a:lnSpc>
              <a:spcAft>
                <a:spcPts val="700"/>
              </a:spcAft>
              <a:buFont typeface="Arial" panose="020B0604020202020204" pitchFamily="34" charset="0"/>
              <a:buChar char="•"/>
              <a:tabLst>
                <a:tab pos="457200" algn="l"/>
              </a:tabLst>
            </a:pPr>
            <a:r>
              <a:rPr lang="en-IN" sz="2000" kern="100" dirty="0">
                <a:effectLst/>
                <a:latin typeface="Times New Roman" panose="02020603050405020304" pitchFamily="18" charset="0"/>
                <a:ea typeface="NSimSun" panose="02010609030101010101" pitchFamily="49" charset="-122"/>
                <a:cs typeface="Times New Roman" panose="02020603050405020304" pitchFamily="18" charset="0"/>
              </a:rPr>
              <a:t>I2C</a:t>
            </a:r>
          </a:p>
        </p:txBody>
      </p:sp>
      <p:sp>
        <p:nvSpPr>
          <p:cNvPr id="11" name="TextBox 10">
            <a:extLst>
              <a:ext uri="{FF2B5EF4-FFF2-40B4-BE49-F238E27FC236}">
                <a16:creationId xmlns:a16="http://schemas.microsoft.com/office/drawing/2014/main" id="{9A79611B-96F2-6759-69CF-81660589FE1B}"/>
              </a:ext>
            </a:extLst>
          </p:cNvPr>
          <p:cNvSpPr txBox="1"/>
          <p:nvPr/>
        </p:nvSpPr>
        <p:spPr>
          <a:xfrm>
            <a:off x="7462684" y="2442062"/>
            <a:ext cx="2428568" cy="963341"/>
          </a:xfrm>
          <a:prstGeom prst="rect">
            <a:avLst/>
          </a:prstGeom>
          <a:noFill/>
        </p:spPr>
        <p:txBody>
          <a:bodyPr wrap="square">
            <a:spAutoFit/>
          </a:bodyPr>
          <a:lstStyle/>
          <a:p>
            <a:pPr marL="342900" lvl="0" indent="-342900">
              <a:lnSpc>
                <a:spcPct val="150000"/>
              </a:lnSpc>
              <a:spcAft>
                <a:spcPts val="700"/>
              </a:spcAft>
              <a:buFont typeface="Arial" panose="020B0604020202020204" pitchFamily="34" charset="0"/>
              <a:buChar char="•"/>
            </a:pPr>
            <a:r>
              <a:rPr lang="en-IN" sz="1800" kern="100" dirty="0">
                <a:effectLst/>
                <a:latin typeface="Times New Roman" panose="02020603050405020304" pitchFamily="18" charset="0"/>
                <a:ea typeface="NSimSun" panose="02010609030101010101" pitchFamily="49" charset="-122"/>
                <a:cs typeface="Lucida Sans" panose="020B0602030504020204" pitchFamily="34" charset="0"/>
              </a:rPr>
              <a:t>ARDUINO IDE</a:t>
            </a:r>
            <a:endParaRPr lang="en-IN" sz="1800" kern="100" dirty="0">
              <a:effectLst/>
              <a:latin typeface="Liberation Serif"/>
              <a:ea typeface="NSimSun" panose="02010609030101010101" pitchFamily="49" charset="-122"/>
              <a:cs typeface="Lucida Sans" panose="020B0602030504020204" pitchFamily="34" charset="0"/>
            </a:endParaRPr>
          </a:p>
          <a:p>
            <a:pPr marL="342900" lvl="0" indent="-342900">
              <a:lnSpc>
                <a:spcPct val="150000"/>
              </a:lnSpc>
              <a:spcAft>
                <a:spcPts val="700"/>
              </a:spcAft>
              <a:buFont typeface="Arial" panose="020B0604020202020204" pitchFamily="34" charset="0"/>
              <a:buChar char="•"/>
            </a:pPr>
            <a:r>
              <a:rPr lang="en-IN" sz="1800" kern="100" dirty="0">
                <a:effectLst/>
                <a:latin typeface="Times New Roman" panose="02020603050405020304" pitchFamily="18" charset="0"/>
                <a:ea typeface="NSimSun" panose="02010609030101010101" pitchFamily="49" charset="-122"/>
                <a:cs typeface="Lucida Sans" panose="020B0602030504020204" pitchFamily="34" charset="0"/>
              </a:rPr>
              <a:t>EMBEDDED C</a:t>
            </a:r>
            <a:endParaRPr lang="en-IN" sz="1800" kern="100" dirty="0">
              <a:effectLst/>
              <a:latin typeface="Liberation Serif"/>
              <a:ea typeface="NSimSun" panose="02010609030101010101" pitchFamily="49" charset="-122"/>
              <a:cs typeface="Lucida Sans" panose="020B0602030504020204" pitchFamily="34" charset="0"/>
            </a:endParaRPr>
          </a:p>
        </p:txBody>
      </p:sp>
    </p:spTree>
    <p:extLst>
      <p:ext uri="{BB962C8B-B14F-4D97-AF65-F5344CB8AC3E}">
        <p14:creationId xmlns:p14="http://schemas.microsoft.com/office/powerpoint/2010/main" val="2362700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6C2DE-ABDD-6C80-851A-ACADC308C8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C2215F-5731-3D42-AC3C-F58042D76950}"/>
              </a:ext>
            </a:extLst>
          </p:cNvPr>
          <p:cNvSpPr>
            <a:spLocks noGrp="1"/>
          </p:cNvSpPr>
          <p:nvPr>
            <p:ph type="ctrTitle"/>
          </p:nvPr>
        </p:nvSpPr>
        <p:spPr>
          <a:xfrm>
            <a:off x="1524000" y="609601"/>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System Architecture</a:t>
            </a:r>
          </a:p>
        </p:txBody>
      </p:sp>
      <p:sp>
        <p:nvSpPr>
          <p:cNvPr id="4" name="Rectangle 1">
            <a:extLst>
              <a:ext uri="{FF2B5EF4-FFF2-40B4-BE49-F238E27FC236}">
                <a16:creationId xmlns:a16="http://schemas.microsoft.com/office/drawing/2014/main" id="{88388A3B-BE8A-F211-4F4F-E366601A43DB}"/>
              </a:ext>
            </a:extLst>
          </p:cNvPr>
          <p:cNvSpPr>
            <a:spLocks noGrp="1" noChangeArrowheads="1"/>
          </p:cNvSpPr>
          <p:nvPr>
            <p:ph type="subTitle" idx="1"/>
          </p:nvPr>
        </p:nvSpPr>
        <p:spPr bwMode="auto">
          <a:xfrm>
            <a:off x="725313" y="1887039"/>
            <a:ext cx="10571952" cy="4263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gn="just">
              <a:buFont typeface="Arial" panose="020B0604020202020204" pitchFamily="34" charset="0"/>
              <a:buChar char="•"/>
            </a:pPr>
            <a:r>
              <a:rPr lang="en-IN" sz="2400" kern="100" dirty="0">
                <a:effectLst/>
                <a:latin typeface="Times New Roman" panose="02020603050405020304" pitchFamily="18" charset="0"/>
                <a:ea typeface="NSimSun" panose="02010609030101010101" pitchFamily="49" charset="-122"/>
                <a:cs typeface="Lucida Sans" panose="020B0602030504020204" pitchFamily="34" charset="0"/>
              </a:rPr>
              <a:t>In the proposed system, the Arduino Uno serves as the core controller, coordinating sensor inputs and alert outputs. </a:t>
            </a:r>
          </a:p>
          <a:p>
            <a:pPr marL="342900" indent="-342900" algn="just">
              <a:buFont typeface="Arial" panose="020B0604020202020204" pitchFamily="34" charset="0"/>
              <a:buChar char="•"/>
            </a:pPr>
            <a:r>
              <a:rPr lang="en-IN" sz="2400" kern="100" dirty="0">
                <a:effectLst/>
                <a:latin typeface="Times New Roman" panose="02020603050405020304" pitchFamily="18" charset="0"/>
                <a:ea typeface="NSimSun" panose="02010609030101010101" pitchFamily="49" charset="-122"/>
                <a:cs typeface="Lucida Sans" panose="020B0602030504020204" pitchFamily="34" charset="0"/>
              </a:rPr>
              <a:t>Four ultrasonic sensors are positioned to monitor each direction around the user, continuously scanning for obstacles. When an obstacle is detected in any direction, the Arduino processes this information and determines which side is free. </a:t>
            </a:r>
          </a:p>
          <a:p>
            <a:pPr marL="342900" indent="-342900" algn="just">
              <a:buFont typeface="Arial" panose="020B0604020202020204" pitchFamily="34" charset="0"/>
              <a:buChar char="•"/>
            </a:pPr>
            <a:r>
              <a:rPr lang="en-IN" sz="2400" kern="100" dirty="0">
                <a:effectLst/>
                <a:latin typeface="Times New Roman" panose="02020603050405020304" pitchFamily="18" charset="0"/>
                <a:ea typeface="NSimSun" panose="02010609030101010101" pitchFamily="49" charset="-122"/>
                <a:cs typeface="Lucida Sans" panose="020B0602030504020204" pitchFamily="34" charset="0"/>
              </a:rPr>
              <a:t>It then activates an audio module, providing voice instructions through a speaker to guide the user toward the unobstructed path. </a:t>
            </a:r>
          </a:p>
          <a:p>
            <a:pPr marL="342900" indent="-342900" algn="just">
              <a:buFont typeface="Arial" panose="020B0604020202020204" pitchFamily="34" charset="0"/>
              <a:buChar char="•"/>
            </a:pPr>
            <a:r>
              <a:rPr lang="en-IN" sz="2400" kern="100" dirty="0">
                <a:effectLst/>
                <a:latin typeface="Times New Roman" panose="02020603050405020304" pitchFamily="18" charset="0"/>
                <a:ea typeface="NSimSun" panose="02010609030101010101" pitchFamily="49" charset="-122"/>
                <a:cs typeface="Lucida Sans" panose="020B0602030504020204" pitchFamily="34" charset="0"/>
              </a:rPr>
              <a:t>Simultaneously, a buzzer sounds to give immediate alerts, enhancing awareness of nearby obstacles and ensuring safer navigation for the visually impaired.</a:t>
            </a:r>
            <a:endParaRPr lang="en-IN" sz="2000" kern="100" dirty="0">
              <a:effectLst/>
              <a:latin typeface="Liberation Serif"/>
              <a:ea typeface="NSimSun" panose="02010609030101010101" pitchFamily="49" charset="-122"/>
              <a:cs typeface="Lucida Sans" panose="020B0602030504020204" pitchFamily="34" charset="0"/>
            </a:endParaRPr>
          </a:p>
          <a:p>
            <a:pPr algn="just"/>
            <a:endParaRPr lang="en-US" dirty="0"/>
          </a:p>
        </p:txBody>
      </p:sp>
    </p:spTree>
    <p:extLst>
      <p:ext uri="{BB962C8B-B14F-4D97-AF65-F5344CB8AC3E}">
        <p14:creationId xmlns:p14="http://schemas.microsoft.com/office/powerpoint/2010/main" val="99458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73A59D-47BF-4A96-CB3B-8A400D19E2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A0D394-C8A1-CEE2-A53C-F9BACE36A6C8}"/>
              </a:ext>
            </a:extLst>
          </p:cNvPr>
          <p:cNvSpPr>
            <a:spLocks noGrp="1"/>
          </p:cNvSpPr>
          <p:nvPr>
            <p:ph type="ctrTitle"/>
          </p:nvPr>
        </p:nvSpPr>
        <p:spPr>
          <a:xfrm>
            <a:off x="1524000" y="609601"/>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List of Modules</a:t>
            </a:r>
          </a:p>
        </p:txBody>
      </p:sp>
      <p:sp>
        <p:nvSpPr>
          <p:cNvPr id="3" name="Subtitle 2">
            <a:extLst>
              <a:ext uri="{FF2B5EF4-FFF2-40B4-BE49-F238E27FC236}">
                <a16:creationId xmlns:a16="http://schemas.microsoft.com/office/drawing/2014/main" id="{B3AFF65B-FA15-6A8E-D982-2FE9A054C613}"/>
              </a:ext>
            </a:extLst>
          </p:cNvPr>
          <p:cNvSpPr>
            <a:spLocks noGrp="1"/>
          </p:cNvSpPr>
          <p:nvPr>
            <p:ph type="subTitle" idx="1"/>
          </p:nvPr>
        </p:nvSpPr>
        <p:spPr>
          <a:xfrm>
            <a:off x="571500" y="1833472"/>
            <a:ext cx="11049001" cy="4414928"/>
          </a:xfrm>
        </p:spPr>
        <p:txBody>
          <a:bodyPr anchor="t">
            <a:normAutofit/>
          </a:bodyPr>
          <a:lstStyle/>
          <a:p>
            <a:pPr algn="l">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Object Detection Module</a:t>
            </a:r>
            <a:r>
              <a:rPr lang="en-US" dirty="0">
                <a:latin typeface="Times New Roman" panose="02020603050405020304" pitchFamily="18" charset="0"/>
                <a:cs typeface="Times New Roman" panose="02020603050405020304" pitchFamily="18" charset="0"/>
              </a:rPr>
              <a:t>: Detects objects within a specific range.</a:t>
            </a:r>
          </a:p>
          <a:p>
            <a:pPr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Alert Module</a:t>
            </a:r>
            <a:r>
              <a:rPr lang="en-US" dirty="0">
                <a:latin typeface="Times New Roman" panose="02020603050405020304" pitchFamily="18" charset="0"/>
                <a:cs typeface="Times New Roman" panose="02020603050405020304" pitchFamily="18" charset="0"/>
              </a:rPr>
              <a:t>: Generates sound alerts to notify users.</a:t>
            </a:r>
          </a:p>
          <a:p>
            <a:pPr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Power Management Module</a:t>
            </a:r>
            <a:r>
              <a:rPr lang="en-US" dirty="0">
                <a:latin typeface="Times New Roman" panose="02020603050405020304" pitchFamily="18" charset="0"/>
                <a:cs typeface="Times New Roman" panose="02020603050405020304" pitchFamily="18" charset="0"/>
              </a:rPr>
              <a:t>: Manages the battery or power supply.</a:t>
            </a:r>
          </a:p>
          <a:p>
            <a:pPr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Communication Module</a:t>
            </a:r>
            <a:r>
              <a:rPr lang="en-US" dirty="0">
                <a:latin typeface="Times New Roman" panose="02020603050405020304" pitchFamily="18" charset="0"/>
                <a:cs typeface="Times New Roman" panose="02020603050405020304" pitchFamily="18" charset="0"/>
              </a:rPr>
              <a:t>: Manages connections for IoT data (optional).</a:t>
            </a:r>
          </a:p>
          <a:p>
            <a:pPr algn="l"/>
            <a:endParaRPr lang="en-US"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User Interface Module</a:t>
            </a:r>
            <a:r>
              <a:rPr lang="en-US" dirty="0">
                <a:latin typeface="Times New Roman" panose="02020603050405020304" pitchFamily="18" charset="0"/>
                <a:cs typeface="Times New Roman" panose="02020603050405020304" pitchFamily="18" charset="0"/>
              </a:rPr>
              <a:t>: Simple interface to control settings (volume, etc.).</a:t>
            </a:r>
          </a:p>
          <a:p>
            <a:pPr marL="457200" indent="-457200"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2532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FC8D73-C11A-C37E-EC45-4987F49B90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74BAD4-9B17-858A-FD6D-02351B46D756}"/>
              </a:ext>
            </a:extLst>
          </p:cNvPr>
          <p:cNvSpPr>
            <a:spLocks noGrp="1"/>
          </p:cNvSpPr>
          <p:nvPr>
            <p:ph type="ctrTitle"/>
          </p:nvPr>
        </p:nvSpPr>
        <p:spPr>
          <a:xfrm>
            <a:off x="1524000" y="609601"/>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Algorithm</a:t>
            </a:r>
          </a:p>
        </p:txBody>
      </p:sp>
      <p:sp>
        <p:nvSpPr>
          <p:cNvPr id="4" name="Rectangle 1">
            <a:extLst>
              <a:ext uri="{FF2B5EF4-FFF2-40B4-BE49-F238E27FC236}">
                <a16:creationId xmlns:a16="http://schemas.microsoft.com/office/drawing/2014/main" id="{B9874D2C-334F-3928-A8CA-2106CE7CE43A}"/>
              </a:ext>
            </a:extLst>
          </p:cNvPr>
          <p:cNvSpPr>
            <a:spLocks noGrp="1" noChangeArrowheads="1"/>
          </p:cNvSpPr>
          <p:nvPr>
            <p:ph type="subTitle" idx="1"/>
          </p:nvPr>
        </p:nvSpPr>
        <p:spPr bwMode="auto">
          <a:xfrm>
            <a:off x="1809136" y="2200495"/>
            <a:ext cx="599767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effectLst/>
                <a:latin typeface="Times New Roman" panose="02020603050405020304" pitchFamily="18" charset="0"/>
                <a:cs typeface="Times New Roman" panose="02020603050405020304" pitchFamily="18" charset="0"/>
              </a:rPr>
              <a:t>Obstacle detection algorithm</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effectLst/>
                <a:latin typeface="Times New Roman" panose="02020603050405020304" pitchFamily="18" charset="0"/>
                <a:cs typeface="Times New Roman" panose="02020603050405020304" pitchFamily="18" charset="0"/>
              </a:rPr>
              <a:t>Path planning algorithm</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effectLst/>
                <a:latin typeface="Times New Roman" panose="02020603050405020304" pitchFamily="18" charset="0"/>
                <a:cs typeface="Times New Roman" panose="02020603050405020304" pitchFamily="18" charset="0"/>
              </a:rPr>
              <a:t>Ultrasonic sensor data processing algorithm</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effectLst/>
                <a:latin typeface="Times New Roman" panose="02020603050405020304" pitchFamily="18" charset="0"/>
                <a:cs typeface="Times New Roman" panose="02020603050405020304" pitchFamily="18" charset="0"/>
              </a:rPr>
              <a:t>Decision-making algorithm</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effectLst/>
                <a:latin typeface="Times New Roman" panose="02020603050405020304" pitchFamily="18" charset="0"/>
                <a:cs typeface="Times New Roman" panose="02020603050405020304" pitchFamily="18" charset="0"/>
              </a:rPr>
              <a:t>Audio guidance control algorithm</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effectLst/>
                <a:latin typeface="Times New Roman" panose="02020603050405020304" pitchFamily="18" charset="0"/>
                <a:cs typeface="Times New Roman" panose="02020603050405020304" pitchFamily="18" charset="0"/>
              </a:rPr>
              <a:t>Alert mechanism algorithm </a:t>
            </a:r>
          </a:p>
        </p:txBody>
      </p:sp>
    </p:spTree>
    <p:extLst>
      <p:ext uri="{BB962C8B-B14F-4D97-AF65-F5344CB8AC3E}">
        <p14:creationId xmlns:p14="http://schemas.microsoft.com/office/powerpoint/2010/main" val="4525137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545</TotalTime>
  <Words>1354</Words>
  <Application>Microsoft Office PowerPoint</Application>
  <PresentationFormat>Widescreen</PresentationFormat>
  <Paragraphs>134</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Aptos</vt:lpstr>
      <vt:lpstr>Aptos Display</vt:lpstr>
      <vt:lpstr>Arial</vt:lpstr>
      <vt:lpstr>Liberation Serif</vt:lpstr>
      <vt:lpstr>Times New Roman</vt:lpstr>
      <vt:lpstr>Office Theme</vt:lpstr>
      <vt:lpstr>Optimizing Safety Driven Navigation Aid for the Visually Impaired </vt:lpstr>
      <vt:lpstr>Abstract</vt:lpstr>
      <vt:lpstr>Literary Survey</vt:lpstr>
      <vt:lpstr>Existing System</vt:lpstr>
      <vt:lpstr>Proposed System</vt:lpstr>
      <vt:lpstr>System Requirements</vt:lpstr>
      <vt:lpstr>System Architecture</vt:lpstr>
      <vt:lpstr>List of Modules</vt:lpstr>
      <vt:lpstr>Algorithm</vt:lpstr>
      <vt:lpstr>Workflow Diagram</vt:lpstr>
      <vt:lpstr>Use-case Diagram</vt:lpstr>
      <vt:lpstr>Class Diagram</vt:lpstr>
      <vt:lpstr>Activity Diagram</vt:lpstr>
      <vt:lpstr>Sequence Diagram</vt:lpstr>
      <vt:lpstr>Entity Relationship Diagram</vt:lpstr>
      <vt:lpstr>Collaboration Diagram</vt:lpstr>
      <vt:lpstr>Advantages</vt:lpstr>
      <vt:lpstr>Future Enhancements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Maximus R</dc:creator>
  <cp:lastModifiedBy>anbarasi karunakaran</cp:lastModifiedBy>
  <cp:revision>12</cp:revision>
  <dcterms:created xsi:type="dcterms:W3CDTF">2024-10-16T09:20:27Z</dcterms:created>
  <dcterms:modified xsi:type="dcterms:W3CDTF">2025-05-15T17:41:08Z</dcterms:modified>
</cp:coreProperties>
</file>