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83747" y="2835044"/>
            <a:ext cx="962450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Abi</a:t>
            </a:r>
            <a:r>
              <a:rPr lang="en-IN" sz="2400" dirty="0"/>
              <a:t> </a:t>
            </a:r>
            <a:r>
              <a:rPr lang="en-IN" sz="2400" dirty="0" err="1"/>
              <a:t>anto.A</a:t>
            </a:r>
            <a:endParaRPr lang="en-IN" sz="2400" dirty="0"/>
          </a:p>
          <a:p>
            <a:r>
              <a:rPr lang="en-IN" sz="2400" dirty="0"/>
              <a:t>REGISTER</a:t>
            </a:r>
            <a:r>
              <a:rPr lang="en-US" sz="2400" dirty="0"/>
              <a:t> NO AND NMID: </a:t>
            </a:r>
            <a:r>
              <a:rPr lang="en-IN" sz="2400" dirty="0"/>
              <a:t>07BE02955B4869D98F1454C794116C28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 Computer Science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:Immaculate College /</a:t>
            </a:r>
            <a:r>
              <a:rPr lang="en-IN" sz="2400" dirty="0" err="1"/>
              <a:t>Annamalai</a:t>
            </a:r>
            <a:r>
              <a:rPr lang="en-IN" sz="2400" dirty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834256-23FD-2E0A-28B7-C85CEC84D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17" y="2512893"/>
            <a:ext cx="5889812" cy="3600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4E83DD-99A7-710F-5FBD-1A53D9143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67013"/>
            <a:ext cx="8128000" cy="3523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3692" y="1611778"/>
            <a:ext cx="3927663" cy="239824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744D64-A237-6FBF-6B61-853D7158D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4" y="1151022"/>
            <a:ext cx="671119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0FD87-8C21-E240-A0CD-9D945B9ED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701697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16217-AD68-0312-B50F-69E9373D2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2" y="1319068"/>
            <a:ext cx="9460548" cy="2908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23309-12AA-5A0D-55F0-90E41C00B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0" y="4028515"/>
            <a:ext cx="8128000" cy="1867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4437" y="1420104"/>
            <a:ext cx="2554941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8991D-1249-1F8B-4EB9-DD5488258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38" y="1394853"/>
            <a:ext cx="682865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2E0D04-57E6-2714-3418-45EBAD4B6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635452"/>
              </p:ext>
            </p:extLst>
          </p:nvPr>
        </p:nvGraphicFramePr>
        <p:xfrm>
          <a:off x="2032000" y="2331720"/>
          <a:ext cx="812800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413704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5829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00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720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168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74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>
                        <a:buNone/>
                      </a:pPr>
                      <a:endParaRPr lang="en-IN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74028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35544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3C2FF98-AD23-4973-7197-2B5B5C59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7" y="982341"/>
            <a:ext cx="5851273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531ED1-A74F-F66D-5ACD-8B300F71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659" y="914192"/>
            <a:ext cx="5746566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75F05-8D5C-E476-08DF-7B5183C2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" y="1053889"/>
            <a:ext cx="6120322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D9D2E7-9640-E512-BDDD-1F075FC9E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09" y="1106072"/>
            <a:ext cx="6742400" cy="45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Abianto A</cp:lastModifiedBy>
  <cp:revision>27</cp:revision>
  <dcterms:created xsi:type="dcterms:W3CDTF">2024-03-29T15:07:22Z</dcterms:created>
  <dcterms:modified xsi:type="dcterms:W3CDTF">2025-09-02T15:15:17Z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