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6348-6A4F-4AB2-B531-C24EE2410B52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1534-CE33-4DDB-B1A6-BF37E064D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6348-6A4F-4AB2-B531-C24EE2410B52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1534-CE33-4DDB-B1A6-BF37E064D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6348-6A4F-4AB2-B531-C24EE2410B52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1534-CE33-4DDB-B1A6-BF37E064D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6348-6A4F-4AB2-B531-C24EE2410B52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1534-CE33-4DDB-B1A6-BF37E064D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6348-6A4F-4AB2-B531-C24EE2410B52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1534-CE33-4DDB-B1A6-BF37E064D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6348-6A4F-4AB2-B531-C24EE2410B52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1534-CE33-4DDB-B1A6-BF37E064D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6348-6A4F-4AB2-B531-C24EE2410B52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1534-CE33-4DDB-B1A6-BF37E064D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6348-6A4F-4AB2-B531-C24EE2410B52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1534-CE33-4DDB-B1A6-BF37E064D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6348-6A4F-4AB2-B531-C24EE2410B52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1534-CE33-4DDB-B1A6-BF37E064D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6348-6A4F-4AB2-B531-C24EE2410B52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1534-CE33-4DDB-B1A6-BF37E064D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6348-6A4F-4AB2-B531-C24EE2410B52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1534-CE33-4DDB-B1A6-BF37E064D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B6348-6A4F-4AB2-B531-C24EE2410B52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E1534-CE33-4DDB-B1A6-BF37E064D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8229600" cy="5638799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Module:</a:t>
            </a:r>
            <a:br>
              <a:rPr lang="en-US" sz="4000" dirty="0" smtClean="0"/>
            </a:br>
            <a:r>
              <a:rPr lang="en-US" sz="4000" dirty="0" smtClean="0"/>
              <a:t>A group of code and data related to a  particular piece of functionality.</a:t>
            </a:r>
            <a:br>
              <a:rPr lang="en-US" sz="4000" dirty="0" smtClean="0"/>
            </a:br>
            <a:r>
              <a:rPr lang="en-US" sz="4000" dirty="0" smtClean="0"/>
              <a:t>It encapsulates implementation details</a:t>
            </a:r>
            <a:br>
              <a:rPr lang="en-US" sz="4000" dirty="0" smtClean="0"/>
            </a:br>
            <a:r>
              <a:rPr lang="en-US" sz="4000" dirty="0" smtClean="0"/>
              <a:t>Exposes a public </a:t>
            </a:r>
            <a:r>
              <a:rPr lang="en-US" sz="4000" dirty="0" err="1" smtClean="0"/>
              <a:t>api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Combined with other modules to build a larger application.</a:t>
            </a:r>
            <a:br>
              <a:rPr lang="en-US" sz="4000" dirty="0" smtClean="0"/>
            </a:br>
            <a:r>
              <a:rPr lang="en-US" sz="4000" smtClean="0"/>
              <a:t>Packaging and distribution is easy.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8229600" cy="5638799"/>
          </a:xfrm>
        </p:spPr>
        <p:txBody>
          <a:bodyPr>
            <a:normAutofit/>
          </a:bodyPr>
          <a:lstStyle/>
          <a:p>
            <a:pPr algn="l"/>
            <a:r>
              <a:rPr lang="en-US" sz="4000" u="sng" dirty="0" smtClean="0"/>
              <a:t>Tools Needed to Develop:</a:t>
            </a:r>
            <a:br>
              <a:rPr lang="en-US" sz="4000" u="sng" dirty="0" smtClean="0"/>
            </a:br>
            <a:r>
              <a:rPr lang="en-US" sz="3200" dirty="0" smtClean="0"/>
              <a:t>Visual Studio Code</a:t>
            </a:r>
            <a:br>
              <a:rPr lang="en-US" sz="3200" dirty="0" smtClean="0"/>
            </a:br>
            <a:r>
              <a:rPr lang="en-US" sz="3200" dirty="0" smtClean="0"/>
              <a:t>	- </a:t>
            </a:r>
            <a:r>
              <a:rPr lang="en-US" sz="3200" dirty="0" smtClean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code.visualstudio.com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Node.js</a:t>
            </a:r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en-US" sz="3200" dirty="0" smtClean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nodejs.org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npm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To install various </a:t>
            </a:r>
            <a:r>
              <a:rPr lang="en-US" sz="3200" dirty="0" err="1" smtClean="0"/>
              <a:t>npm</a:t>
            </a:r>
            <a:r>
              <a:rPr lang="en-US" sz="3200" dirty="0" smtClean="0"/>
              <a:t> packages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Words>7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Module: A group of code and data related to a  particular piece of functionality. It encapsulates implementation details Exposes a public api Combined with other modules to build a larger application. Packaging and distribution is easy.</vt:lpstr>
      <vt:lpstr>Tools Needed to Develop: Visual Studio Code  - https://code.visualstudio.com  Node.js  https://nodejs.org  npm  To install various npm packages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 module patters The AMD and CommonJS module formats</dc:title>
  <dc:creator>Priya</dc:creator>
  <cp:lastModifiedBy>Priya</cp:lastModifiedBy>
  <cp:revision>31</cp:revision>
  <dcterms:created xsi:type="dcterms:W3CDTF">2020-02-25T10:26:55Z</dcterms:created>
  <dcterms:modified xsi:type="dcterms:W3CDTF">2020-03-04T01:48:19Z</dcterms:modified>
</cp:coreProperties>
</file>