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62" r:id="rId7"/>
    <p:sldId id="261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34BD-DA67-4635-B0BB-4AD46A3CC6D4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AD0A-F430-4029-921E-2F06FA5E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Cookies and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Benson – </a:t>
            </a:r>
            <a:r>
              <a:rPr lang="en-US" dirty="0" err="1" smtClean="0"/>
              <a:t>CrashCourse</a:t>
            </a:r>
            <a:r>
              <a:rPr lang="en-US" dirty="0" smtClean="0"/>
              <a:t> 2014 - </a:t>
            </a:r>
            <a:r>
              <a:rPr lang="en-US" dirty="0" err="1" smtClean="0"/>
              <a:t>ScottyLabs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cookies</a:t>
            </a:r>
          </a:p>
          <a:p>
            <a:r>
              <a:rPr lang="en-US" dirty="0" smtClean="0"/>
              <a:t>What are cookies used for</a:t>
            </a:r>
          </a:p>
          <a:p>
            <a:r>
              <a:rPr lang="en-US" dirty="0" smtClean="0"/>
              <a:t>How are cookies sent between computers</a:t>
            </a:r>
          </a:p>
          <a:p>
            <a:r>
              <a:rPr lang="en-US" smtClean="0"/>
              <a:t>Cookie Manipulation</a:t>
            </a:r>
            <a:endParaRPr lang="en-US" dirty="0" smtClean="0"/>
          </a:p>
          <a:p>
            <a:r>
              <a:rPr lang="en-US" dirty="0" smtClean="0"/>
              <a:t>Hashing</a:t>
            </a:r>
          </a:p>
          <a:p>
            <a:r>
              <a:rPr lang="en-US" dirty="0" smtClean="0"/>
              <a:t>Writing a web server that defends against cookie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HTTP/web/browser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small piece of data sent from a website and stored in a user's web browser while the user is browsing that website” – Wikipedia</a:t>
            </a:r>
          </a:p>
          <a:p>
            <a:r>
              <a:rPr lang="en-US" dirty="0" smtClean="0"/>
              <a:t>Up to 4KB, but usually way smaller</a:t>
            </a:r>
          </a:p>
          <a:p>
            <a:r>
              <a:rPr lang="en-US" dirty="0" smtClean="0"/>
              <a:t>Servers send you cookies, your browser sends them back</a:t>
            </a:r>
          </a:p>
          <a:p>
            <a:r>
              <a:rPr lang="en-US" dirty="0" smtClean="0"/>
              <a:t>Often represents “state”</a:t>
            </a:r>
          </a:p>
          <a:p>
            <a:pPr marL="0" indent="0">
              <a:buNone/>
            </a:pPr>
            <a:r>
              <a:rPr lang="en-US" dirty="0" smtClean="0"/>
              <a:t>Example cookie from Wikipedia: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mediaWiki.user.sessionId</a:t>
            </a:r>
            <a:r>
              <a:rPr lang="en-US" dirty="0" smtClean="0"/>
              <a:t>=P3kjMWM0ER6tUzafXRFWMXjWZOnMYQVV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30592" y="5274250"/>
            <a:ext cx="370935" cy="72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88149" y="5274250"/>
            <a:ext cx="675735" cy="724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0592" y="5998869"/>
            <a:ext cx="11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1770" y="5998871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and Authentication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Ad-tracking</a:t>
            </a:r>
          </a:p>
          <a:p>
            <a:r>
              <a:rPr lang="en-US" dirty="0" smtClean="0"/>
              <a:t>Store temporary user preferences</a:t>
            </a:r>
          </a:p>
          <a:p>
            <a:r>
              <a:rPr lang="en-US" dirty="0" smtClean="0"/>
              <a:t>Store data quickly if it’s not worth pinging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6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72" y="83274"/>
            <a:ext cx="10515600" cy="1325563"/>
          </a:xfrm>
        </p:spPr>
        <p:txBody>
          <a:bodyPr/>
          <a:lstStyle/>
          <a:p>
            <a:r>
              <a:rPr lang="en-US" dirty="0" smtClean="0"/>
              <a:t>How are cookies sent? Usually through HTTP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2" y="2863764"/>
            <a:ext cx="3013494" cy="215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51" y="2122096"/>
            <a:ext cx="2132001" cy="421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6860" y="5331125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838" y="4961793"/>
            <a:ext cx="26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Computer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11879" y="3078847"/>
            <a:ext cx="6607834" cy="370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38091" y="4649638"/>
            <a:ext cx="6159260" cy="312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938" y="1220984"/>
            <a:ext cx="9005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/ HTTP/1.1</a:t>
            </a:r>
          </a:p>
          <a:p>
            <a:r>
              <a:rPr lang="en-US" dirty="0" smtClean="0"/>
              <a:t>Host: en.wikipedia.org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GeoIP</a:t>
            </a:r>
            <a:r>
              <a:rPr 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US:Pittsburgh:40.4439:-79.9561:v4</a:t>
            </a:r>
            <a:r>
              <a:rPr lang="en-US" altLang="en-US" dirty="0" smtClean="0"/>
              <a:t>;uls-previous-languages=[“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”];</a:t>
            </a:r>
            <a:r>
              <a:rPr lang="en-US" altLang="en-US" dirty="0" err="1" smtClean="0"/>
              <a:t>mediaWiki.user.sessionId</a:t>
            </a: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P3kjMWM0ER6tUzafXRFWMXjWZOnMYQVV</a:t>
            </a:r>
          </a:p>
          <a:p>
            <a:r>
              <a:rPr lang="en-US" altLang="en-US" dirty="0" smtClean="0"/>
              <a:t>…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8091" y="5016260"/>
            <a:ext cx="8005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Set-Cookie: </a:t>
            </a:r>
            <a:r>
              <a:rPr lang="en-US" dirty="0" err="1" smtClean="0"/>
              <a:t>GeoIP</a:t>
            </a:r>
            <a:r>
              <a:rPr 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US:Pittsburgh:40.4439:-79.9561:v4</a:t>
            </a:r>
            <a:endParaRPr lang="en-US" altLang="en-US" dirty="0"/>
          </a:p>
          <a:p>
            <a:r>
              <a:rPr lang="en-US" altLang="en-US" dirty="0" smtClean="0"/>
              <a:t>Set-Cookie: </a:t>
            </a:r>
            <a:r>
              <a:rPr lang="en-US" altLang="en-US" dirty="0" err="1" smtClean="0"/>
              <a:t>uls</a:t>
            </a:r>
            <a:r>
              <a:rPr lang="en-US" altLang="en-US" dirty="0" smtClean="0"/>
              <a:t>-previous-languages=[“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”];</a:t>
            </a:r>
          </a:p>
          <a:p>
            <a:r>
              <a:rPr lang="en-US" altLang="en-US" dirty="0" smtClean="0"/>
              <a:t>Set-Cookie: </a:t>
            </a:r>
            <a:r>
              <a:rPr lang="en-US" altLang="en-US" dirty="0" err="1" smtClean="0"/>
              <a:t>mediaWiki.user.sessionId</a:t>
            </a: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P3kjMWM0ER6tUzafXRFWMXjWZOnMYQVV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Manipulating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document.cookie</a:t>
            </a:r>
            <a:endParaRPr lang="en-US" dirty="0" smtClean="0"/>
          </a:p>
          <a:p>
            <a:r>
              <a:rPr lang="en-US" dirty="0" smtClean="0"/>
              <a:t>What more do you want?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document.cookie</a:t>
            </a:r>
            <a:r>
              <a:rPr lang="en-US" dirty="0" smtClean="0"/>
              <a:t>); // prints JavaScript-accessible cookies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ocument.cookie</a:t>
            </a:r>
            <a:r>
              <a:rPr lang="en-US" dirty="0" smtClean="0"/>
              <a:t> = “KEY=VALUE”; // creates or replaces the cookie 							with key </a:t>
            </a:r>
            <a:r>
              <a:rPr lang="en-US" dirty="0" err="1" smtClean="0"/>
              <a:t>KEY</a:t>
            </a:r>
            <a:r>
              <a:rPr lang="en-US" dirty="0" smtClean="0"/>
              <a:t> and value </a:t>
            </a:r>
            <a:r>
              <a:rPr lang="en-US" dirty="0" err="1" smtClean="0"/>
              <a:t>VALUE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you should just use the web developer tools usually…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“one-way” function that converts something into a long string of characters, from which it is (in theory) impossible to get the original string</a:t>
            </a:r>
          </a:p>
          <a:p>
            <a:pPr marL="0" indent="0">
              <a:buNone/>
            </a:pPr>
            <a:r>
              <a:rPr lang="en-US" dirty="0" smtClean="0"/>
              <a:t>Ex) </a:t>
            </a:r>
          </a:p>
          <a:p>
            <a:pPr marL="0" indent="0">
              <a:buNone/>
            </a:pPr>
            <a:r>
              <a:rPr lang="en-US" dirty="0" smtClean="0"/>
              <a:t>hashlib.sha256(“bacon”).</a:t>
            </a:r>
            <a:r>
              <a:rPr lang="en-US" dirty="0" err="1" smtClean="0"/>
              <a:t>hexdigest</a:t>
            </a:r>
            <a:r>
              <a:rPr lang="en-US" dirty="0" smtClean="0"/>
              <a:t>() =‘9cca0703342e24806a9f64e08c053dca7f2cd90f10529af8ea872afb0a0c77d4’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5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on the schedule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3" y="1690688"/>
            <a:ext cx="5622985" cy="47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 to Cookies and Authentication</vt:lpstr>
      <vt:lpstr>Overview</vt:lpstr>
      <vt:lpstr>What are HTTP/web/browser cookies?</vt:lpstr>
      <vt:lpstr>What can you do with cookies?</vt:lpstr>
      <vt:lpstr>How are cookies sent? Usually through HTTP</vt:lpstr>
      <vt:lpstr>Examples of Manipulating Cookies</vt:lpstr>
      <vt:lpstr>JavaScript API</vt:lpstr>
      <vt:lpstr>Hashing</vt:lpstr>
      <vt:lpstr>Next on the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Cookies and Authentication</dc:title>
  <dc:creator>Andrew Benson</dc:creator>
  <cp:lastModifiedBy>Andrew Benson</cp:lastModifiedBy>
  <cp:revision>14</cp:revision>
  <dcterms:created xsi:type="dcterms:W3CDTF">2014-11-01T16:48:17Z</dcterms:created>
  <dcterms:modified xsi:type="dcterms:W3CDTF">2014-12-18T01:03:11Z</dcterms:modified>
</cp:coreProperties>
</file>