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24D9-8EBF-474B-B0FA-CC6BAFBCD2D1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B72B-96C8-4E55-BA13-B17C2E52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8eEqYc" TargetMode="External"/><Relationship Id="rId2" Type="http://schemas.openxmlformats.org/officeDocument/2006/relationships/hyperlink" Target="https://docs.google.com/document/d/1dUa36KFGPPwruOIOxDfKkVyqf5ZboZ0AiHdyNYniFWA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cottylab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ylabs.org/webdevweeks/backend/" TargetMode="External"/><Relationship Id="rId2" Type="http://schemas.openxmlformats.org/officeDocument/2006/relationships/hyperlink" Target="http://scottylabs.org/webdevweeks/fronte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ottylabs.org/webdevweeks/deployment/" TargetMode="External"/><Relationship Id="rId5" Type="http://schemas.openxmlformats.org/officeDocument/2006/relationships/hyperlink" Target="http://scottylabs.org/webdevweeks/design/" TargetMode="External"/><Relationship Id="rId4" Type="http://schemas.openxmlformats.org/officeDocument/2006/relationships/hyperlink" Target="http://scottylabs.org/webdevweeks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WebDevWeeks</a:t>
            </a:r>
            <a:r>
              <a:rPr lang="en-US" dirty="0" smtClean="0"/>
              <a:t> – </a:t>
            </a:r>
            <a:r>
              <a:rPr lang="en-US" dirty="0" err="1" smtClean="0"/>
              <a:t>ScottyLabs</a:t>
            </a:r>
            <a:r>
              <a:rPr lang="en-US" dirty="0" smtClean="0"/>
              <a:t> – Andrew Benson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files are requested over HTTP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563" y="2829442"/>
            <a:ext cx="3214799" cy="2448389"/>
            <a:chOff x="1294261" y="2311790"/>
            <a:chExt cx="3214799" cy="2448389"/>
          </a:xfrm>
        </p:grpSpPr>
        <p:pic>
          <p:nvPicPr>
            <p:cNvPr id="6" name="Picture 2" descr="http://ts3.mm.bing.net/th?id=HN.607990274999452758&amp;w=241&amp;h=164&amp;c=7&amp;rs=1&amp;pid=1.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61" y="2311790"/>
              <a:ext cx="3214799" cy="2187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802921" y="4390847"/>
              <a:ext cx="216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Client - Firefox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87432" y="2158027"/>
            <a:ext cx="2449604" cy="3226832"/>
            <a:chOff x="8178141" y="1976872"/>
            <a:chExt cx="2449604" cy="3226832"/>
          </a:xfrm>
        </p:grpSpPr>
        <p:pic>
          <p:nvPicPr>
            <p:cNvPr id="9" name="Picture 4" descr="http://ts1.mm.bing.net/th?&amp;id=HN.608032971266459023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141" y="1976872"/>
              <a:ext cx="23241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453889" y="4834372"/>
              <a:ext cx="217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WebDevBlog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3001992" y="1328468"/>
            <a:ext cx="5555412" cy="829559"/>
          </a:xfrm>
          <a:prstGeom prst="wedgeEllipseCallout">
            <a:avLst>
              <a:gd name="adj1" fmla="val -76889"/>
              <a:gd name="adj2" fmla="val 10192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/create HTTP/1.1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Host: webdevblog.herokuapp.com…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41166" y="2235643"/>
            <a:ext cx="5555412" cy="757723"/>
          </a:xfrm>
          <a:prstGeom prst="wedgeEllipseCallout">
            <a:avLst>
              <a:gd name="adj1" fmla="val 59446"/>
              <a:gd name="adj2" fmla="val 39738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HTTP/1.1 200 OK…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&lt;!DOCTYPE html&gt;&lt;html…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112231" y="3935703"/>
            <a:ext cx="5988585" cy="1086950"/>
          </a:xfrm>
          <a:prstGeom prst="wedgeEllipseCallout">
            <a:avLst>
              <a:gd name="adj1" fmla="val -54310"/>
              <a:gd name="adj2" fmla="val -19148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POST /</a:t>
            </a:r>
            <a:r>
              <a:rPr lang="en-US" dirty="0" err="1" smtClean="0">
                <a:solidFill>
                  <a:schemeClr val="tx1"/>
                </a:solidFill>
              </a:rPr>
              <a:t>newpost</a:t>
            </a:r>
            <a:r>
              <a:rPr lang="en-US" dirty="0" smtClean="0">
                <a:solidFill>
                  <a:schemeClr val="tx1"/>
                </a:solidFill>
              </a:rPr>
              <a:t> HTTP/1.1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Host: webdevblog.herokuapp.com…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name=“</a:t>
            </a:r>
            <a:r>
              <a:rPr lang="en-US" dirty="0" err="1" smtClean="0">
                <a:solidFill>
                  <a:schemeClr val="tx1"/>
                </a:solidFill>
              </a:rPr>
              <a:t>Andrew”&amp;title</a:t>
            </a:r>
            <a:r>
              <a:rPr lang="en-US" dirty="0" smtClean="0">
                <a:solidFill>
                  <a:schemeClr val="tx1"/>
                </a:solidFill>
              </a:rPr>
              <a:t>…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440499" y="5200193"/>
            <a:ext cx="5555412" cy="757723"/>
          </a:xfrm>
          <a:prstGeom prst="wedgeEllipseCallout">
            <a:avLst>
              <a:gd name="adj1" fmla="val 60378"/>
              <a:gd name="adj2" fmla="val -93462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HTTP/1.1 302 FOUND…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1390" y="3183122"/>
            <a:ext cx="441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FEW REQUESTS LATER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871495" y="6261915"/>
            <a:ext cx="23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over Telnet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vs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is used when clients request that the server sends them data</a:t>
            </a:r>
          </a:p>
          <a:p>
            <a:r>
              <a:rPr lang="en-US" dirty="0" smtClean="0"/>
              <a:t>POST is used when clients request that the server takes their data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PATCH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https://docs.google.com/document/d/1dUa36KFGPPwruOIOxDfKkVyqf5ZboZ0AiHdyNYniFWA/edit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http://goo.gl/8eEqYc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haven’t set up your laptop, do it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http://scottylabs.org/webdevweeks/backend/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</a:t>
            </a:r>
            <a:r>
              <a:rPr lang="en-US" dirty="0" err="1" smtClean="0"/>
              <a:t>ScottyLabs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help people make their dream projects come to life.</a:t>
            </a:r>
          </a:p>
          <a:p>
            <a:r>
              <a:rPr lang="en-US" dirty="0" smtClean="0"/>
              <a:t>Also, </a:t>
            </a:r>
            <a:r>
              <a:rPr lang="en-US" dirty="0" err="1" smtClean="0"/>
              <a:t>TartanHacks</a:t>
            </a:r>
            <a:r>
              <a:rPr lang="en-US" dirty="0"/>
              <a:t> </a:t>
            </a:r>
            <a:r>
              <a:rPr lang="en-US" dirty="0" smtClean="0"/>
              <a:t>– that’s us.</a:t>
            </a:r>
          </a:p>
          <a:p>
            <a:r>
              <a:rPr lang="en-US" dirty="0" smtClean="0">
                <a:hlinkClick r:id="rId2"/>
              </a:rPr>
              <a:t>http://www.scottylabs.org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http://scottylabs.org/img/spark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06" y="2705189"/>
            <a:ext cx="45624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758" y="1808372"/>
            <a:ext cx="471577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September 4 </a:t>
            </a:r>
          </a:p>
          <a:p>
            <a:pPr lvl="1"/>
            <a:r>
              <a:rPr lang="en-US" dirty="0" smtClean="0">
                <a:hlinkClick r:id="rId2"/>
              </a:rPr>
              <a:t>Frontend</a:t>
            </a:r>
            <a:r>
              <a:rPr lang="en-US" dirty="0" smtClean="0"/>
              <a:t>, 8:00pm - 10:00pm, WEH 5202 (Windows Cluster)</a:t>
            </a:r>
          </a:p>
          <a:p>
            <a:pPr lvl="1"/>
            <a:r>
              <a:rPr lang="en-US" dirty="0" smtClean="0">
                <a:hlinkClick r:id="rId3"/>
              </a:rPr>
              <a:t>Backend</a:t>
            </a:r>
            <a:r>
              <a:rPr lang="en-US" dirty="0" smtClean="0"/>
              <a:t>, 7:30pm - 9:30pm, PH 125B</a:t>
            </a:r>
          </a:p>
          <a:p>
            <a:r>
              <a:rPr lang="en-US" dirty="0" smtClean="0"/>
              <a:t>September 5 </a:t>
            </a:r>
          </a:p>
          <a:p>
            <a:pPr lvl="1"/>
            <a:r>
              <a:rPr lang="en-US" dirty="0" smtClean="0">
                <a:hlinkClick r:id="rId4"/>
              </a:rPr>
              <a:t>HTML/CSS</a:t>
            </a:r>
            <a:r>
              <a:rPr lang="en-US" dirty="0" smtClean="0"/>
              <a:t>, 5:30pm - 7:30pm, WEH 5201 (Mac Cluster)</a:t>
            </a:r>
          </a:p>
          <a:p>
            <a:r>
              <a:rPr lang="en-US" dirty="0" smtClean="0"/>
              <a:t>September 6 </a:t>
            </a:r>
          </a:p>
          <a:p>
            <a:pPr lvl="1"/>
            <a:r>
              <a:rPr lang="en-US" dirty="0" smtClean="0"/>
              <a:t>No sessions</a:t>
            </a:r>
          </a:p>
          <a:p>
            <a:r>
              <a:rPr lang="en-US" dirty="0" smtClean="0"/>
              <a:t>September 7 </a:t>
            </a:r>
          </a:p>
          <a:p>
            <a:pPr lvl="1"/>
            <a:r>
              <a:rPr lang="en-US" dirty="0" smtClean="0">
                <a:hlinkClick r:id="rId5"/>
              </a:rPr>
              <a:t>Design</a:t>
            </a:r>
            <a:r>
              <a:rPr lang="en-US" dirty="0" smtClean="0"/>
              <a:t>, 2:30pm - 4:30pm, WEH 5421</a:t>
            </a:r>
          </a:p>
          <a:p>
            <a:r>
              <a:rPr lang="en-US" dirty="0" smtClean="0"/>
              <a:t>September 8 </a:t>
            </a:r>
          </a:p>
          <a:p>
            <a:pPr lvl="1"/>
            <a:r>
              <a:rPr lang="en-US" dirty="0" smtClean="0"/>
              <a:t>No sessions</a:t>
            </a:r>
          </a:p>
          <a:p>
            <a:r>
              <a:rPr lang="en-US" dirty="0" smtClean="0"/>
              <a:t>September 9 </a:t>
            </a:r>
          </a:p>
          <a:p>
            <a:pPr lvl="1"/>
            <a:r>
              <a:rPr lang="en-US" dirty="0" smtClean="0">
                <a:hlinkClick r:id="rId3"/>
              </a:rPr>
              <a:t>Backend</a:t>
            </a:r>
            <a:r>
              <a:rPr lang="en-US" dirty="0" smtClean="0"/>
              <a:t>, 7:30pm - 9:30pm, WEH 5201 (Mac Cluster)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17720" y="1808372"/>
            <a:ext cx="48616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September 10 </a:t>
            </a:r>
          </a:p>
          <a:p>
            <a:pPr lvl="1"/>
            <a:r>
              <a:rPr lang="en-US" dirty="0" smtClean="0">
                <a:hlinkClick r:id="rId5"/>
              </a:rPr>
              <a:t>Design</a:t>
            </a:r>
            <a:r>
              <a:rPr lang="en-US" dirty="0" smtClean="0"/>
              <a:t>, 8:30pm 10:30pm, PH 126A</a:t>
            </a:r>
          </a:p>
          <a:p>
            <a:r>
              <a:rPr lang="en-US" dirty="0" smtClean="0"/>
              <a:t>September 11 </a:t>
            </a:r>
          </a:p>
          <a:p>
            <a:pPr lvl="1"/>
            <a:r>
              <a:rPr lang="en-US" dirty="0" smtClean="0">
                <a:hlinkClick r:id="rId4"/>
              </a:rPr>
              <a:t>HTML/CSS</a:t>
            </a:r>
            <a:r>
              <a:rPr lang="en-US" dirty="0" smtClean="0"/>
              <a:t>, 5:30pm - 7:30pm, CFA 317</a:t>
            </a:r>
          </a:p>
          <a:p>
            <a:r>
              <a:rPr lang="en-US" dirty="0" smtClean="0"/>
              <a:t>September 12 </a:t>
            </a:r>
          </a:p>
          <a:p>
            <a:pPr lvl="1"/>
            <a:r>
              <a:rPr lang="en-US" dirty="0" smtClean="0">
                <a:hlinkClick r:id="rId2"/>
              </a:rPr>
              <a:t>Frontend</a:t>
            </a:r>
            <a:r>
              <a:rPr lang="en-US" dirty="0" smtClean="0"/>
              <a:t>, TBA</a:t>
            </a:r>
          </a:p>
          <a:p>
            <a:r>
              <a:rPr lang="en-US" dirty="0" smtClean="0"/>
              <a:t>September 13 </a:t>
            </a:r>
          </a:p>
          <a:p>
            <a:pPr lvl="1"/>
            <a:r>
              <a:rPr lang="en-US" dirty="0" smtClean="0">
                <a:hlinkClick r:id="rId6"/>
              </a:rPr>
              <a:t>Deployment</a:t>
            </a:r>
            <a:r>
              <a:rPr lang="en-US" dirty="0" smtClean="0"/>
              <a:t>, TBA</a:t>
            </a:r>
          </a:p>
          <a:p>
            <a:r>
              <a:rPr lang="en-US" dirty="0" smtClean="0"/>
              <a:t>September 15 </a:t>
            </a:r>
          </a:p>
          <a:p>
            <a:pPr lvl="1"/>
            <a:r>
              <a:rPr lang="en-US" dirty="0" smtClean="0">
                <a:hlinkClick r:id="rId6"/>
              </a:rPr>
              <a:t>Deployment</a:t>
            </a:r>
            <a:r>
              <a:rPr lang="en-US" dirty="0" smtClean="0"/>
              <a:t>, TBA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Pittsburgh startups. For free.</a:t>
            </a:r>
          </a:p>
          <a:p>
            <a:r>
              <a:rPr lang="en-US" dirty="0" smtClean="0"/>
              <a:t>First one: September 19, application deadline: September 10</a:t>
            </a:r>
          </a:p>
          <a:p>
            <a:r>
              <a:rPr lang="en-US" dirty="0" err="1" smtClean="0"/>
              <a:t>Alphalab</a:t>
            </a:r>
            <a:r>
              <a:rPr lang="en-US" dirty="0" smtClean="0"/>
              <a:t>, Blue Belt Technologies, Project Olympus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Semester long hackathon</a:t>
            </a:r>
          </a:p>
          <a:p>
            <a:r>
              <a:rPr lang="en-US" dirty="0" smtClean="0"/>
              <a:t>Awesome mentors</a:t>
            </a:r>
          </a:p>
          <a:p>
            <a:r>
              <a:rPr lang="en-US" smtClean="0"/>
              <a:t>Hackplus.acmatcmu.org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5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us on Facebook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979852"/>
            <a:ext cx="10229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Webpages are just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= content</a:t>
            </a:r>
          </a:p>
          <a:p>
            <a:pPr marL="0" indent="0">
              <a:buNone/>
            </a:pPr>
            <a:r>
              <a:rPr lang="en-US" dirty="0" smtClean="0"/>
              <a:t>&lt;!DOCTYPE html&gt;…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CSS = styling and looks</a:t>
            </a:r>
          </a:p>
          <a:p>
            <a:pPr marL="0" indent="0">
              <a:buNone/>
            </a:pPr>
            <a:r>
              <a:rPr lang="en-US" dirty="0" smtClean="0"/>
              <a:t>body { background:…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JavaScript = interactivity</a:t>
            </a:r>
          </a:p>
          <a:p>
            <a:pPr marL="0" indent="0">
              <a:buNone/>
            </a:pPr>
            <a:r>
              <a:rPr lang="en-US" dirty="0" err="1" smtClean="0"/>
              <a:t>document.onload</a:t>
            </a:r>
            <a:r>
              <a:rPr lang="en-US" dirty="0" smtClean="0"/>
              <a:t>(function(){…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2356" y="6311900"/>
            <a:ext cx="21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“View page source”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files are requested from servers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563" y="2829442"/>
            <a:ext cx="3214799" cy="2448389"/>
            <a:chOff x="1294261" y="2311790"/>
            <a:chExt cx="3214799" cy="2448389"/>
          </a:xfrm>
        </p:grpSpPr>
        <p:pic>
          <p:nvPicPr>
            <p:cNvPr id="2050" name="Picture 2" descr="http://ts3.mm.bing.net/th?id=HN.607990274999452758&amp;w=241&amp;h=164&amp;c=7&amp;rs=1&amp;pid=1.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61" y="2311790"/>
              <a:ext cx="3214799" cy="2187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2921" y="4390847"/>
              <a:ext cx="216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Client - Firefox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87432" y="2158027"/>
            <a:ext cx="2449604" cy="3226832"/>
            <a:chOff x="8178141" y="1976872"/>
            <a:chExt cx="2449604" cy="3226832"/>
          </a:xfrm>
        </p:grpSpPr>
        <p:pic>
          <p:nvPicPr>
            <p:cNvPr id="2052" name="Picture 4" descr="http://ts1.mm.bing.net/th?&amp;id=HN.608032971266459023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8141" y="1976872"/>
              <a:ext cx="23241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453889" y="4834372"/>
              <a:ext cx="217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WebDevBlog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3001992" y="1328468"/>
            <a:ext cx="5555412" cy="829559"/>
          </a:xfrm>
          <a:prstGeom prst="wedgeEllipseCallout">
            <a:avLst>
              <a:gd name="adj1" fmla="val -76889"/>
              <a:gd name="adj2" fmla="val 101920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Request: create page from </a:t>
            </a:r>
            <a:r>
              <a:rPr lang="en-US" dirty="0" err="1" smtClean="0">
                <a:solidFill>
                  <a:schemeClr val="tx1"/>
                </a:solidFill>
              </a:rPr>
              <a:t>webdevblog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41166" y="2235643"/>
            <a:ext cx="5555412" cy="757723"/>
          </a:xfrm>
          <a:prstGeom prst="wedgeEllipseCallout">
            <a:avLst>
              <a:gd name="adj1" fmla="val 59446"/>
              <a:gd name="adj2" fmla="val 39738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OK request, response is &lt;!DOCTYPE html&gt;&lt;html…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390481" y="3923274"/>
            <a:ext cx="5555412" cy="860184"/>
          </a:xfrm>
          <a:prstGeom prst="wedgeEllipseCallout">
            <a:avLst>
              <a:gd name="adj1" fmla="val -60274"/>
              <a:gd name="adj2" fmla="val -33721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Request: give this data to new-post on </a:t>
            </a:r>
            <a:r>
              <a:rPr lang="en-US" dirty="0" err="1" smtClean="0">
                <a:solidFill>
                  <a:schemeClr val="tx1"/>
                </a:solidFill>
              </a:rPr>
              <a:t>webdevblog</a:t>
            </a:r>
            <a:r>
              <a:rPr lang="en-US" dirty="0" smtClean="0">
                <a:solidFill>
                  <a:schemeClr val="tx1"/>
                </a:solidFill>
              </a:rPr>
              <a:t>: name=“</a:t>
            </a:r>
            <a:r>
              <a:rPr lang="en-US" dirty="0" err="1" smtClean="0">
                <a:solidFill>
                  <a:schemeClr val="tx1"/>
                </a:solidFill>
              </a:rPr>
              <a:t>Andrew”&amp;title</a:t>
            </a:r>
            <a:r>
              <a:rPr lang="en-US" dirty="0" smtClean="0">
                <a:solidFill>
                  <a:schemeClr val="tx1"/>
                </a:solidFill>
              </a:rPr>
              <a:t>…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390481" y="4821331"/>
            <a:ext cx="5555412" cy="757723"/>
          </a:xfrm>
          <a:prstGeom prst="wedgeEllipseCallout">
            <a:avLst>
              <a:gd name="adj1" fmla="val 64415"/>
              <a:gd name="adj2" fmla="val -39955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OK request, response is redirecting to home page of </a:t>
            </a:r>
            <a:r>
              <a:rPr lang="en-US" dirty="0" err="1" smtClean="0">
                <a:solidFill>
                  <a:schemeClr val="tx1"/>
                </a:solidFill>
              </a:rPr>
              <a:t>webdevblog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390" y="3183122"/>
            <a:ext cx="441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FEW REQUESTS LATER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86801" y="6228271"/>
            <a:ext cx="33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Tools Network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Backend Development</vt:lpstr>
      <vt:lpstr>If you haven’t set up your laptop, do it NOW</vt:lpstr>
      <vt:lpstr>We are ScottyLabs</vt:lpstr>
      <vt:lpstr>Web Dev Weeks</vt:lpstr>
      <vt:lpstr>Startup Tour</vt:lpstr>
      <vt:lpstr>Hack+</vt:lpstr>
      <vt:lpstr>Like us on Facebook</vt:lpstr>
      <vt:lpstr>Webpages are just files</vt:lpstr>
      <vt:lpstr>Webpage files are requested from servers</vt:lpstr>
      <vt:lpstr>Webpage files are requested over HTTP</vt:lpstr>
      <vt:lpstr>GET vs POST</vt:lpstr>
      <vt:lpstr>Start 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Development</dc:title>
  <dc:creator>Andrew Benson</dc:creator>
  <cp:lastModifiedBy>Andrew Benson</cp:lastModifiedBy>
  <cp:revision>10</cp:revision>
  <dcterms:created xsi:type="dcterms:W3CDTF">2014-09-04T18:40:44Z</dcterms:created>
  <dcterms:modified xsi:type="dcterms:W3CDTF">2014-09-05T01:33:05Z</dcterms:modified>
</cp:coreProperties>
</file>