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ED9F7-E7D4-484B-8162-B395095ED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4977351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Juan Esteban </a:t>
            </a:r>
            <a:r>
              <a:rPr lang="en-US" sz="4000" dirty="0" err="1"/>
              <a:t>Aristizábal</a:t>
            </a:r>
            <a:r>
              <a:rPr lang="en-US" sz="4000" dirty="0"/>
              <a:t> Vásquez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54D77620-73ED-40A5-81AB-F38B126A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9" y="634363"/>
            <a:ext cx="1006358" cy="1006358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Subtítulo 2">
            <a:extLst>
              <a:ext uri="{FF2B5EF4-FFF2-40B4-BE49-F238E27FC236}">
                <a16:creationId xmlns:a16="http://schemas.microsoft.com/office/drawing/2014/main" id="{DFB67915-061B-4EBD-B6D8-8DAD7077126C}"/>
              </a:ext>
            </a:extLst>
          </p:cNvPr>
          <p:cNvSpPr txBox="1">
            <a:spLocks/>
          </p:cNvSpPr>
          <p:nvPr/>
        </p:nvSpPr>
        <p:spPr>
          <a:xfrm>
            <a:off x="3170786" y="4132287"/>
            <a:ext cx="1960205" cy="451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3200" dirty="0"/>
              <a:t>“Juanes”</a:t>
            </a:r>
          </a:p>
        </p:txBody>
      </p:sp>
      <p:sp>
        <p:nvSpPr>
          <p:cNvPr id="204" name="Subtítulo 2">
            <a:extLst>
              <a:ext uri="{FF2B5EF4-FFF2-40B4-BE49-F238E27FC236}">
                <a16:creationId xmlns:a16="http://schemas.microsoft.com/office/drawing/2014/main" id="{772BFB8A-233A-40EF-9C94-7DA669D3570A}"/>
              </a:ext>
            </a:extLst>
          </p:cNvPr>
          <p:cNvSpPr txBox="1">
            <a:spLocks/>
          </p:cNvSpPr>
          <p:nvPr/>
        </p:nvSpPr>
        <p:spPr>
          <a:xfrm>
            <a:off x="9949835" y="897167"/>
            <a:ext cx="1542842" cy="39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Worldwide</a:t>
            </a:r>
          </a:p>
        </p:txBody>
      </p:sp>
      <p:sp>
        <p:nvSpPr>
          <p:cNvPr id="205" name="Subtítulo 2">
            <a:extLst>
              <a:ext uri="{FF2B5EF4-FFF2-40B4-BE49-F238E27FC236}">
                <a16:creationId xmlns:a16="http://schemas.microsoft.com/office/drawing/2014/main" id="{6F352446-50A6-459B-B205-B0DB2A8B9DA2}"/>
              </a:ext>
            </a:extLst>
          </p:cNvPr>
          <p:cNvSpPr txBox="1">
            <a:spLocks/>
          </p:cNvSpPr>
          <p:nvPr/>
        </p:nvSpPr>
        <p:spPr>
          <a:xfrm>
            <a:off x="9892837" y="2851921"/>
            <a:ext cx="2301643" cy="57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Sings and Produces</a:t>
            </a:r>
          </a:p>
        </p:txBody>
      </p:sp>
      <p:pic>
        <p:nvPicPr>
          <p:cNvPr id="1026" name="Picture 2" descr="Vectores de stock sin royalties de Música">
            <a:extLst>
              <a:ext uri="{FF2B5EF4-FFF2-40B4-BE49-F238E27FC236}">
                <a16:creationId xmlns:a16="http://schemas.microsoft.com/office/drawing/2014/main" id="{646783B4-F308-4705-9AEC-D089CBBD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78" y="2595420"/>
            <a:ext cx="1460157" cy="121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1028" descr="Una persona con chamarra negra&#10;&#10;Descripción generada automáticamente con confianza media">
            <a:extLst>
              <a:ext uri="{FF2B5EF4-FFF2-40B4-BE49-F238E27FC236}">
                <a16:creationId xmlns:a16="http://schemas.microsoft.com/office/drawing/2014/main" id="{E42B1D05-4FB5-4211-AC42-BC5D30061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6" y="88574"/>
            <a:ext cx="5524500" cy="40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CFE7CB1C-1D59-473A-880E-5FE18AA7D4C8}"/>
              </a:ext>
            </a:extLst>
          </p:cNvPr>
          <p:cNvSpPr txBox="1">
            <a:spLocks/>
          </p:cNvSpPr>
          <p:nvPr/>
        </p:nvSpPr>
        <p:spPr>
          <a:xfrm>
            <a:off x="647700" y="871759"/>
            <a:ext cx="10925176" cy="1128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000" dirty="0"/>
              <a:t>PLACE OF BIRTH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contenido 10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9331D32-445A-4643-8D5A-501F3EC22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r="11287" b="1"/>
          <a:stretch/>
        </p:blipFill>
        <p:spPr>
          <a:xfrm>
            <a:off x="2747527" y="2369269"/>
            <a:ext cx="5393456" cy="340487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hombre con una guitarra en la mano&#10;&#10;Descripción generada automáticamente con confianza media">
            <a:extLst>
              <a:ext uri="{FF2B5EF4-FFF2-40B4-BE49-F238E27FC236}">
                <a16:creationId xmlns:a16="http://schemas.microsoft.com/office/drawing/2014/main" id="{9943BF3B-D31B-45C6-9B8D-D37939404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74" y="2674531"/>
            <a:ext cx="3371565" cy="2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5FDB62F-FCFE-4AB8-B838-93B7AFCA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64" y="1620615"/>
            <a:ext cx="2764018" cy="18791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630F44-FD46-4FB8-AEDA-DF17259E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history</a:t>
            </a:r>
            <a:endParaRPr lang="es-CO" dirty="0"/>
          </a:p>
        </p:txBody>
      </p:sp>
      <p:pic>
        <p:nvPicPr>
          <p:cNvPr id="5" name="Marcador de contenido 4" descr="Un par de personas sonriendo&#10;&#10;Descripción generada automáticamente">
            <a:extLst>
              <a:ext uri="{FF2B5EF4-FFF2-40B4-BE49-F238E27FC236}">
                <a16:creationId xmlns:a16="http://schemas.microsoft.com/office/drawing/2014/main" id="{2139F86B-EB29-4535-BDE1-9DF56E19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9" y="1696667"/>
            <a:ext cx="2854831" cy="1598363"/>
          </a:xfrm>
        </p:spPr>
      </p:pic>
      <p:pic>
        <p:nvPicPr>
          <p:cNvPr id="7" name="Imagen 6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EE320D7F-CBE9-443F-A578-4C46F3448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324733"/>
            <a:ext cx="3302000" cy="2026003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84DE561-4292-4C18-AA56-AA1AFBF3C404}"/>
              </a:ext>
            </a:extLst>
          </p:cNvPr>
          <p:cNvSpPr txBox="1">
            <a:spLocks/>
          </p:cNvSpPr>
          <p:nvPr/>
        </p:nvSpPr>
        <p:spPr>
          <a:xfrm>
            <a:off x="8843348" y="3447881"/>
            <a:ext cx="3261850" cy="394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dirty="0" err="1"/>
              <a:t>Learned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his</a:t>
            </a:r>
            <a:r>
              <a:rPr lang="es-CO" dirty="0"/>
              <a:t> </a:t>
            </a:r>
            <a:r>
              <a:rPr lang="es-CO" dirty="0" err="1"/>
              <a:t>father,brothers</a:t>
            </a:r>
            <a:endParaRPr lang="es-CO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298BE19-9084-41D0-93D3-54483F6F20E8}"/>
              </a:ext>
            </a:extLst>
          </p:cNvPr>
          <p:cNvSpPr txBox="1">
            <a:spLocks/>
          </p:cNvSpPr>
          <p:nvPr/>
        </p:nvSpPr>
        <p:spPr>
          <a:xfrm>
            <a:off x="948618" y="3264247"/>
            <a:ext cx="2453066" cy="235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Alicia Vásquez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28346CC-3393-47E8-B92B-71F5A9734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73" y="2106858"/>
            <a:ext cx="1949161" cy="1303262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4F168853-4EE2-4167-AE95-C57EBE693E77}"/>
              </a:ext>
            </a:extLst>
          </p:cNvPr>
          <p:cNvSpPr txBox="1">
            <a:spLocks/>
          </p:cNvSpPr>
          <p:nvPr/>
        </p:nvSpPr>
        <p:spPr>
          <a:xfrm>
            <a:off x="3193266" y="4908301"/>
            <a:ext cx="1704904" cy="354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s-CO" sz="14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0344BFD-A850-4DDD-A26A-778F2576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E3F42532-559A-45AB-945D-08DF81DB5F6C}"/>
              </a:ext>
            </a:extLst>
          </p:cNvPr>
          <p:cNvSpPr txBox="1">
            <a:spLocks/>
          </p:cNvSpPr>
          <p:nvPr/>
        </p:nvSpPr>
        <p:spPr>
          <a:xfrm>
            <a:off x="5033191" y="3391870"/>
            <a:ext cx="2307299" cy="634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Karen Martínez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FAB1BE9-C1AB-4F35-AC59-DCD926F98562}"/>
              </a:ext>
            </a:extLst>
          </p:cNvPr>
          <p:cNvSpPr txBox="1">
            <a:spLocks/>
          </p:cNvSpPr>
          <p:nvPr/>
        </p:nvSpPr>
        <p:spPr>
          <a:xfrm>
            <a:off x="3385976" y="4627945"/>
            <a:ext cx="2660291" cy="429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Javier Aristizábal</a:t>
            </a:r>
          </a:p>
        </p:txBody>
      </p:sp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EB72CEF-D28B-46D4-B1EC-5FA08BD57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74" y="4627945"/>
            <a:ext cx="513466" cy="525031"/>
          </a:xfrm>
          <a:prstGeom prst="rect">
            <a:avLst/>
          </a:prstGeom>
        </p:spPr>
      </p:pic>
      <p:pic>
        <p:nvPicPr>
          <p:cNvPr id="20" name="Imagen 19" descr="Logotipo, Código QR&#10;&#10;Descripción generada automáticamente">
            <a:extLst>
              <a:ext uri="{FF2B5EF4-FFF2-40B4-BE49-F238E27FC236}">
                <a16:creationId xmlns:a16="http://schemas.microsoft.com/office/drawing/2014/main" id="{5348B10B-48DC-442E-B5AA-B1ECE3D69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769" y="975227"/>
            <a:ext cx="635207" cy="632384"/>
          </a:xfrm>
          <a:prstGeom prst="rect">
            <a:avLst/>
          </a:prstGeom>
        </p:spPr>
      </p:pic>
      <p:pic>
        <p:nvPicPr>
          <p:cNvPr id="25" name="Imagen 2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EB140E38-AB15-4FA6-80C5-FD207FF7B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66" y="4023047"/>
            <a:ext cx="682493" cy="2201589"/>
          </a:xfrm>
          <a:prstGeom prst="rect">
            <a:avLst/>
          </a:prstGeom>
        </p:spPr>
      </p:pic>
      <p:pic>
        <p:nvPicPr>
          <p:cNvPr id="29" name="Imagen 28" descr="Imagen en blanco y negro de una persona con un traje de color negro&#10;&#10;Descripción generada automáticamente con confianza media">
            <a:extLst>
              <a:ext uri="{FF2B5EF4-FFF2-40B4-BE49-F238E27FC236}">
                <a16:creationId xmlns:a16="http://schemas.microsoft.com/office/drawing/2014/main" id="{555087A1-F33A-45B7-9FD9-040F573E2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4" y="4321857"/>
            <a:ext cx="1614666" cy="16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B2AA66-F5EE-4870-8D09-55D50EFE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s-CO" dirty="0"/>
              <a:t>Place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residence</a:t>
            </a:r>
            <a:endParaRPr lang="es-CO" dirty="0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magen que contiene firmar&#10;&#10;Descripción generada automáticamente">
            <a:extLst>
              <a:ext uri="{FF2B5EF4-FFF2-40B4-BE49-F238E27FC236}">
                <a16:creationId xmlns:a16="http://schemas.microsoft.com/office/drawing/2014/main" id="{E2908239-0A10-4022-A9A3-5FAC1D49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57" y="1817884"/>
            <a:ext cx="655260" cy="655260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DCA7E1-825F-4563-A76E-08B2B627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81" y="1100831"/>
            <a:ext cx="6881514" cy="4270159"/>
          </a:xfrm>
          <a:prstGeom prst="rect">
            <a:avLst/>
          </a:prstGeom>
        </p:spPr>
      </p:pic>
      <p:pic>
        <p:nvPicPr>
          <p:cNvPr id="11" name="Imagen 10" descr="Dibujo de ingeniería&#10;&#10;Descripción generada automáticamente">
            <a:extLst>
              <a:ext uri="{FF2B5EF4-FFF2-40B4-BE49-F238E27FC236}">
                <a16:creationId xmlns:a16="http://schemas.microsoft.com/office/drawing/2014/main" id="{7D523FA8-7D9C-4B29-B47A-6635A611B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48" y="2247100"/>
            <a:ext cx="872103" cy="924110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DDD00C08-B4B6-4FF3-95C3-768C0FDEA32C}"/>
              </a:ext>
            </a:extLst>
          </p:cNvPr>
          <p:cNvSpPr txBox="1">
            <a:spLocks/>
          </p:cNvSpPr>
          <p:nvPr/>
        </p:nvSpPr>
        <p:spPr>
          <a:xfrm>
            <a:off x="7473417" y="5370990"/>
            <a:ext cx="2271017" cy="25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1400" dirty="0"/>
              <a:t>He has a </a:t>
            </a:r>
            <a:r>
              <a:rPr lang="es-CO" sz="1400" dirty="0" err="1"/>
              <a:t>Wondeful</a:t>
            </a:r>
            <a:r>
              <a:rPr lang="es-CO" sz="1400" dirty="0"/>
              <a:t> home</a:t>
            </a:r>
          </a:p>
        </p:txBody>
      </p:sp>
      <p:pic>
        <p:nvPicPr>
          <p:cNvPr id="4" name="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1DE8E5-38ED-4B73-9876-9E1CCCC27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34" y="3613731"/>
            <a:ext cx="1070787" cy="1070787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845E632D-B9B1-4D78-AF2C-47DAA4E2E9AB}"/>
              </a:ext>
            </a:extLst>
          </p:cNvPr>
          <p:cNvSpPr txBox="1">
            <a:spLocks/>
          </p:cNvSpPr>
          <p:nvPr/>
        </p:nvSpPr>
        <p:spPr>
          <a:xfrm>
            <a:off x="921224" y="4684518"/>
            <a:ext cx="2271017" cy="25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CO" sz="1400" dirty="0" err="1"/>
              <a:t>Garage</a:t>
            </a:r>
            <a:endParaRPr lang="es-CO" sz="1400" dirty="0"/>
          </a:p>
        </p:txBody>
      </p:sp>
      <p:pic>
        <p:nvPicPr>
          <p:cNvPr id="8" name="Imagen 7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34F926-CFA3-4E81-8E72-79DA70AFE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7" y="4811690"/>
            <a:ext cx="1608651" cy="1608651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77D51D67-3754-4A5C-A105-F1EEC80197E2}"/>
              </a:ext>
            </a:extLst>
          </p:cNvPr>
          <p:cNvSpPr txBox="1">
            <a:spLocks/>
          </p:cNvSpPr>
          <p:nvPr/>
        </p:nvSpPr>
        <p:spPr>
          <a:xfrm>
            <a:off x="940939" y="6242254"/>
            <a:ext cx="2271017" cy="25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CO" sz="1400" dirty="0"/>
              <a:t>Modern </a:t>
            </a:r>
            <a:r>
              <a:rPr lang="es-CO" sz="1400" dirty="0" err="1"/>
              <a:t>Styles</a:t>
            </a:r>
            <a:endParaRPr lang="es-CO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BC0050-F04D-427C-B713-4CA637ED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7" y="3551649"/>
            <a:ext cx="2559544" cy="181934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E7509FF-4501-4E99-8A2C-DF13E4A99CEC}"/>
              </a:ext>
            </a:extLst>
          </p:cNvPr>
          <p:cNvSpPr txBox="1">
            <a:spLocks/>
          </p:cNvSpPr>
          <p:nvPr/>
        </p:nvSpPr>
        <p:spPr>
          <a:xfrm>
            <a:off x="1229375" y="3445487"/>
            <a:ext cx="2271017" cy="25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1400" dirty="0"/>
              <a:t>More </a:t>
            </a:r>
            <a:r>
              <a:rPr lang="es-CO" sz="1400" dirty="0" err="1"/>
              <a:t>than</a:t>
            </a:r>
            <a:r>
              <a:rPr lang="es-CO" sz="1400" dirty="0"/>
              <a:t> </a:t>
            </a:r>
            <a:r>
              <a:rPr lang="es-CO" sz="1400" dirty="0" err="1"/>
              <a:t>seven</a:t>
            </a:r>
            <a:r>
              <a:rPr lang="es-CO" sz="1400" dirty="0"/>
              <a:t> </a:t>
            </a:r>
            <a:r>
              <a:rPr lang="es-CO" sz="1400" dirty="0" err="1"/>
              <a:t>stairs</a:t>
            </a:r>
            <a:endParaRPr lang="es-CO" sz="1400" dirty="0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1B192B7D-82EF-4802-8BE9-56A57CC6F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63" y="193362"/>
            <a:ext cx="3018388" cy="23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50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44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Juan Esteban Aristizábal Vásquez</vt:lpstr>
      <vt:lpstr>Presentación de PowerPoint</vt:lpstr>
      <vt:lpstr>FAMILY history</vt:lpstr>
      <vt:lpstr>Place of residence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Esteban Aristizábal Vásquez</dc:title>
  <dc:creator>Andres Bernal Padilla</dc:creator>
  <cp:lastModifiedBy>Andres Bernal Padilla</cp:lastModifiedBy>
  <cp:revision>25</cp:revision>
  <dcterms:created xsi:type="dcterms:W3CDTF">2022-03-30T11:53:54Z</dcterms:created>
  <dcterms:modified xsi:type="dcterms:W3CDTF">2022-03-31T15:15:43Z</dcterms:modified>
</cp:coreProperties>
</file>