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2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3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81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6ED9F7-E7D4-484B-8162-B395095ED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4977351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Juan Esteban </a:t>
            </a:r>
            <a:r>
              <a:rPr lang="en-US" sz="4000" dirty="0" err="1"/>
              <a:t>Aristizábal</a:t>
            </a:r>
            <a:r>
              <a:rPr lang="en-US" sz="4000" dirty="0"/>
              <a:t> Vásquez</a:t>
            </a:r>
          </a:p>
        </p:txBody>
      </p: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54D77620-73ED-40A5-81AB-F38B126AC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79" y="634363"/>
            <a:ext cx="1006358" cy="1006358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Subtítulo 2">
            <a:extLst>
              <a:ext uri="{FF2B5EF4-FFF2-40B4-BE49-F238E27FC236}">
                <a16:creationId xmlns:a16="http://schemas.microsoft.com/office/drawing/2014/main" id="{DFB67915-061B-4EBD-B6D8-8DAD7077126C}"/>
              </a:ext>
            </a:extLst>
          </p:cNvPr>
          <p:cNvSpPr txBox="1">
            <a:spLocks/>
          </p:cNvSpPr>
          <p:nvPr/>
        </p:nvSpPr>
        <p:spPr>
          <a:xfrm>
            <a:off x="3170786" y="4132287"/>
            <a:ext cx="1960205" cy="451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CO" sz="3200" dirty="0"/>
              <a:t>“Juanes”</a:t>
            </a:r>
          </a:p>
        </p:txBody>
      </p:sp>
      <p:sp>
        <p:nvSpPr>
          <p:cNvPr id="204" name="Subtítulo 2">
            <a:extLst>
              <a:ext uri="{FF2B5EF4-FFF2-40B4-BE49-F238E27FC236}">
                <a16:creationId xmlns:a16="http://schemas.microsoft.com/office/drawing/2014/main" id="{772BFB8A-233A-40EF-9C94-7DA669D3570A}"/>
              </a:ext>
            </a:extLst>
          </p:cNvPr>
          <p:cNvSpPr txBox="1">
            <a:spLocks/>
          </p:cNvSpPr>
          <p:nvPr/>
        </p:nvSpPr>
        <p:spPr>
          <a:xfrm>
            <a:off x="9949835" y="897167"/>
            <a:ext cx="1542842" cy="39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Worldwide</a:t>
            </a:r>
          </a:p>
        </p:txBody>
      </p:sp>
      <p:sp>
        <p:nvSpPr>
          <p:cNvPr id="205" name="Subtítulo 2">
            <a:extLst>
              <a:ext uri="{FF2B5EF4-FFF2-40B4-BE49-F238E27FC236}">
                <a16:creationId xmlns:a16="http://schemas.microsoft.com/office/drawing/2014/main" id="{6F352446-50A6-459B-B205-B0DB2A8B9DA2}"/>
              </a:ext>
            </a:extLst>
          </p:cNvPr>
          <p:cNvSpPr txBox="1">
            <a:spLocks/>
          </p:cNvSpPr>
          <p:nvPr/>
        </p:nvSpPr>
        <p:spPr>
          <a:xfrm>
            <a:off x="9892837" y="2851921"/>
            <a:ext cx="2301643" cy="577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Sings and Produces</a:t>
            </a:r>
          </a:p>
        </p:txBody>
      </p:sp>
      <p:pic>
        <p:nvPicPr>
          <p:cNvPr id="1026" name="Picture 2" descr="Vectores de stock sin royalties de Música">
            <a:extLst>
              <a:ext uri="{FF2B5EF4-FFF2-40B4-BE49-F238E27FC236}">
                <a16:creationId xmlns:a16="http://schemas.microsoft.com/office/drawing/2014/main" id="{646783B4-F308-4705-9AEC-D089CBBD8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78" y="2595420"/>
            <a:ext cx="1460157" cy="121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n 1028" descr="Una persona con chamarra negra&#10;&#10;Descripción generada automáticamente con confianza media">
            <a:extLst>
              <a:ext uri="{FF2B5EF4-FFF2-40B4-BE49-F238E27FC236}">
                <a16:creationId xmlns:a16="http://schemas.microsoft.com/office/drawing/2014/main" id="{E42B1D05-4FB5-4211-AC42-BC5D30061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56" y="88574"/>
            <a:ext cx="5524500" cy="40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0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CFE7CB1C-1D59-473A-880E-5FE18AA7D4C8}"/>
              </a:ext>
            </a:extLst>
          </p:cNvPr>
          <p:cNvSpPr txBox="1">
            <a:spLocks/>
          </p:cNvSpPr>
          <p:nvPr/>
        </p:nvSpPr>
        <p:spPr>
          <a:xfrm>
            <a:off x="647700" y="871759"/>
            <a:ext cx="10925176" cy="1128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000" dirty="0"/>
              <a:t>PLACE OF BIRTH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n 53" descr="Un hombre con una guitarra&#10;&#10;Descripción generada automáticamente con confianza media">
            <a:extLst>
              <a:ext uri="{FF2B5EF4-FFF2-40B4-BE49-F238E27FC236}">
                <a16:creationId xmlns:a16="http://schemas.microsoft.com/office/drawing/2014/main" id="{DA3E1506-4D5B-483D-A32B-DDEBCA228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" r="5644" b="-3"/>
          <a:stretch/>
        </p:blipFill>
        <p:spPr>
          <a:xfrm>
            <a:off x="6551034" y="2443428"/>
            <a:ext cx="3615457" cy="2461204"/>
          </a:xfrm>
          <a:prstGeom prst="rect">
            <a:avLst/>
          </a:prstGeom>
        </p:spPr>
      </p:pic>
      <p:pic>
        <p:nvPicPr>
          <p:cNvPr id="11" name="Marcador de contenido 10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19331D32-445A-4643-8D5A-501F3EC221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5" r="11287" b="1"/>
          <a:stretch/>
        </p:blipFill>
        <p:spPr>
          <a:xfrm>
            <a:off x="2747527" y="2369269"/>
            <a:ext cx="5393456" cy="3404877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0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30F44-FD46-4FB8-AEDA-DF17259E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FAMILY history</a:t>
            </a:r>
            <a:endParaRPr lang="es-CO" dirty="0"/>
          </a:p>
        </p:txBody>
      </p:sp>
      <p:pic>
        <p:nvPicPr>
          <p:cNvPr id="5" name="Marcador de contenido 4" descr="Un par de personas sonriendo&#10;&#10;Descripción generada automáticamente">
            <a:extLst>
              <a:ext uri="{FF2B5EF4-FFF2-40B4-BE49-F238E27FC236}">
                <a16:creationId xmlns:a16="http://schemas.microsoft.com/office/drawing/2014/main" id="{2139F86B-EB29-4535-BDE1-9DF56E198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9" y="1696667"/>
            <a:ext cx="2854831" cy="1598363"/>
          </a:xfrm>
        </p:spPr>
      </p:pic>
      <p:pic>
        <p:nvPicPr>
          <p:cNvPr id="7" name="Imagen 6" descr="Grupo de personas posando para una foto&#10;&#10;Descripción generada automáticamente">
            <a:extLst>
              <a:ext uri="{FF2B5EF4-FFF2-40B4-BE49-F238E27FC236}">
                <a16:creationId xmlns:a16="http://schemas.microsoft.com/office/drawing/2014/main" id="{EE320D7F-CBE9-443F-A578-4C46F3448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324733"/>
            <a:ext cx="3302000" cy="2026003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E84DE561-4292-4C18-AA56-AA1AFBF3C404}"/>
              </a:ext>
            </a:extLst>
          </p:cNvPr>
          <p:cNvSpPr txBox="1">
            <a:spLocks/>
          </p:cNvSpPr>
          <p:nvPr/>
        </p:nvSpPr>
        <p:spPr>
          <a:xfrm>
            <a:off x="8627882" y="3350736"/>
            <a:ext cx="3261850" cy="394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CO" sz="2400" dirty="0" err="1"/>
              <a:t>Learned</a:t>
            </a:r>
            <a:r>
              <a:rPr lang="es-CO" sz="2400" dirty="0"/>
              <a:t> </a:t>
            </a:r>
            <a:r>
              <a:rPr lang="es-CO" sz="2400" dirty="0" err="1"/>
              <a:t>to</a:t>
            </a:r>
            <a:r>
              <a:rPr lang="es-CO" sz="2400" dirty="0"/>
              <a:t> </a:t>
            </a:r>
            <a:r>
              <a:rPr lang="es-CO" sz="2400" dirty="0" err="1"/>
              <a:t>play</a:t>
            </a:r>
            <a:r>
              <a:rPr lang="es-CO" sz="2400" dirty="0"/>
              <a:t> guitar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298BE19-9084-41D0-93D3-54483F6F20E8}"/>
              </a:ext>
            </a:extLst>
          </p:cNvPr>
          <p:cNvSpPr txBox="1">
            <a:spLocks/>
          </p:cNvSpPr>
          <p:nvPr/>
        </p:nvSpPr>
        <p:spPr>
          <a:xfrm>
            <a:off x="948618" y="3264247"/>
            <a:ext cx="2453066" cy="235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CO" sz="2400" dirty="0"/>
              <a:t>Alicia Vásquez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28346CC-3393-47E8-B92B-71F5A9734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98" y="1019617"/>
            <a:ext cx="3443667" cy="2302530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4F168853-4EE2-4167-AE95-C57EBE693E77}"/>
              </a:ext>
            </a:extLst>
          </p:cNvPr>
          <p:cNvSpPr txBox="1">
            <a:spLocks/>
          </p:cNvSpPr>
          <p:nvPr/>
        </p:nvSpPr>
        <p:spPr>
          <a:xfrm>
            <a:off x="2423212" y="5073630"/>
            <a:ext cx="2307299" cy="634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CO" sz="2400" dirty="0"/>
              <a:t>He </a:t>
            </a:r>
            <a:r>
              <a:rPr lang="es-CO" sz="2400" dirty="0" err="1"/>
              <a:t>was</a:t>
            </a:r>
            <a:r>
              <a:rPr lang="es-CO" sz="2400" dirty="0"/>
              <a:t> </a:t>
            </a:r>
            <a:r>
              <a:rPr lang="es-CO" sz="2400" dirty="0" err="1"/>
              <a:t>farmer</a:t>
            </a:r>
            <a:endParaRPr lang="es-CO" sz="24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0344BFD-A850-4DDD-A26A-778F2576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n 1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E37E88F-9260-4251-983C-DABBADA58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4102509"/>
            <a:ext cx="2014938" cy="2212665"/>
          </a:xfrm>
          <a:prstGeom prst="rect">
            <a:avLst/>
          </a:prstGeom>
        </p:spPr>
      </p:pic>
      <p:pic>
        <p:nvPicPr>
          <p:cNvPr id="21" name="Imagen 20" descr="Imagen que contiene planta&#10;&#10;Descripción generada automáticamente">
            <a:extLst>
              <a:ext uri="{FF2B5EF4-FFF2-40B4-BE49-F238E27FC236}">
                <a16:creationId xmlns:a16="http://schemas.microsoft.com/office/drawing/2014/main" id="{3F13670F-44B8-4AB7-B1F7-16B279399E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49" y="5522293"/>
            <a:ext cx="691248" cy="638075"/>
          </a:xfrm>
          <a:prstGeom prst="rect">
            <a:avLst/>
          </a:prstGeom>
        </p:spPr>
      </p:pic>
      <p:pic>
        <p:nvPicPr>
          <p:cNvPr id="22" name="Imagen 21" descr="Imagen que contiene planta&#10;&#10;Descripción generada automáticamente">
            <a:extLst>
              <a:ext uri="{FF2B5EF4-FFF2-40B4-BE49-F238E27FC236}">
                <a16:creationId xmlns:a16="http://schemas.microsoft.com/office/drawing/2014/main" id="{1F663D8A-8F82-4F66-B7EA-D6A4191CE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0" y="5512533"/>
            <a:ext cx="691248" cy="638075"/>
          </a:xfrm>
          <a:prstGeom prst="rect">
            <a:avLst/>
          </a:prstGeom>
        </p:spPr>
      </p:pic>
      <p:sp>
        <p:nvSpPr>
          <p:cNvPr id="24" name="Subtítulo 2">
            <a:extLst>
              <a:ext uri="{FF2B5EF4-FFF2-40B4-BE49-F238E27FC236}">
                <a16:creationId xmlns:a16="http://schemas.microsoft.com/office/drawing/2014/main" id="{E3F42532-559A-45AB-945D-08DF81DB5F6C}"/>
              </a:ext>
            </a:extLst>
          </p:cNvPr>
          <p:cNvSpPr txBox="1">
            <a:spLocks/>
          </p:cNvSpPr>
          <p:nvPr/>
        </p:nvSpPr>
        <p:spPr>
          <a:xfrm>
            <a:off x="5033191" y="3391870"/>
            <a:ext cx="2307299" cy="634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CO" sz="2400" dirty="0"/>
              <a:t>Karen Martínez</a:t>
            </a:r>
          </a:p>
        </p:txBody>
      </p:sp>
    </p:spTree>
    <p:extLst>
      <p:ext uri="{BB962C8B-B14F-4D97-AF65-F5344CB8AC3E}">
        <p14:creationId xmlns:p14="http://schemas.microsoft.com/office/powerpoint/2010/main" val="41447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B2AA66-F5EE-4870-8D09-55D50EFE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s-CO"/>
              <a:t>Place of residence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 descr="Imagen que contiene firmar&#10;&#10;Descripción generada automáticamente">
            <a:extLst>
              <a:ext uri="{FF2B5EF4-FFF2-40B4-BE49-F238E27FC236}">
                <a16:creationId xmlns:a16="http://schemas.microsoft.com/office/drawing/2014/main" id="{E2908239-0A10-4022-A9A3-5FAC1D497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67" y="1127671"/>
            <a:ext cx="655260" cy="655260"/>
          </a:xfr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DCA7E1-825F-4563-A76E-08B2B627B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243" y="1808341"/>
            <a:ext cx="6678776" cy="3272599"/>
          </a:xfrm>
          <a:prstGeom prst="rect">
            <a:avLst/>
          </a:prstGeom>
        </p:spPr>
      </p:pic>
      <p:pic>
        <p:nvPicPr>
          <p:cNvPr id="11" name="Imagen 10" descr="Dibujo de ingeniería&#10;&#10;Descripción generada automáticamente">
            <a:extLst>
              <a:ext uri="{FF2B5EF4-FFF2-40B4-BE49-F238E27FC236}">
                <a16:creationId xmlns:a16="http://schemas.microsoft.com/office/drawing/2014/main" id="{7D523FA8-7D9C-4B29-B47A-6635A611B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4" y="2377789"/>
            <a:ext cx="1246702" cy="1321047"/>
          </a:xfrm>
          <a:prstGeom prst="rect">
            <a:avLst/>
          </a:prstGeom>
        </p:spPr>
      </p:pic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E33DCEF3-9401-49C0-BB48-5411C746C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6" y="4275980"/>
            <a:ext cx="1149906" cy="1149906"/>
          </a:xfrm>
          <a:prstGeom prst="rect">
            <a:avLst/>
          </a:prstGeom>
        </p:spPr>
      </p:pic>
      <p:pic>
        <p:nvPicPr>
          <p:cNvPr id="27" name="Imagen 2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0A2714F-47A9-46C3-AA47-F64EBD4BD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40" y="2434577"/>
            <a:ext cx="1443822" cy="1224882"/>
          </a:xfrm>
          <a:prstGeom prst="rect">
            <a:avLst/>
          </a:prstGeom>
        </p:spPr>
      </p:pic>
      <p:pic>
        <p:nvPicPr>
          <p:cNvPr id="29" name="Imagen 2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1828A33-14CB-45EF-AE7C-A3CE7A0FB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40" y="4058125"/>
            <a:ext cx="1369326" cy="1224882"/>
          </a:xfrm>
          <a:prstGeom prst="rect">
            <a:avLst/>
          </a:prstGeom>
        </p:spPr>
      </p:pic>
      <p:pic>
        <p:nvPicPr>
          <p:cNvPr id="32" name="Imagen 31" descr="Un hombre con una guitarra en la mano&#10;&#10;Descripción generada automáticamente con confianza media">
            <a:extLst>
              <a:ext uri="{FF2B5EF4-FFF2-40B4-BE49-F238E27FC236}">
                <a16:creationId xmlns:a16="http://schemas.microsoft.com/office/drawing/2014/main" id="{ED14396B-3EAA-4F83-82EA-AEE91ED41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900" y="2889424"/>
            <a:ext cx="3371565" cy="21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4508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31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Juan Esteban Aristizábal Vásquez</vt:lpstr>
      <vt:lpstr>Presentación de PowerPoint</vt:lpstr>
      <vt:lpstr>FAMILY history</vt:lpstr>
      <vt:lpstr>Place of residence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Esteban Aristizábal Vásquez</dc:title>
  <dc:creator>Andres Bernal Padilla</dc:creator>
  <cp:lastModifiedBy>Andres Bernal Padilla</cp:lastModifiedBy>
  <cp:revision>18</cp:revision>
  <dcterms:created xsi:type="dcterms:W3CDTF">2022-03-30T11:53:54Z</dcterms:created>
  <dcterms:modified xsi:type="dcterms:W3CDTF">2022-03-30T22:41:42Z</dcterms:modified>
</cp:coreProperties>
</file>