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5" d="100"/>
          <a:sy n="115" d="100"/>
        </p:scale>
        <p:origin x="5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610F17-72F0-4643-A0D4-038F936A4B4D}"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326948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610F17-72F0-4643-A0D4-038F936A4B4D}" type="datetimeFigureOut">
              <a:rPr lang="en-US" smtClean="0"/>
              <a:t>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275500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10F17-72F0-4643-A0D4-038F936A4B4D}"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1630220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D2610F17-72F0-4643-A0D4-038F936A4B4D}"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3903369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D2610F17-72F0-4643-A0D4-038F936A4B4D}"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314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10F17-72F0-4643-A0D4-038F936A4B4D}"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4031733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10F17-72F0-4643-A0D4-038F936A4B4D}"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3191506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10F17-72F0-4643-A0D4-038F936A4B4D}"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1719347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10F17-72F0-4643-A0D4-038F936A4B4D}"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1426772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10F17-72F0-4643-A0D4-038F936A4B4D}"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402135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10F17-72F0-4643-A0D4-038F936A4B4D}" type="datetimeFigureOut">
              <a:rPr lang="en-US" smtClean="0"/>
              <a:t>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228563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610F17-72F0-4643-A0D4-038F936A4B4D}" type="datetimeFigureOut">
              <a:rPr lang="en-US" smtClean="0"/>
              <a:t>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239733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610F17-72F0-4643-A0D4-038F936A4B4D}" type="datetimeFigureOut">
              <a:rPr lang="en-US" smtClean="0"/>
              <a:t>1/11/20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86103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610F17-72F0-4643-A0D4-038F936A4B4D}" type="datetimeFigureOut">
              <a:rPr lang="en-US" smtClean="0"/>
              <a:t>1/11/20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59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10F17-72F0-4643-A0D4-038F936A4B4D}" type="datetimeFigureOut">
              <a:rPr lang="en-US" smtClean="0"/>
              <a:t>1/11/20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231861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610F17-72F0-4643-A0D4-038F936A4B4D}" type="datetimeFigureOut">
              <a:rPr lang="en-US" smtClean="0"/>
              <a:t>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126004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D2610F17-72F0-4643-A0D4-038F936A4B4D}" type="datetimeFigureOut">
              <a:rPr lang="en-US" smtClean="0"/>
              <a:t>1/11/20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28A31CE2-6CC1-453B-B8A0-A6CCB3A7BFA2}" type="slidenum">
              <a:rPr lang="en-US" smtClean="0"/>
              <a:t>‹#›</a:t>
            </a:fld>
            <a:endParaRPr lang="en-US"/>
          </a:p>
        </p:txBody>
      </p:sp>
    </p:spTree>
    <p:extLst>
      <p:ext uri="{BB962C8B-B14F-4D97-AF65-F5344CB8AC3E}">
        <p14:creationId xmlns:p14="http://schemas.microsoft.com/office/powerpoint/2010/main" val="381076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2610F17-72F0-4643-A0D4-038F936A4B4D}" type="datetimeFigureOut">
              <a:rPr lang="en-US" smtClean="0"/>
              <a:t>1/11/20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8A31CE2-6CC1-453B-B8A0-A6CCB3A7BFA2}" type="slidenum">
              <a:rPr lang="en-US" smtClean="0"/>
              <a:t>‹#›</a:t>
            </a:fld>
            <a:endParaRPr lang="en-US"/>
          </a:p>
        </p:txBody>
      </p:sp>
    </p:spTree>
    <p:extLst>
      <p:ext uri="{BB962C8B-B14F-4D97-AF65-F5344CB8AC3E}">
        <p14:creationId xmlns:p14="http://schemas.microsoft.com/office/powerpoint/2010/main" val="33294428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0385" y="1436915"/>
            <a:ext cx="8676222" cy="1236618"/>
          </a:xfrm>
        </p:spPr>
        <p:txBody>
          <a:bodyPr>
            <a:noAutofit/>
          </a:bodyPr>
          <a:lstStyle/>
          <a:p>
            <a:r>
              <a:rPr lang="en-US" sz="8000" dirty="0"/>
              <a:t>Dictionary	</a:t>
            </a:r>
          </a:p>
        </p:txBody>
      </p:sp>
      <p:sp>
        <p:nvSpPr>
          <p:cNvPr id="3" name="Subtitle 2"/>
          <p:cNvSpPr>
            <a:spLocks noGrp="1"/>
          </p:cNvSpPr>
          <p:nvPr>
            <p:ph type="subTitle" idx="1"/>
          </p:nvPr>
        </p:nvSpPr>
        <p:spPr>
          <a:xfrm>
            <a:off x="1751012" y="3383280"/>
            <a:ext cx="8676222" cy="2407920"/>
          </a:xfrm>
        </p:spPr>
        <p:txBody>
          <a:bodyPr>
            <a:normAutofit/>
          </a:bodyPr>
          <a:lstStyle/>
          <a:p>
            <a:endParaRPr lang="en-US" dirty="0"/>
          </a:p>
          <a:p>
            <a:endParaRPr lang="en-US" dirty="0"/>
          </a:p>
        </p:txBody>
      </p:sp>
    </p:spTree>
    <p:extLst>
      <p:ext uri="{BB962C8B-B14F-4D97-AF65-F5344CB8AC3E}">
        <p14:creationId xmlns:p14="http://schemas.microsoft.com/office/powerpoint/2010/main" val="395993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96" y="361405"/>
            <a:ext cx="9905998" cy="1219200"/>
          </a:xfrm>
        </p:spPr>
        <p:txBody>
          <a:bodyPr/>
          <a:lstStyle/>
          <a:p>
            <a:r>
              <a:rPr lang="en-US" b="1" dirty="0">
                <a:effectLst/>
              </a:rPr>
              <a:t>Table of Contents</a:t>
            </a:r>
            <a:endParaRPr lang="en-US" dirty="0"/>
          </a:p>
        </p:txBody>
      </p:sp>
      <p:sp>
        <p:nvSpPr>
          <p:cNvPr id="3" name="Content Placeholder 2"/>
          <p:cNvSpPr>
            <a:spLocks noGrp="1"/>
          </p:cNvSpPr>
          <p:nvPr>
            <p:ph idx="1"/>
          </p:nvPr>
        </p:nvSpPr>
        <p:spPr>
          <a:xfrm>
            <a:off x="1141413" y="1789611"/>
            <a:ext cx="9905998" cy="4001589"/>
          </a:xfrm>
        </p:spPr>
        <p:txBody>
          <a:bodyPr>
            <a:normAutofit/>
          </a:bodyPr>
          <a:lstStyle/>
          <a:p>
            <a:pPr lvl="0"/>
            <a:r>
              <a:rPr lang="en-US" b="1" dirty="0">
                <a:effectLst/>
              </a:rPr>
              <a:t>Introduction  </a:t>
            </a:r>
          </a:p>
          <a:p>
            <a:pPr lvl="0"/>
            <a:r>
              <a:rPr lang="en-US" b="1" dirty="0">
                <a:effectLst/>
              </a:rPr>
              <a:t>motivation</a:t>
            </a:r>
          </a:p>
          <a:p>
            <a:pPr lvl="0"/>
            <a:r>
              <a:rPr lang="en-US" b="1" dirty="0">
                <a:effectLst/>
              </a:rPr>
              <a:t>Problem Statement </a:t>
            </a:r>
            <a:endParaRPr lang="en-US" dirty="0">
              <a:effectLst/>
            </a:endParaRPr>
          </a:p>
          <a:p>
            <a:pPr lvl="0"/>
            <a:r>
              <a:rPr lang="en-US" b="1" dirty="0">
                <a:effectLst/>
              </a:rPr>
              <a:t>Screenshots</a:t>
            </a:r>
          </a:p>
          <a:p>
            <a:pPr lvl="0"/>
            <a:r>
              <a:rPr lang="en-US" b="1" dirty="0">
                <a:effectLst/>
              </a:rPr>
              <a:t> Implementation Details</a:t>
            </a:r>
            <a:endParaRPr lang="en-US" dirty="0"/>
          </a:p>
        </p:txBody>
      </p:sp>
    </p:spTree>
    <p:extLst>
      <p:ext uri="{BB962C8B-B14F-4D97-AF65-F5344CB8AC3E}">
        <p14:creationId xmlns:p14="http://schemas.microsoft.com/office/powerpoint/2010/main" val="17381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Introduction</a:t>
            </a:r>
          </a:p>
        </p:txBody>
      </p:sp>
      <p:sp>
        <p:nvSpPr>
          <p:cNvPr id="3" name="Content Placeholder 2"/>
          <p:cNvSpPr>
            <a:spLocks noGrp="1"/>
          </p:cNvSpPr>
          <p:nvPr>
            <p:ph idx="1"/>
          </p:nvPr>
        </p:nvSpPr>
        <p:spPr>
          <a:xfrm>
            <a:off x="1454922" y="2037805"/>
            <a:ext cx="9905998" cy="3801292"/>
          </a:xfrm>
        </p:spPr>
        <p:txBody>
          <a:bodyPr>
            <a:noAutofit/>
          </a:bodyPr>
          <a:lstStyle/>
          <a:p>
            <a:pPr marL="0" indent="0">
              <a:buNone/>
            </a:pPr>
            <a:r>
              <a:rPr lang="en-US" sz="2400" dirty="0">
                <a:effectLst/>
              </a:rPr>
              <a:t>Implementation of a dictionary where the dictionary words along with their meanings are saved in a file e.g. dictionary file. The application reads the file when started and save the words and their meanings in a data structure (in our case binary trees). The user can search any word and the application will give the meanings of that word. If the word is not found, the application gives a message and offers the user to enter this word and its meaning into the dictionary. When user gives a word and its meaning to be added in the dictionary, the application saves the word and its meaning in the dictionary file. </a:t>
            </a:r>
          </a:p>
          <a:p>
            <a:pPr marL="0" indent="0">
              <a:buNone/>
            </a:pPr>
            <a:endParaRPr lang="en-US" sz="2400" dirty="0"/>
          </a:p>
        </p:txBody>
      </p:sp>
    </p:spTree>
    <p:extLst>
      <p:ext uri="{BB962C8B-B14F-4D97-AF65-F5344CB8AC3E}">
        <p14:creationId xmlns:p14="http://schemas.microsoft.com/office/powerpoint/2010/main" val="288188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marL="0" indent="0">
              <a:buNone/>
            </a:pPr>
            <a:r>
              <a:rPr lang="en-US" dirty="0">
                <a:effectLst/>
              </a:rPr>
              <a:t>The idea was simple we wanted to gain a better understanding of data structures than before. And we have gained quite some experience while using the data structures in the project. This has helped us quite a lot.</a:t>
            </a:r>
          </a:p>
          <a:p>
            <a:pPr marL="0" indent="0">
              <a:buNone/>
            </a:pPr>
            <a:endParaRPr lang="en-US" sz="3200" dirty="0"/>
          </a:p>
        </p:txBody>
      </p:sp>
    </p:spTree>
    <p:extLst>
      <p:ext uri="{BB962C8B-B14F-4D97-AF65-F5344CB8AC3E}">
        <p14:creationId xmlns:p14="http://schemas.microsoft.com/office/powerpoint/2010/main" val="2396231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26720"/>
            <a:ext cx="9905998" cy="1650274"/>
          </a:xfrm>
        </p:spPr>
        <p:txBody>
          <a:bodyPr/>
          <a:lstStyle/>
          <a:p>
            <a:r>
              <a:rPr lang="en-US" sz="3600" b="1" dirty="0">
                <a:effectLst/>
              </a:rPr>
              <a:t>PROBLEM</a:t>
            </a:r>
            <a:r>
              <a:rPr lang="en-US" sz="3600" dirty="0">
                <a:effectLst/>
              </a:rPr>
              <a:t> </a:t>
            </a:r>
            <a:r>
              <a:rPr lang="en-US" sz="3600" b="1" dirty="0">
                <a:effectLst/>
              </a:rPr>
              <a:t>STATEMENT</a:t>
            </a:r>
            <a:br>
              <a:rPr lang="en-US" dirty="0">
                <a:effectLst/>
              </a:rPr>
            </a:br>
            <a:endParaRPr lang="en-US" dirty="0"/>
          </a:p>
        </p:txBody>
      </p:sp>
      <p:sp>
        <p:nvSpPr>
          <p:cNvPr id="3" name="Content Placeholder 2"/>
          <p:cNvSpPr>
            <a:spLocks noGrp="1"/>
          </p:cNvSpPr>
          <p:nvPr>
            <p:ph idx="1"/>
          </p:nvPr>
        </p:nvSpPr>
        <p:spPr>
          <a:xfrm>
            <a:off x="1141413" y="522514"/>
            <a:ext cx="9905998" cy="4833258"/>
          </a:xfrm>
        </p:spPr>
        <p:txBody>
          <a:bodyPr>
            <a:normAutofit/>
          </a:bodyPr>
          <a:lstStyle/>
          <a:p>
            <a:r>
              <a:rPr lang="en-US" dirty="0">
                <a:effectLst/>
              </a:rPr>
              <a:t>First we tried implementing the dictionary with using binary trees that worked completely fine. But then we started using hash maps for this purpose and we faced lots of problems as in insertion of the springs and re-arrangement of words added in the dictionary. It was resulting in lots of errors so for our own convenience in the project submission we only included the part of binary tress.</a:t>
            </a:r>
            <a:endParaRPr lang="en-US" dirty="0"/>
          </a:p>
          <a:p>
            <a:r>
              <a:rPr lang="en-US" dirty="0">
                <a:effectLst/>
              </a:rPr>
              <a:t>Another was also faced while reading and writing data from the file to the trees and while closing back to the trees.</a:t>
            </a:r>
          </a:p>
        </p:txBody>
      </p:sp>
    </p:spTree>
    <p:extLst>
      <p:ext uri="{BB962C8B-B14F-4D97-AF65-F5344CB8AC3E}">
        <p14:creationId xmlns:p14="http://schemas.microsoft.com/office/powerpoint/2010/main" val="245535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t="4227"/>
          <a:stretch/>
        </p:blipFill>
        <p:spPr>
          <a:xfrm>
            <a:off x="1" y="0"/>
            <a:ext cx="5852160" cy="6858000"/>
          </a:xfrm>
          <a:prstGeom prst="rect">
            <a:avLst/>
          </a:prstGeom>
        </p:spPr>
      </p:pic>
      <p:pic>
        <p:nvPicPr>
          <p:cNvPr id="6" name="Picture 5"/>
          <p:cNvPicPr/>
          <p:nvPr/>
        </p:nvPicPr>
        <p:blipFill rotWithShape="1">
          <a:blip r:embed="rId3">
            <a:extLst>
              <a:ext uri="{28A0092B-C50C-407E-A947-70E740481C1C}">
                <a14:useLocalDpi xmlns:a14="http://schemas.microsoft.com/office/drawing/2010/main" val="0"/>
              </a:ext>
            </a:extLst>
          </a:blip>
          <a:srcRect t="3577"/>
          <a:stretch/>
        </p:blipFill>
        <p:spPr>
          <a:xfrm>
            <a:off x="5852160" y="0"/>
            <a:ext cx="6339839" cy="6857999"/>
          </a:xfrm>
          <a:prstGeom prst="rect">
            <a:avLst/>
          </a:prstGeom>
        </p:spPr>
      </p:pic>
    </p:spTree>
    <p:extLst>
      <p:ext uri="{BB962C8B-B14F-4D97-AF65-F5344CB8AC3E}">
        <p14:creationId xmlns:p14="http://schemas.microsoft.com/office/powerpoint/2010/main" val="3891749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 details</a:t>
            </a:r>
          </a:p>
        </p:txBody>
      </p:sp>
      <p:sp>
        <p:nvSpPr>
          <p:cNvPr id="3" name="Content Placeholder 2"/>
          <p:cNvSpPr>
            <a:spLocks noGrp="1"/>
          </p:cNvSpPr>
          <p:nvPr>
            <p:ph idx="1"/>
          </p:nvPr>
        </p:nvSpPr>
        <p:spPr>
          <a:xfrm>
            <a:off x="1141413" y="1847851"/>
            <a:ext cx="9905998" cy="3943350"/>
          </a:xfrm>
        </p:spPr>
        <p:txBody>
          <a:bodyPr>
            <a:normAutofit/>
          </a:bodyPr>
          <a:lstStyle/>
          <a:p>
            <a:pPr marL="0" indent="0">
              <a:buNone/>
            </a:pPr>
            <a:r>
              <a:rPr lang="en-US" sz="2400" b="1" dirty="0">
                <a:effectLst/>
              </a:rPr>
              <a:t>Software/Tools used:</a:t>
            </a:r>
            <a:endParaRPr lang="en-US" dirty="0">
              <a:effectLst/>
            </a:endParaRPr>
          </a:p>
          <a:p>
            <a:pPr lvl="1"/>
            <a:r>
              <a:rPr lang="en-US" sz="2000" dirty="0">
                <a:effectLst/>
              </a:rPr>
              <a:t>Dev C++</a:t>
            </a:r>
            <a:endParaRPr lang="en-US" dirty="0">
              <a:effectLst/>
            </a:endParaRPr>
          </a:p>
          <a:p>
            <a:pPr lvl="2">
              <a:buFont typeface="Courier New" panose="02070309020205020404" pitchFamily="49" charset="0"/>
              <a:buChar char="o"/>
            </a:pPr>
            <a:r>
              <a:rPr lang="en-US" sz="1800" dirty="0">
                <a:effectLst/>
              </a:rPr>
              <a:t>This software was used to program the whole project.</a:t>
            </a:r>
            <a:endParaRPr lang="en-US" dirty="0">
              <a:effectLst/>
            </a:endParaRPr>
          </a:p>
        </p:txBody>
      </p:sp>
    </p:spTree>
    <p:extLst>
      <p:ext uri="{BB962C8B-B14F-4D97-AF65-F5344CB8AC3E}">
        <p14:creationId xmlns:p14="http://schemas.microsoft.com/office/powerpoint/2010/main" val="165140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866" y="609599"/>
            <a:ext cx="10228545" cy="5531893"/>
          </a:xfrm>
        </p:spPr>
        <p:txBody>
          <a:bodyPr>
            <a:normAutofit/>
          </a:bodyPr>
          <a:lstStyle/>
          <a:p>
            <a:pPr algn="ctr"/>
            <a:r>
              <a:rPr lang="en-US" sz="8000" dirty="0"/>
              <a:t>Thank </a:t>
            </a:r>
            <a:r>
              <a:rPr lang="en-US" sz="8000"/>
              <a:t>you </a:t>
            </a:r>
            <a:endParaRPr lang="en-US" sz="8000" dirty="0"/>
          </a:p>
        </p:txBody>
      </p:sp>
    </p:spTree>
    <p:extLst>
      <p:ext uri="{BB962C8B-B14F-4D97-AF65-F5344CB8AC3E}">
        <p14:creationId xmlns:p14="http://schemas.microsoft.com/office/powerpoint/2010/main" val="1871920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34</TotalTime>
  <Words>296</Words>
  <Application>Microsoft Macintosh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Courier New</vt:lpstr>
      <vt:lpstr>Mesh</vt:lpstr>
      <vt:lpstr>Dictionary </vt:lpstr>
      <vt:lpstr>Table of Contents</vt:lpstr>
      <vt:lpstr>Introduction</vt:lpstr>
      <vt:lpstr>Motivation</vt:lpstr>
      <vt:lpstr>PROBLEM STATEMENT </vt:lpstr>
      <vt:lpstr>PowerPoint Presentation</vt:lpstr>
      <vt:lpstr>Implementation details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Haxor</dc:title>
  <dc:creator>ahmad.bilal313@yahoo.com</dc:creator>
  <cp:lastModifiedBy>Microsoft Office User</cp:lastModifiedBy>
  <cp:revision>5</cp:revision>
  <dcterms:created xsi:type="dcterms:W3CDTF">2018-12-20T21:39:02Z</dcterms:created>
  <dcterms:modified xsi:type="dcterms:W3CDTF">2020-01-11T12:15:00Z</dcterms:modified>
</cp:coreProperties>
</file>