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e625a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e625a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e625a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e625a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e625af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e625af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e625af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e625af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a1f4157c69c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a1f4157c69c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of Google Play App Data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34800" y="4363725"/>
            <a:ext cx="1768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and Erica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95900" y="445025"/>
            <a:ext cx="33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1"/>
            <a:ext cx="9144000" cy="395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13" y="142050"/>
            <a:ext cx="6780574" cy="48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097925" y="239925"/>
            <a:ext cx="1904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Correlation coefficient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= -0.100209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837" y="87900"/>
            <a:ext cx="5728325" cy="49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63" y="152400"/>
            <a:ext cx="79582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Insights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 had the lowest app ratings and was </a:t>
            </a:r>
            <a:r>
              <a:rPr lang="en"/>
              <a:t>also the year that Google Play Launched and Formerly replacer Android Market.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2016, the ratings staggered once again. 2016 was the year that Google Play, moves the Google Play store and all android apps to the chrome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7" y="117650"/>
            <a:ext cx="5910790" cy="49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